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8" r:id="rId1"/>
  </p:sldMasterIdLst>
  <p:notesMasterIdLst>
    <p:notesMasterId r:id="rId66"/>
  </p:notesMasterIdLst>
  <p:handoutMasterIdLst>
    <p:handoutMasterId r:id="rId67"/>
  </p:handoutMasterIdLst>
  <p:sldIdLst>
    <p:sldId id="265" r:id="rId2"/>
    <p:sldId id="257" r:id="rId3"/>
    <p:sldId id="363" r:id="rId4"/>
    <p:sldId id="412" r:id="rId5"/>
    <p:sldId id="413" r:id="rId6"/>
    <p:sldId id="414" r:id="rId7"/>
    <p:sldId id="415" r:id="rId8"/>
    <p:sldId id="416" r:id="rId9"/>
    <p:sldId id="510" r:id="rId10"/>
    <p:sldId id="417" r:id="rId11"/>
    <p:sldId id="424" r:id="rId12"/>
    <p:sldId id="418" r:id="rId13"/>
    <p:sldId id="419" r:id="rId14"/>
    <p:sldId id="421" r:id="rId15"/>
    <p:sldId id="422" r:id="rId16"/>
    <p:sldId id="423" r:id="rId17"/>
    <p:sldId id="426" r:id="rId18"/>
    <p:sldId id="427" r:id="rId19"/>
    <p:sldId id="428" r:id="rId20"/>
    <p:sldId id="429" r:id="rId21"/>
    <p:sldId id="430" r:id="rId22"/>
    <p:sldId id="431" r:id="rId23"/>
    <p:sldId id="434" r:id="rId24"/>
    <p:sldId id="435" r:id="rId25"/>
    <p:sldId id="436" r:id="rId26"/>
    <p:sldId id="437" r:id="rId27"/>
    <p:sldId id="438" r:id="rId28"/>
    <p:sldId id="502" r:id="rId29"/>
    <p:sldId id="503" r:id="rId30"/>
    <p:sldId id="439" r:id="rId31"/>
    <p:sldId id="440" r:id="rId32"/>
    <p:sldId id="441" r:id="rId33"/>
    <p:sldId id="504" r:id="rId34"/>
    <p:sldId id="442" r:id="rId35"/>
    <p:sldId id="443" r:id="rId36"/>
    <p:sldId id="444" r:id="rId37"/>
    <p:sldId id="445" r:id="rId38"/>
    <p:sldId id="505" r:id="rId39"/>
    <p:sldId id="446" r:id="rId40"/>
    <p:sldId id="506" r:id="rId41"/>
    <p:sldId id="467" r:id="rId42"/>
    <p:sldId id="447" r:id="rId43"/>
    <p:sldId id="448" r:id="rId44"/>
    <p:sldId id="507" r:id="rId45"/>
    <p:sldId id="449" r:id="rId46"/>
    <p:sldId id="450" r:id="rId47"/>
    <p:sldId id="451" r:id="rId48"/>
    <p:sldId id="452" r:id="rId49"/>
    <p:sldId id="453" r:id="rId50"/>
    <p:sldId id="454" r:id="rId51"/>
    <p:sldId id="456" r:id="rId52"/>
    <p:sldId id="457" r:id="rId53"/>
    <p:sldId id="458" r:id="rId54"/>
    <p:sldId id="459" r:id="rId55"/>
    <p:sldId id="460" r:id="rId56"/>
    <p:sldId id="461" r:id="rId57"/>
    <p:sldId id="511" r:id="rId58"/>
    <p:sldId id="512" r:id="rId59"/>
    <p:sldId id="513" r:id="rId60"/>
    <p:sldId id="514" r:id="rId61"/>
    <p:sldId id="515" r:id="rId62"/>
    <p:sldId id="516" r:id="rId63"/>
    <p:sldId id="508" r:id="rId64"/>
    <p:sldId id="509" r:id="rId65"/>
  </p:sldIdLst>
  <p:sldSz cx="12192000" cy="6858000"/>
  <p:notesSz cx="6858000" cy="9144000"/>
  <p:embeddedFontLst>
    <p:embeddedFont>
      <p:font typeface="Algerian" panose="04020705040A02060702" pitchFamily="82" charset="0"/>
      <p:regular r:id="rId68"/>
    </p:embeddedFont>
    <p:embeddedFont>
      <p:font typeface="Calibri" panose="020F0502020204030204" pitchFamily="34" charset="0"/>
      <p:regular r:id="rId69"/>
      <p:bold r:id="rId70"/>
      <p:italic r:id="rId71"/>
      <p:boldItalic r:id="rId72"/>
    </p:embeddedFont>
    <p:embeddedFont>
      <p:font typeface="Century Gothic" panose="020B0502020202020204" pitchFamily="34" charset="0"/>
      <p:regular r:id="rId73"/>
      <p:bold r:id="rId74"/>
      <p:italic r:id="rId75"/>
      <p:boldItalic r:id="rId76"/>
    </p:embeddedFont>
    <p:embeddedFont>
      <p:font typeface="Colonna MT" panose="04020805060202030203" pitchFamily="82" charset="0"/>
      <p:regular r:id="rId77"/>
    </p:embeddedFont>
    <p:embeddedFont>
      <p:font typeface="Copperplate Gothic Light" panose="020E0507020206020404" pitchFamily="34" charset="0"/>
      <p:regular r:id="rId7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notesViewPr>
    <p:cSldViewPr snapToGrid="0">
      <p:cViewPr varScale="1">
        <p:scale>
          <a:sx n="55" d="100"/>
          <a:sy n="55" d="100"/>
        </p:scale>
        <p:origin x="2604" y="4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1.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7.fntdata"/><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2.fntdata"/><Relationship Id="rId77"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5.fntdata"/><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3.fntdata"/><Relationship Id="rId75"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6.fntdata"/><Relationship Id="rId78" Type="http://schemas.openxmlformats.org/officeDocument/2006/relationships/font" Target="fonts/font11.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9.fntdata"/><Relationship Id="rId7" Type="http://schemas.openxmlformats.org/officeDocument/2006/relationships/slide" Target="slides/slide6.xml"/><Relationship Id="rId71" Type="http://schemas.openxmlformats.org/officeDocument/2006/relationships/font" Target="fonts/font4.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89C01AD-7E50-4102-B7E7-5E8081733A3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3" name="Date Placeholder 2">
            <a:extLst>
              <a:ext uri="{FF2B5EF4-FFF2-40B4-BE49-F238E27FC236}">
                <a16:creationId xmlns:a16="http://schemas.microsoft.com/office/drawing/2014/main" id="{DD59B604-6803-4644-A687-19B743E6766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5010F7D-F3CD-45AE-95AF-5CEF51D6A648}" type="datetimeFigureOut">
              <a:rPr lang="en-IN" smtClean="0"/>
              <a:t>25-01-2022</a:t>
            </a:fld>
            <a:endParaRPr lang="en-IN" dirty="0"/>
          </a:p>
        </p:txBody>
      </p:sp>
      <p:sp>
        <p:nvSpPr>
          <p:cNvPr id="4" name="Footer Placeholder 3">
            <a:extLst>
              <a:ext uri="{FF2B5EF4-FFF2-40B4-BE49-F238E27FC236}">
                <a16:creationId xmlns:a16="http://schemas.microsoft.com/office/drawing/2014/main" id="{F8972C38-CD5D-47F9-897D-F7423C1DDA4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5" name="Slide Number Placeholder 4">
            <a:extLst>
              <a:ext uri="{FF2B5EF4-FFF2-40B4-BE49-F238E27FC236}">
                <a16:creationId xmlns:a16="http://schemas.microsoft.com/office/drawing/2014/main" id="{1A4F9C0C-40B3-4103-9436-69BE7BA34FA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3CECB0-A0A1-4303-BF31-E44DFC3566E3}" type="slidenum">
              <a:rPr lang="en-IN" smtClean="0"/>
              <a:t>‹#›</a:t>
            </a:fld>
            <a:endParaRPr lang="en-IN" dirty="0"/>
          </a:p>
        </p:txBody>
      </p:sp>
    </p:spTree>
    <p:extLst>
      <p:ext uri="{BB962C8B-B14F-4D97-AF65-F5344CB8AC3E}">
        <p14:creationId xmlns:p14="http://schemas.microsoft.com/office/powerpoint/2010/main" val="39762740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0340360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1" name="Google Shape;21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1182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dirty="0"/>
          </a:p>
        </p:txBody>
      </p:sp>
    </p:spTree>
    <p:extLst>
      <p:ext uri="{BB962C8B-B14F-4D97-AF65-F5344CB8AC3E}">
        <p14:creationId xmlns:p14="http://schemas.microsoft.com/office/powerpoint/2010/main" val="4252513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dirty="0"/>
          </a:p>
        </p:txBody>
      </p:sp>
    </p:spTree>
    <p:extLst>
      <p:ext uri="{BB962C8B-B14F-4D97-AF65-F5344CB8AC3E}">
        <p14:creationId xmlns:p14="http://schemas.microsoft.com/office/powerpoint/2010/main" val="1836790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dirty="0"/>
          </a:p>
        </p:txBody>
      </p:sp>
    </p:spTree>
    <p:extLst>
      <p:ext uri="{BB962C8B-B14F-4D97-AF65-F5344CB8AC3E}">
        <p14:creationId xmlns:p14="http://schemas.microsoft.com/office/powerpoint/2010/main" val="4169059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dirty="0"/>
          </a:p>
        </p:txBody>
      </p:sp>
    </p:spTree>
    <p:extLst>
      <p:ext uri="{BB962C8B-B14F-4D97-AF65-F5344CB8AC3E}">
        <p14:creationId xmlns:p14="http://schemas.microsoft.com/office/powerpoint/2010/main" val="2488249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dirty="0"/>
          </a:p>
        </p:txBody>
      </p:sp>
    </p:spTree>
    <p:extLst>
      <p:ext uri="{BB962C8B-B14F-4D97-AF65-F5344CB8AC3E}">
        <p14:creationId xmlns:p14="http://schemas.microsoft.com/office/powerpoint/2010/main" val="28497278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dirty="0"/>
          </a:p>
        </p:txBody>
      </p:sp>
    </p:spTree>
    <p:extLst>
      <p:ext uri="{BB962C8B-B14F-4D97-AF65-F5344CB8AC3E}">
        <p14:creationId xmlns:p14="http://schemas.microsoft.com/office/powerpoint/2010/main" val="669142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dirty="0"/>
          </a:p>
        </p:txBody>
      </p:sp>
    </p:spTree>
    <p:extLst>
      <p:ext uri="{BB962C8B-B14F-4D97-AF65-F5344CB8AC3E}">
        <p14:creationId xmlns:p14="http://schemas.microsoft.com/office/powerpoint/2010/main" val="1846662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dirty="0"/>
          </a:p>
        </p:txBody>
      </p:sp>
    </p:spTree>
    <p:extLst>
      <p:ext uri="{BB962C8B-B14F-4D97-AF65-F5344CB8AC3E}">
        <p14:creationId xmlns:p14="http://schemas.microsoft.com/office/powerpoint/2010/main" val="11780031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dirty="0"/>
          </a:p>
        </p:txBody>
      </p:sp>
    </p:spTree>
    <p:extLst>
      <p:ext uri="{BB962C8B-B14F-4D97-AF65-F5344CB8AC3E}">
        <p14:creationId xmlns:p14="http://schemas.microsoft.com/office/powerpoint/2010/main" val="13965590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a:t>
            </a:fld>
            <a:endParaRPr dirty="0"/>
          </a:p>
        </p:txBody>
      </p:sp>
    </p:spTree>
    <p:extLst>
      <p:ext uri="{BB962C8B-B14F-4D97-AF65-F5344CB8AC3E}">
        <p14:creationId xmlns:p14="http://schemas.microsoft.com/office/powerpoint/2010/main" val="26760813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14</a:t>
            </a:fld>
            <a:endParaRPr dirty="0"/>
          </a:p>
        </p:txBody>
      </p:sp>
    </p:spTree>
    <p:extLst>
      <p:ext uri="{BB962C8B-B14F-4D97-AF65-F5344CB8AC3E}">
        <p14:creationId xmlns:p14="http://schemas.microsoft.com/office/powerpoint/2010/main" val="38211694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15</a:t>
            </a:fld>
            <a:endParaRPr dirty="0"/>
          </a:p>
        </p:txBody>
      </p:sp>
    </p:spTree>
    <p:extLst>
      <p:ext uri="{BB962C8B-B14F-4D97-AF65-F5344CB8AC3E}">
        <p14:creationId xmlns:p14="http://schemas.microsoft.com/office/powerpoint/2010/main" val="28124633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16</a:t>
            </a:fld>
            <a:endParaRPr dirty="0"/>
          </a:p>
        </p:txBody>
      </p:sp>
    </p:spTree>
    <p:extLst>
      <p:ext uri="{BB962C8B-B14F-4D97-AF65-F5344CB8AC3E}">
        <p14:creationId xmlns:p14="http://schemas.microsoft.com/office/powerpoint/2010/main" val="10014668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17</a:t>
            </a:fld>
            <a:endParaRPr dirty="0"/>
          </a:p>
        </p:txBody>
      </p:sp>
    </p:spTree>
    <p:extLst>
      <p:ext uri="{BB962C8B-B14F-4D97-AF65-F5344CB8AC3E}">
        <p14:creationId xmlns:p14="http://schemas.microsoft.com/office/powerpoint/2010/main" val="31821664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18</a:t>
            </a:fld>
            <a:endParaRPr dirty="0"/>
          </a:p>
        </p:txBody>
      </p:sp>
    </p:spTree>
    <p:extLst>
      <p:ext uri="{BB962C8B-B14F-4D97-AF65-F5344CB8AC3E}">
        <p14:creationId xmlns:p14="http://schemas.microsoft.com/office/powerpoint/2010/main" val="27886583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19</a:t>
            </a:fld>
            <a:endParaRPr dirty="0"/>
          </a:p>
        </p:txBody>
      </p:sp>
    </p:spTree>
    <p:extLst>
      <p:ext uri="{BB962C8B-B14F-4D97-AF65-F5344CB8AC3E}">
        <p14:creationId xmlns:p14="http://schemas.microsoft.com/office/powerpoint/2010/main" val="22511462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20</a:t>
            </a:fld>
            <a:endParaRPr dirty="0"/>
          </a:p>
        </p:txBody>
      </p:sp>
    </p:spTree>
    <p:extLst>
      <p:ext uri="{BB962C8B-B14F-4D97-AF65-F5344CB8AC3E}">
        <p14:creationId xmlns:p14="http://schemas.microsoft.com/office/powerpoint/2010/main" val="14060689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21</a:t>
            </a:fld>
            <a:endParaRPr dirty="0"/>
          </a:p>
        </p:txBody>
      </p:sp>
    </p:spTree>
    <p:extLst>
      <p:ext uri="{BB962C8B-B14F-4D97-AF65-F5344CB8AC3E}">
        <p14:creationId xmlns:p14="http://schemas.microsoft.com/office/powerpoint/2010/main" val="17168971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22</a:t>
            </a:fld>
            <a:endParaRPr dirty="0"/>
          </a:p>
        </p:txBody>
      </p:sp>
    </p:spTree>
    <p:extLst>
      <p:ext uri="{BB962C8B-B14F-4D97-AF65-F5344CB8AC3E}">
        <p14:creationId xmlns:p14="http://schemas.microsoft.com/office/powerpoint/2010/main" val="1580967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23</a:t>
            </a:fld>
            <a:endParaRPr dirty="0"/>
          </a:p>
        </p:txBody>
      </p:sp>
    </p:spTree>
    <p:extLst>
      <p:ext uri="{BB962C8B-B14F-4D97-AF65-F5344CB8AC3E}">
        <p14:creationId xmlns:p14="http://schemas.microsoft.com/office/powerpoint/2010/main" val="22456355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24</a:t>
            </a:fld>
            <a:endParaRPr dirty="0"/>
          </a:p>
        </p:txBody>
      </p:sp>
    </p:spTree>
    <p:extLst>
      <p:ext uri="{BB962C8B-B14F-4D97-AF65-F5344CB8AC3E}">
        <p14:creationId xmlns:p14="http://schemas.microsoft.com/office/powerpoint/2010/main" val="32118116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25</a:t>
            </a:fld>
            <a:endParaRPr dirty="0"/>
          </a:p>
        </p:txBody>
      </p:sp>
    </p:spTree>
    <p:extLst>
      <p:ext uri="{BB962C8B-B14F-4D97-AF65-F5344CB8AC3E}">
        <p14:creationId xmlns:p14="http://schemas.microsoft.com/office/powerpoint/2010/main" val="31004144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26</a:t>
            </a:fld>
            <a:endParaRPr dirty="0"/>
          </a:p>
        </p:txBody>
      </p:sp>
    </p:spTree>
    <p:extLst>
      <p:ext uri="{BB962C8B-B14F-4D97-AF65-F5344CB8AC3E}">
        <p14:creationId xmlns:p14="http://schemas.microsoft.com/office/powerpoint/2010/main" val="13337958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27</a:t>
            </a:fld>
            <a:endParaRPr dirty="0"/>
          </a:p>
        </p:txBody>
      </p:sp>
    </p:spTree>
    <p:extLst>
      <p:ext uri="{BB962C8B-B14F-4D97-AF65-F5344CB8AC3E}">
        <p14:creationId xmlns:p14="http://schemas.microsoft.com/office/powerpoint/2010/main" val="13235969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28</a:t>
            </a:fld>
            <a:endParaRPr dirty="0"/>
          </a:p>
        </p:txBody>
      </p:sp>
    </p:spTree>
    <p:extLst>
      <p:ext uri="{BB962C8B-B14F-4D97-AF65-F5344CB8AC3E}">
        <p14:creationId xmlns:p14="http://schemas.microsoft.com/office/powerpoint/2010/main" val="16240909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29</a:t>
            </a:fld>
            <a:endParaRPr dirty="0"/>
          </a:p>
        </p:txBody>
      </p:sp>
    </p:spTree>
    <p:extLst>
      <p:ext uri="{BB962C8B-B14F-4D97-AF65-F5344CB8AC3E}">
        <p14:creationId xmlns:p14="http://schemas.microsoft.com/office/powerpoint/2010/main" val="10516441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30</a:t>
            </a:fld>
            <a:endParaRPr dirty="0"/>
          </a:p>
        </p:txBody>
      </p:sp>
    </p:spTree>
    <p:extLst>
      <p:ext uri="{BB962C8B-B14F-4D97-AF65-F5344CB8AC3E}">
        <p14:creationId xmlns:p14="http://schemas.microsoft.com/office/powerpoint/2010/main" val="26656864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31</a:t>
            </a:fld>
            <a:endParaRPr dirty="0"/>
          </a:p>
        </p:txBody>
      </p:sp>
    </p:spTree>
    <p:extLst>
      <p:ext uri="{BB962C8B-B14F-4D97-AF65-F5344CB8AC3E}">
        <p14:creationId xmlns:p14="http://schemas.microsoft.com/office/powerpoint/2010/main" val="22788390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32</a:t>
            </a:fld>
            <a:endParaRPr dirty="0"/>
          </a:p>
        </p:txBody>
      </p:sp>
    </p:spTree>
    <p:extLst>
      <p:ext uri="{BB962C8B-B14F-4D97-AF65-F5344CB8AC3E}">
        <p14:creationId xmlns:p14="http://schemas.microsoft.com/office/powerpoint/2010/main" val="25546920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33</a:t>
            </a:fld>
            <a:endParaRPr dirty="0"/>
          </a:p>
        </p:txBody>
      </p:sp>
    </p:spTree>
    <p:extLst>
      <p:ext uri="{BB962C8B-B14F-4D97-AF65-F5344CB8AC3E}">
        <p14:creationId xmlns:p14="http://schemas.microsoft.com/office/powerpoint/2010/main" val="18486193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34</a:t>
            </a:fld>
            <a:endParaRPr dirty="0"/>
          </a:p>
        </p:txBody>
      </p:sp>
    </p:spTree>
    <p:extLst>
      <p:ext uri="{BB962C8B-B14F-4D97-AF65-F5344CB8AC3E}">
        <p14:creationId xmlns:p14="http://schemas.microsoft.com/office/powerpoint/2010/main" val="24091275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35</a:t>
            </a:fld>
            <a:endParaRPr dirty="0"/>
          </a:p>
        </p:txBody>
      </p:sp>
    </p:spTree>
    <p:extLst>
      <p:ext uri="{BB962C8B-B14F-4D97-AF65-F5344CB8AC3E}">
        <p14:creationId xmlns:p14="http://schemas.microsoft.com/office/powerpoint/2010/main" val="33159532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36</a:t>
            </a:fld>
            <a:endParaRPr dirty="0"/>
          </a:p>
        </p:txBody>
      </p:sp>
    </p:spTree>
    <p:extLst>
      <p:ext uri="{BB962C8B-B14F-4D97-AF65-F5344CB8AC3E}">
        <p14:creationId xmlns:p14="http://schemas.microsoft.com/office/powerpoint/2010/main" val="36020373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37</a:t>
            </a:fld>
            <a:endParaRPr dirty="0"/>
          </a:p>
        </p:txBody>
      </p:sp>
    </p:spTree>
    <p:extLst>
      <p:ext uri="{BB962C8B-B14F-4D97-AF65-F5344CB8AC3E}">
        <p14:creationId xmlns:p14="http://schemas.microsoft.com/office/powerpoint/2010/main" val="38410912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38</a:t>
            </a:fld>
            <a:endParaRPr dirty="0"/>
          </a:p>
        </p:txBody>
      </p:sp>
    </p:spTree>
    <p:extLst>
      <p:ext uri="{BB962C8B-B14F-4D97-AF65-F5344CB8AC3E}">
        <p14:creationId xmlns:p14="http://schemas.microsoft.com/office/powerpoint/2010/main" val="4570089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39</a:t>
            </a:fld>
            <a:endParaRPr dirty="0"/>
          </a:p>
        </p:txBody>
      </p:sp>
    </p:spTree>
    <p:extLst>
      <p:ext uri="{BB962C8B-B14F-4D97-AF65-F5344CB8AC3E}">
        <p14:creationId xmlns:p14="http://schemas.microsoft.com/office/powerpoint/2010/main" val="114862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40</a:t>
            </a:fld>
            <a:endParaRPr dirty="0"/>
          </a:p>
        </p:txBody>
      </p:sp>
    </p:spTree>
    <p:extLst>
      <p:ext uri="{BB962C8B-B14F-4D97-AF65-F5344CB8AC3E}">
        <p14:creationId xmlns:p14="http://schemas.microsoft.com/office/powerpoint/2010/main" val="13077820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41</a:t>
            </a:fld>
            <a:endParaRPr dirty="0"/>
          </a:p>
        </p:txBody>
      </p:sp>
    </p:spTree>
    <p:extLst>
      <p:ext uri="{BB962C8B-B14F-4D97-AF65-F5344CB8AC3E}">
        <p14:creationId xmlns:p14="http://schemas.microsoft.com/office/powerpoint/2010/main" val="38538476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42</a:t>
            </a:fld>
            <a:endParaRPr dirty="0"/>
          </a:p>
        </p:txBody>
      </p:sp>
    </p:spTree>
    <p:extLst>
      <p:ext uri="{BB962C8B-B14F-4D97-AF65-F5344CB8AC3E}">
        <p14:creationId xmlns:p14="http://schemas.microsoft.com/office/powerpoint/2010/main" val="1440304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43</a:t>
            </a:fld>
            <a:endParaRPr dirty="0"/>
          </a:p>
        </p:txBody>
      </p:sp>
    </p:spTree>
    <p:extLst>
      <p:ext uri="{BB962C8B-B14F-4D97-AF65-F5344CB8AC3E}">
        <p14:creationId xmlns:p14="http://schemas.microsoft.com/office/powerpoint/2010/main" val="34739505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44</a:t>
            </a:fld>
            <a:endParaRPr dirty="0"/>
          </a:p>
        </p:txBody>
      </p:sp>
    </p:spTree>
    <p:extLst>
      <p:ext uri="{BB962C8B-B14F-4D97-AF65-F5344CB8AC3E}">
        <p14:creationId xmlns:p14="http://schemas.microsoft.com/office/powerpoint/2010/main" val="35493518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45</a:t>
            </a:fld>
            <a:endParaRPr dirty="0"/>
          </a:p>
        </p:txBody>
      </p:sp>
    </p:spTree>
    <p:extLst>
      <p:ext uri="{BB962C8B-B14F-4D97-AF65-F5344CB8AC3E}">
        <p14:creationId xmlns:p14="http://schemas.microsoft.com/office/powerpoint/2010/main" val="34085600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46</a:t>
            </a:fld>
            <a:endParaRPr dirty="0"/>
          </a:p>
        </p:txBody>
      </p:sp>
    </p:spTree>
    <p:extLst>
      <p:ext uri="{BB962C8B-B14F-4D97-AF65-F5344CB8AC3E}">
        <p14:creationId xmlns:p14="http://schemas.microsoft.com/office/powerpoint/2010/main" val="35843568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47</a:t>
            </a:fld>
            <a:endParaRPr dirty="0"/>
          </a:p>
        </p:txBody>
      </p:sp>
    </p:spTree>
    <p:extLst>
      <p:ext uri="{BB962C8B-B14F-4D97-AF65-F5344CB8AC3E}">
        <p14:creationId xmlns:p14="http://schemas.microsoft.com/office/powerpoint/2010/main" val="5407186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48</a:t>
            </a:fld>
            <a:endParaRPr dirty="0"/>
          </a:p>
        </p:txBody>
      </p:sp>
    </p:spTree>
    <p:extLst>
      <p:ext uri="{BB962C8B-B14F-4D97-AF65-F5344CB8AC3E}">
        <p14:creationId xmlns:p14="http://schemas.microsoft.com/office/powerpoint/2010/main" val="30253158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49</a:t>
            </a:fld>
            <a:endParaRPr dirty="0"/>
          </a:p>
        </p:txBody>
      </p:sp>
    </p:spTree>
    <p:extLst>
      <p:ext uri="{BB962C8B-B14F-4D97-AF65-F5344CB8AC3E}">
        <p14:creationId xmlns:p14="http://schemas.microsoft.com/office/powerpoint/2010/main" val="24459402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50</a:t>
            </a:fld>
            <a:endParaRPr dirty="0"/>
          </a:p>
        </p:txBody>
      </p:sp>
    </p:spTree>
    <p:extLst>
      <p:ext uri="{BB962C8B-B14F-4D97-AF65-F5344CB8AC3E}">
        <p14:creationId xmlns:p14="http://schemas.microsoft.com/office/powerpoint/2010/main" val="15813303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51</a:t>
            </a:fld>
            <a:endParaRPr dirty="0"/>
          </a:p>
        </p:txBody>
      </p:sp>
    </p:spTree>
    <p:extLst>
      <p:ext uri="{BB962C8B-B14F-4D97-AF65-F5344CB8AC3E}">
        <p14:creationId xmlns:p14="http://schemas.microsoft.com/office/powerpoint/2010/main" val="8729423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52</a:t>
            </a:fld>
            <a:endParaRPr dirty="0"/>
          </a:p>
        </p:txBody>
      </p:sp>
    </p:spTree>
    <p:extLst>
      <p:ext uri="{BB962C8B-B14F-4D97-AF65-F5344CB8AC3E}">
        <p14:creationId xmlns:p14="http://schemas.microsoft.com/office/powerpoint/2010/main" val="1303587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53</a:t>
            </a:fld>
            <a:endParaRPr dirty="0"/>
          </a:p>
        </p:txBody>
      </p:sp>
    </p:spTree>
    <p:extLst>
      <p:ext uri="{BB962C8B-B14F-4D97-AF65-F5344CB8AC3E}">
        <p14:creationId xmlns:p14="http://schemas.microsoft.com/office/powerpoint/2010/main" val="40832688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54</a:t>
            </a:fld>
            <a:endParaRPr dirty="0"/>
          </a:p>
        </p:txBody>
      </p:sp>
    </p:spTree>
    <p:extLst>
      <p:ext uri="{BB962C8B-B14F-4D97-AF65-F5344CB8AC3E}">
        <p14:creationId xmlns:p14="http://schemas.microsoft.com/office/powerpoint/2010/main" val="11135540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55</a:t>
            </a:fld>
            <a:endParaRPr dirty="0"/>
          </a:p>
        </p:txBody>
      </p:sp>
    </p:spTree>
    <p:extLst>
      <p:ext uri="{BB962C8B-B14F-4D97-AF65-F5344CB8AC3E}">
        <p14:creationId xmlns:p14="http://schemas.microsoft.com/office/powerpoint/2010/main" val="312018452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56</a:t>
            </a:fld>
            <a:endParaRPr dirty="0"/>
          </a:p>
        </p:txBody>
      </p:sp>
    </p:spTree>
    <p:extLst>
      <p:ext uri="{BB962C8B-B14F-4D97-AF65-F5344CB8AC3E}">
        <p14:creationId xmlns:p14="http://schemas.microsoft.com/office/powerpoint/2010/main" val="40760513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1" name="Google Shape;21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9147517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d6e4e31051_2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d6e4e31051_2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8" name="Google Shape;218;gd6e4e31051_2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64</a:t>
            </a:fld>
            <a:endParaRPr dirty="0"/>
          </a:p>
        </p:txBody>
      </p:sp>
    </p:spTree>
    <p:extLst>
      <p:ext uri="{BB962C8B-B14F-4D97-AF65-F5344CB8AC3E}">
        <p14:creationId xmlns:p14="http://schemas.microsoft.com/office/powerpoint/2010/main" val="1217167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Empty slide">
  <p:cSld name="BLANK_1">
    <p:spTree>
      <p:nvGrpSpPr>
        <p:cNvPr id="1" name="Shape 41"/>
        <p:cNvGrpSpPr/>
        <p:nvPr/>
      </p:nvGrpSpPr>
      <p:grpSpPr>
        <a:xfrm>
          <a:off x="0" y="0"/>
          <a:ext cx="0" cy="0"/>
          <a:chOff x="0" y="0"/>
          <a:chExt cx="0" cy="0"/>
        </a:xfrm>
      </p:grpSpPr>
      <p:sp>
        <p:nvSpPr>
          <p:cNvPr id="42" name="Google Shape;42;p3"/>
          <p:cNvSpPr/>
          <p:nvPr/>
        </p:nvSpPr>
        <p:spPr>
          <a:xfrm>
            <a:off x="0" y="-24674"/>
            <a:ext cx="12192000" cy="68580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entury Gothic"/>
              <a:ea typeface="Century Gothic"/>
              <a:cs typeface="Century Gothic"/>
              <a:sym typeface="Century Gothic"/>
            </a:endParaRPr>
          </a:p>
        </p:txBody>
      </p:sp>
      <p:grpSp>
        <p:nvGrpSpPr>
          <p:cNvPr id="43" name="Google Shape;43;p3"/>
          <p:cNvGrpSpPr/>
          <p:nvPr/>
        </p:nvGrpSpPr>
        <p:grpSpPr>
          <a:xfrm>
            <a:off x="9389700" y="6372563"/>
            <a:ext cx="2802300" cy="473100"/>
            <a:chOff x="9389657" y="50800"/>
            <a:chExt cx="2802300" cy="473100"/>
          </a:xfrm>
        </p:grpSpPr>
        <p:sp>
          <p:nvSpPr>
            <p:cNvPr id="44" name="Google Shape;44;p3"/>
            <p:cNvSpPr/>
            <p:nvPr/>
          </p:nvSpPr>
          <p:spPr>
            <a:xfrm>
              <a:off x="9389657" y="50800"/>
              <a:ext cx="2802300" cy="473100"/>
            </a:xfrm>
            <a:prstGeom prst="rect">
              <a:avLst/>
            </a:prstGeom>
            <a:gradFill>
              <a:gsLst>
                <a:gs pos="0">
                  <a:schemeClr val="dk1"/>
                </a:gs>
                <a:gs pos="49600">
                  <a:schemeClr val="lt1"/>
                </a:gs>
                <a:gs pos="100000">
                  <a:schemeClr val="dk1"/>
                </a:gs>
              </a:gsLst>
              <a:lin ang="5400012"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entury Gothic"/>
                <a:ea typeface="Century Gothic"/>
                <a:cs typeface="Century Gothic"/>
                <a:sym typeface="Century Gothic"/>
              </a:endParaRPr>
            </a:p>
          </p:txBody>
        </p:sp>
        <p:sp>
          <p:nvSpPr>
            <p:cNvPr id="45" name="Google Shape;45;p3"/>
            <p:cNvSpPr txBox="1"/>
            <p:nvPr/>
          </p:nvSpPr>
          <p:spPr>
            <a:xfrm>
              <a:off x="9550400" y="152400"/>
              <a:ext cx="2641500" cy="338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i="0" u="none" strike="noStrike" cap="none" dirty="0">
                  <a:solidFill>
                    <a:srgbClr val="002060"/>
                  </a:solidFill>
                  <a:latin typeface="Century Gothic"/>
                  <a:ea typeface="Century Gothic"/>
                  <a:cs typeface="Century Gothic"/>
                  <a:sym typeface="Century Gothic"/>
                </a:rPr>
                <a:t>UCC &amp; ASSOCIATES LLP</a:t>
              </a:r>
              <a:endParaRPr sz="1600" b="1" dirty="0">
                <a:solidFill>
                  <a:srgbClr val="002060"/>
                </a:solidFill>
                <a:latin typeface="Century Gothic"/>
                <a:ea typeface="Century Gothic"/>
                <a:cs typeface="Century Gothic"/>
                <a:sym typeface="Century Gothic"/>
              </a:endParaRPr>
            </a:p>
          </p:txBody>
        </p:sp>
      </p:grpSp>
      <p:sp>
        <p:nvSpPr>
          <p:cNvPr id="46" name="Google Shape;46;p3"/>
          <p:cNvSpPr/>
          <p:nvPr/>
        </p:nvSpPr>
        <p:spPr>
          <a:xfrm>
            <a:off x="0" y="0"/>
            <a:ext cx="530700" cy="6858000"/>
          </a:xfrm>
          <a:prstGeom prst="rect">
            <a:avLst/>
          </a:prstGeom>
          <a:gradFill>
            <a:gsLst>
              <a:gs pos="0">
                <a:srgbClr val="000000"/>
              </a:gs>
              <a:gs pos="50000">
                <a:srgbClr val="FFFFFF"/>
              </a:gs>
              <a:gs pos="100000">
                <a:srgbClr val="000000"/>
              </a:gs>
            </a:gsLst>
            <a:lin ang="10800025"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rgbClr val="FFFFFF"/>
              </a:solidFill>
              <a:latin typeface="Century Gothic"/>
              <a:ea typeface="Century Gothic"/>
              <a:cs typeface="Century Gothic"/>
              <a:sym typeface="Century Gothic"/>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Roadmap slide">
  <p:cSld name="BLANK_1_2">
    <p:spTree>
      <p:nvGrpSpPr>
        <p:cNvPr id="1" name="Shape 47"/>
        <p:cNvGrpSpPr/>
        <p:nvPr/>
      </p:nvGrpSpPr>
      <p:grpSpPr>
        <a:xfrm>
          <a:off x="0" y="0"/>
          <a:ext cx="0" cy="0"/>
          <a:chOff x="0" y="0"/>
          <a:chExt cx="0" cy="0"/>
        </a:xfrm>
      </p:grpSpPr>
      <p:sp>
        <p:nvSpPr>
          <p:cNvPr id="48" name="Google Shape;48;p4"/>
          <p:cNvSpPr/>
          <p:nvPr/>
        </p:nvSpPr>
        <p:spPr>
          <a:xfrm>
            <a:off x="0" y="-24674"/>
            <a:ext cx="12192000" cy="68580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entury Gothic"/>
              <a:ea typeface="Century Gothic"/>
              <a:cs typeface="Century Gothic"/>
              <a:sym typeface="Century Gothic"/>
            </a:endParaRPr>
          </a:p>
        </p:txBody>
      </p:sp>
      <p:grpSp>
        <p:nvGrpSpPr>
          <p:cNvPr id="49" name="Google Shape;49;p4"/>
          <p:cNvGrpSpPr/>
          <p:nvPr/>
        </p:nvGrpSpPr>
        <p:grpSpPr>
          <a:xfrm>
            <a:off x="9389700" y="6383146"/>
            <a:ext cx="2802300" cy="473100"/>
            <a:chOff x="9389657" y="50800"/>
            <a:chExt cx="2802300" cy="473100"/>
          </a:xfrm>
        </p:grpSpPr>
        <p:sp>
          <p:nvSpPr>
            <p:cNvPr id="50" name="Google Shape;50;p4"/>
            <p:cNvSpPr/>
            <p:nvPr/>
          </p:nvSpPr>
          <p:spPr>
            <a:xfrm>
              <a:off x="9389657" y="50800"/>
              <a:ext cx="2802300" cy="473100"/>
            </a:xfrm>
            <a:prstGeom prst="rect">
              <a:avLst/>
            </a:prstGeom>
            <a:gradFill>
              <a:gsLst>
                <a:gs pos="0">
                  <a:schemeClr val="dk1"/>
                </a:gs>
                <a:gs pos="49600">
                  <a:schemeClr val="lt1"/>
                </a:gs>
                <a:gs pos="100000">
                  <a:schemeClr val="dk1"/>
                </a:gs>
              </a:gsLst>
              <a:lin ang="5400012"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entury Gothic"/>
                <a:ea typeface="Century Gothic"/>
                <a:cs typeface="Century Gothic"/>
                <a:sym typeface="Century Gothic"/>
              </a:endParaRPr>
            </a:p>
          </p:txBody>
        </p:sp>
        <p:sp>
          <p:nvSpPr>
            <p:cNvPr id="51" name="Google Shape;51;p4"/>
            <p:cNvSpPr txBox="1"/>
            <p:nvPr/>
          </p:nvSpPr>
          <p:spPr>
            <a:xfrm>
              <a:off x="9550400" y="152400"/>
              <a:ext cx="2641500" cy="338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i="0" u="none" strike="noStrike" cap="none" dirty="0">
                  <a:solidFill>
                    <a:srgbClr val="002060"/>
                  </a:solidFill>
                  <a:latin typeface="Century Gothic"/>
                  <a:ea typeface="Century Gothic"/>
                  <a:cs typeface="Century Gothic"/>
                  <a:sym typeface="Century Gothic"/>
                </a:rPr>
                <a:t>UCC &amp; ASSOCIATES LLP</a:t>
              </a:r>
              <a:endParaRPr sz="1600" b="1" dirty="0">
                <a:solidFill>
                  <a:srgbClr val="002060"/>
                </a:solidFill>
                <a:latin typeface="Century Gothic"/>
                <a:ea typeface="Century Gothic"/>
                <a:cs typeface="Century Gothic"/>
                <a:sym typeface="Century Gothic"/>
              </a:endParaRPr>
            </a:p>
          </p:txBody>
        </p:sp>
      </p:grpSp>
      <p:sp>
        <p:nvSpPr>
          <p:cNvPr id="52" name="Google Shape;52;p4"/>
          <p:cNvSpPr/>
          <p:nvPr/>
        </p:nvSpPr>
        <p:spPr>
          <a:xfrm>
            <a:off x="0" y="0"/>
            <a:ext cx="530700" cy="6858000"/>
          </a:xfrm>
          <a:prstGeom prst="rect">
            <a:avLst/>
          </a:prstGeom>
          <a:gradFill>
            <a:gsLst>
              <a:gs pos="0">
                <a:srgbClr val="000000"/>
              </a:gs>
              <a:gs pos="50000">
                <a:srgbClr val="FFFFFF"/>
              </a:gs>
              <a:gs pos="100000">
                <a:srgbClr val="000000"/>
              </a:gs>
            </a:gsLst>
            <a:lin ang="10800025"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rgbClr val="FFFFFF"/>
              </a:solidFill>
              <a:latin typeface="Century Gothic"/>
              <a:ea typeface="Century Gothic"/>
              <a:cs typeface="Century Gothic"/>
              <a:sym typeface="Century Gothic"/>
            </a:endParaRPr>
          </a:p>
        </p:txBody>
      </p:sp>
      <p:sp>
        <p:nvSpPr>
          <p:cNvPr id="53" name="Google Shape;53;p4" descr="Background pointer shape in timeline graphic"/>
          <p:cNvSpPr/>
          <p:nvPr/>
        </p:nvSpPr>
        <p:spPr>
          <a:xfrm>
            <a:off x="606978" y="2932000"/>
            <a:ext cx="2496300" cy="993900"/>
          </a:xfrm>
          <a:prstGeom prst="homePlate">
            <a:avLst>
              <a:gd name="adj" fmla="val 50000"/>
            </a:avLst>
          </a:prstGeom>
          <a:solidFill>
            <a:schemeClr val="dk1"/>
          </a:solidFill>
          <a:ln w="9525" cap="flat" cmpd="sng">
            <a:solidFill>
              <a:schemeClr val="lt1"/>
            </a:solidFill>
            <a:prstDash val="solid"/>
            <a:round/>
            <a:headEnd type="none" w="sm" len="sm"/>
            <a:tailEnd type="none" w="sm" len="sm"/>
          </a:ln>
        </p:spPr>
        <p:txBody>
          <a:bodyPr spcFirstLastPara="1" wrap="square" lIns="162500" tIns="162500" rIns="162500" bIns="162500" anchor="ctr" anchorCtr="0">
            <a:noAutofit/>
          </a:bodyPr>
          <a:lstStyle/>
          <a:p>
            <a:pPr marL="0" lvl="0" indent="0" algn="l" rtl="0">
              <a:spcBef>
                <a:spcPts val="0"/>
              </a:spcBef>
              <a:spcAft>
                <a:spcPts val="0"/>
              </a:spcAft>
              <a:buNone/>
            </a:pPr>
            <a:endParaRPr dirty="0"/>
          </a:p>
        </p:txBody>
      </p:sp>
      <p:grpSp>
        <p:nvGrpSpPr>
          <p:cNvPr id="54" name="Google Shape;54;p4"/>
          <p:cNvGrpSpPr/>
          <p:nvPr/>
        </p:nvGrpSpPr>
        <p:grpSpPr>
          <a:xfrm>
            <a:off x="1292334" y="2146900"/>
            <a:ext cx="265193" cy="791522"/>
            <a:chOff x="777447" y="1610215"/>
            <a:chExt cx="198900" cy="593656"/>
          </a:xfrm>
        </p:grpSpPr>
        <p:cxnSp>
          <p:nvCxnSpPr>
            <p:cNvPr id="55" name="Google Shape;55;p4"/>
            <p:cNvCxnSpPr/>
            <p:nvPr/>
          </p:nvCxnSpPr>
          <p:spPr>
            <a:xfrm>
              <a:off x="876909" y="1649171"/>
              <a:ext cx="0" cy="554700"/>
            </a:xfrm>
            <a:prstGeom prst="straightConnector1">
              <a:avLst/>
            </a:prstGeom>
            <a:noFill/>
            <a:ln w="9525" cap="flat" cmpd="sng">
              <a:solidFill>
                <a:schemeClr val="dk2"/>
              </a:solidFill>
              <a:prstDash val="solid"/>
              <a:round/>
              <a:headEnd type="none" w="sm" len="sm"/>
              <a:tailEnd type="none" w="sm" len="sm"/>
            </a:ln>
          </p:spPr>
        </p:cxnSp>
        <p:sp>
          <p:nvSpPr>
            <p:cNvPr id="56" name="Google Shape;56;p4"/>
            <p:cNvSpPr/>
            <p:nvPr/>
          </p:nvSpPr>
          <p:spPr>
            <a:xfrm>
              <a:off x="777447" y="1610215"/>
              <a:ext cx="198900" cy="198900"/>
            </a:xfrm>
            <a:prstGeom prst="ellipse">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dirty="0"/>
            </a:p>
          </p:txBody>
        </p:sp>
      </p:grpSp>
      <p:sp>
        <p:nvSpPr>
          <p:cNvPr id="57" name="Google Shape;57;p4" descr="Background pointer shape in timeline graphic"/>
          <p:cNvSpPr/>
          <p:nvPr/>
        </p:nvSpPr>
        <p:spPr>
          <a:xfrm>
            <a:off x="2498938" y="2932000"/>
            <a:ext cx="2734800" cy="993900"/>
          </a:xfrm>
          <a:prstGeom prst="chevron">
            <a:avLst>
              <a:gd name="adj" fmla="val 50000"/>
            </a:avLst>
          </a:prstGeom>
          <a:solidFill>
            <a:schemeClr val="dk1"/>
          </a:solidFill>
          <a:ln w="9525" cap="flat" cmpd="sng">
            <a:solidFill>
              <a:schemeClr val="lt1"/>
            </a:solidFill>
            <a:prstDash val="solid"/>
            <a:round/>
            <a:headEnd type="none" w="sm" len="sm"/>
            <a:tailEnd type="none" w="sm" len="sm"/>
          </a:ln>
        </p:spPr>
        <p:txBody>
          <a:bodyPr spcFirstLastPara="1" wrap="square" lIns="162500" tIns="162500" rIns="162500" bIns="162500" anchor="ctr" anchorCtr="0">
            <a:noAutofit/>
          </a:bodyPr>
          <a:lstStyle/>
          <a:p>
            <a:pPr marL="0" lvl="0" indent="0" algn="l" rtl="0">
              <a:spcBef>
                <a:spcPts val="0"/>
              </a:spcBef>
              <a:spcAft>
                <a:spcPts val="0"/>
              </a:spcAft>
              <a:buNone/>
            </a:pPr>
            <a:endParaRPr dirty="0"/>
          </a:p>
        </p:txBody>
      </p:sp>
      <p:sp>
        <p:nvSpPr>
          <p:cNvPr id="58" name="Google Shape;58;p4"/>
          <p:cNvSpPr txBox="1"/>
          <p:nvPr/>
        </p:nvSpPr>
        <p:spPr>
          <a:xfrm>
            <a:off x="2835089" y="3115400"/>
            <a:ext cx="1754100" cy="6273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endParaRPr sz="2100" b="1" dirty="0">
              <a:solidFill>
                <a:schemeClr val="lt1"/>
              </a:solidFill>
            </a:endParaRPr>
          </a:p>
        </p:txBody>
      </p:sp>
      <p:grpSp>
        <p:nvGrpSpPr>
          <p:cNvPr id="59" name="Google Shape;59;p4"/>
          <p:cNvGrpSpPr/>
          <p:nvPr/>
        </p:nvGrpSpPr>
        <p:grpSpPr>
          <a:xfrm>
            <a:off x="3579436" y="3918512"/>
            <a:ext cx="265193" cy="791521"/>
            <a:chOff x="2223534" y="2938958"/>
            <a:chExt cx="198900" cy="593656"/>
          </a:xfrm>
        </p:grpSpPr>
        <p:cxnSp>
          <p:nvCxnSpPr>
            <p:cNvPr id="60" name="Google Shape;60;p4"/>
            <p:cNvCxnSpPr/>
            <p:nvPr/>
          </p:nvCxnSpPr>
          <p:spPr>
            <a:xfrm rot="10800000">
              <a:off x="2322997" y="2938958"/>
              <a:ext cx="0" cy="554700"/>
            </a:xfrm>
            <a:prstGeom prst="straightConnector1">
              <a:avLst/>
            </a:prstGeom>
            <a:noFill/>
            <a:ln w="9525" cap="flat" cmpd="sng">
              <a:solidFill>
                <a:schemeClr val="dk2"/>
              </a:solidFill>
              <a:prstDash val="solid"/>
              <a:round/>
              <a:headEnd type="none" w="sm" len="sm"/>
              <a:tailEnd type="none" w="sm" len="sm"/>
            </a:ln>
          </p:spPr>
        </p:cxnSp>
        <p:sp>
          <p:nvSpPr>
            <p:cNvPr id="61" name="Google Shape;61;p4"/>
            <p:cNvSpPr/>
            <p:nvPr/>
          </p:nvSpPr>
          <p:spPr>
            <a:xfrm rot="10800000" flipH="1">
              <a:off x="2223534" y="3333714"/>
              <a:ext cx="198900" cy="198900"/>
            </a:xfrm>
            <a:prstGeom prst="ellipse">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dirty="0"/>
            </a:p>
          </p:txBody>
        </p:sp>
      </p:grpSp>
      <p:sp>
        <p:nvSpPr>
          <p:cNvPr id="62" name="Google Shape;62;p4"/>
          <p:cNvSpPr txBox="1"/>
          <p:nvPr/>
        </p:nvSpPr>
        <p:spPr>
          <a:xfrm>
            <a:off x="1659116" y="5010300"/>
            <a:ext cx="2990400" cy="1208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100" dirty="0"/>
          </a:p>
        </p:txBody>
      </p:sp>
      <p:sp>
        <p:nvSpPr>
          <p:cNvPr id="63" name="Google Shape;63;p4" descr="Background pointer shape in timeline graphic"/>
          <p:cNvSpPr/>
          <p:nvPr/>
        </p:nvSpPr>
        <p:spPr>
          <a:xfrm>
            <a:off x="4629298" y="2932000"/>
            <a:ext cx="2734800" cy="993900"/>
          </a:xfrm>
          <a:prstGeom prst="chevron">
            <a:avLst>
              <a:gd name="adj" fmla="val 50000"/>
            </a:avLst>
          </a:prstGeom>
          <a:solidFill>
            <a:schemeClr val="dk1"/>
          </a:solidFill>
          <a:ln w="9525" cap="flat" cmpd="sng">
            <a:solidFill>
              <a:schemeClr val="lt1"/>
            </a:solidFill>
            <a:prstDash val="solid"/>
            <a:round/>
            <a:headEnd type="none" w="sm" len="sm"/>
            <a:tailEnd type="none" w="sm" len="sm"/>
          </a:ln>
        </p:spPr>
        <p:txBody>
          <a:bodyPr spcFirstLastPara="1" wrap="square" lIns="162500" tIns="162500" rIns="162500" bIns="162500" anchor="ctr" anchorCtr="0">
            <a:noAutofit/>
          </a:bodyPr>
          <a:lstStyle/>
          <a:p>
            <a:pPr marL="0" lvl="0" indent="0" algn="l" rtl="0">
              <a:spcBef>
                <a:spcPts val="0"/>
              </a:spcBef>
              <a:spcAft>
                <a:spcPts val="0"/>
              </a:spcAft>
              <a:buNone/>
            </a:pPr>
            <a:endParaRPr dirty="0"/>
          </a:p>
        </p:txBody>
      </p:sp>
      <p:sp>
        <p:nvSpPr>
          <p:cNvPr id="64" name="Google Shape;64;p4"/>
          <p:cNvSpPr txBox="1"/>
          <p:nvPr/>
        </p:nvSpPr>
        <p:spPr>
          <a:xfrm>
            <a:off x="5023673" y="3115400"/>
            <a:ext cx="1754100" cy="6273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endParaRPr sz="2100" b="1" dirty="0">
              <a:solidFill>
                <a:schemeClr val="lt1"/>
              </a:solidFill>
            </a:endParaRPr>
          </a:p>
        </p:txBody>
      </p:sp>
      <p:grpSp>
        <p:nvGrpSpPr>
          <p:cNvPr id="65" name="Google Shape;65;p4"/>
          <p:cNvGrpSpPr/>
          <p:nvPr/>
        </p:nvGrpSpPr>
        <p:grpSpPr>
          <a:xfrm>
            <a:off x="5759262" y="2146900"/>
            <a:ext cx="265193" cy="791522"/>
            <a:chOff x="3918084" y="1610215"/>
            <a:chExt cx="198900" cy="593656"/>
          </a:xfrm>
        </p:grpSpPr>
        <p:cxnSp>
          <p:nvCxnSpPr>
            <p:cNvPr id="66" name="Google Shape;66;p4"/>
            <p:cNvCxnSpPr/>
            <p:nvPr/>
          </p:nvCxnSpPr>
          <p:spPr>
            <a:xfrm>
              <a:off x="4017546" y="1649171"/>
              <a:ext cx="0" cy="554700"/>
            </a:xfrm>
            <a:prstGeom prst="straightConnector1">
              <a:avLst/>
            </a:prstGeom>
            <a:noFill/>
            <a:ln w="9525" cap="flat" cmpd="sng">
              <a:solidFill>
                <a:schemeClr val="dk2"/>
              </a:solidFill>
              <a:prstDash val="solid"/>
              <a:round/>
              <a:headEnd type="none" w="sm" len="sm"/>
              <a:tailEnd type="none" w="sm" len="sm"/>
            </a:ln>
          </p:spPr>
        </p:cxnSp>
        <p:sp>
          <p:nvSpPr>
            <p:cNvPr id="67" name="Google Shape;67;p4"/>
            <p:cNvSpPr/>
            <p:nvPr/>
          </p:nvSpPr>
          <p:spPr>
            <a:xfrm>
              <a:off x="3918084" y="1610215"/>
              <a:ext cx="198900" cy="198900"/>
            </a:xfrm>
            <a:prstGeom prst="ellipse">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dirty="0"/>
            </a:p>
          </p:txBody>
        </p:sp>
      </p:grpSp>
      <p:sp>
        <p:nvSpPr>
          <p:cNvPr id="68" name="Google Shape;68;p4" descr="Background pointer shape in timeline graphic"/>
          <p:cNvSpPr/>
          <p:nvPr/>
        </p:nvSpPr>
        <p:spPr>
          <a:xfrm>
            <a:off x="6835858" y="2932000"/>
            <a:ext cx="2734800" cy="993900"/>
          </a:xfrm>
          <a:prstGeom prst="chevron">
            <a:avLst>
              <a:gd name="adj" fmla="val 50000"/>
            </a:avLst>
          </a:prstGeom>
          <a:solidFill>
            <a:schemeClr val="dk1"/>
          </a:solidFill>
          <a:ln w="9525" cap="flat" cmpd="sng">
            <a:solidFill>
              <a:schemeClr val="lt1"/>
            </a:solidFill>
            <a:prstDash val="solid"/>
            <a:round/>
            <a:headEnd type="none" w="sm" len="sm"/>
            <a:tailEnd type="none" w="sm" len="sm"/>
          </a:ln>
        </p:spPr>
        <p:txBody>
          <a:bodyPr spcFirstLastPara="1" wrap="square" lIns="162500" tIns="162500" rIns="162500" bIns="162500" anchor="ctr" anchorCtr="0">
            <a:noAutofit/>
          </a:bodyPr>
          <a:lstStyle/>
          <a:p>
            <a:pPr marL="0" lvl="0" indent="0" algn="l" rtl="0">
              <a:spcBef>
                <a:spcPts val="0"/>
              </a:spcBef>
              <a:spcAft>
                <a:spcPts val="0"/>
              </a:spcAft>
              <a:buNone/>
            </a:pPr>
            <a:endParaRPr dirty="0"/>
          </a:p>
        </p:txBody>
      </p:sp>
      <p:sp>
        <p:nvSpPr>
          <p:cNvPr id="69" name="Google Shape;69;p4"/>
          <p:cNvSpPr txBox="1"/>
          <p:nvPr/>
        </p:nvSpPr>
        <p:spPr>
          <a:xfrm>
            <a:off x="7222266" y="3115400"/>
            <a:ext cx="1754100" cy="6273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endParaRPr sz="2100" b="1" dirty="0">
              <a:solidFill>
                <a:schemeClr val="lt1"/>
              </a:solidFill>
            </a:endParaRPr>
          </a:p>
        </p:txBody>
      </p:sp>
      <p:grpSp>
        <p:nvGrpSpPr>
          <p:cNvPr id="70" name="Google Shape;70;p4"/>
          <p:cNvGrpSpPr/>
          <p:nvPr/>
        </p:nvGrpSpPr>
        <p:grpSpPr>
          <a:xfrm>
            <a:off x="7963894" y="3918512"/>
            <a:ext cx="265193" cy="791521"/>
            <a:chOff x="5958946" y="2938958"/>
            <a:chExt cx="198900" cy="593656"/>
          </a:xfrm>
        </p:grpSpPr>
        <p:cxnSp>
          <p:nvCxnSpPr>
            <p:cNvPr id="71" name="Google Shape;71;p4"/>
            <p:cNvCxnSpPr/>
            <p:nvPr/>
          </p:nvCxnSpPr>
          <p:spPr>
            <a:xfrm rot="10800000">
              <a:off x="6058409" y="2938958"/>
              <a:ext cx="0" cy="554700"/>
            </a:xfrm>
            <a:prstGeom prst="straightConnector1">
              <a:avLst/>
            </a:prstGeom>
            <a:noFill/>
            <a:ln w="9525" cap="flat" cmpd="sng">
              <a:solidFill>
                <a:schemeClr val="dk2"/>
              </a:solidFill>
              <a:prstDash val="solid"/>
              <a:round/>
              <a:headEnd type="none" w="sm" len="sm"/>
              <a:tailEnd type="none" w="sm" len="sm"/>
            </a:ln>
          </p:spPr>
        </p:cxnSp>
        <p:sp>
          <p:nvSpPr>
            <p:cNvPr id="72" name="Google Shape;72;p4"/>
            <p:cNvSpPr/>
            <p:nvPr/>
          </p:nvSpPr>
          <p:spPr>
            <a:xfrm rot="10800000" flipH="1">
              <a:off x="5958946" y="3333714"/>
              <a:ext cx="198900" cy="198900"/>
            </a:xfrm>
            <a:prstGeom prst="ellipse">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dirty="0"/>
            </a:p>
          </p:txBody>
        </p:sp>
      </p:grpSp>
      <p:sp>
        <p:nvSpPr>
          <p:cNvPr id="73" name="Google Shape;73;p4"/>
          <p:cNvSpPr txBox="1"/>
          <p:nvPr/>
        </p:nvSpPr>
        <p:spPr>
          <a:xfrm>
            <a:off x="6835870" y="5010300"/>
            <a:ext cx="2990400" cy="1208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100" dirty="0"/>
          </a:p>
        </p:txBody>
      </p:sp>
      <p:sp>
        <p:nvSpPr>
          <p:cNvPr id="74" name="Google Shape;74;p4" descr="Background pointer shape in timeline graphic"/>
          <p:cNvSpPr/>
          <p:nvPr/>
        </p:nvSpPr>
        <p:spPr>
          <a:xfrm>
            <a:off x="9042418" y="2932000"/>
            <a:ext cx="2734800" cy="993900"/>
          </a:xfrm>
          <a:prstGeom prst="chevron">
            <a:avLst>
              <a:gd name="adj" fmla="val 50000"/>
            </a:avLst>
          </a:prstGeom>
          <a:solidFill>
            <a:schemeClr val="dk1"/>
          </a:solidFill>
          <a:ln w="9525" cap="flat" cmpd="sng">
            <a:solidFill>
              <a:schemeClr val="lt1"/>
            </a:solidFill>
            <a:prstDash val="solid"/>
            <a:round/>
            <a:headEnd type="none" w="sm" len="sm"/>
            <a:tailEnd type="none" w="sm" len="sm"/>
          </a:ln>
        </p:spPr>
        <p:txBody>
          <a:bodyPr spcFirstLastPara="1" wrap="square" lIns="162500" tIns="162500" rIns="162500" bIns="162500" anchor="ctr" anchorCtr="0">
            <a:noAutofit/>
          </a:bodyPr>
          <a:lstStyle/>
          <a:p>
            <a:pPr marL="0" lvl="0" indent="0" algn="l" rtl="0">
              <a:spcBef>
                <a:spcPts val="0"/>
              </a:spcBef>
              <a:spcAft>
                <a:spcPts val="0"/>
              </a:spcAft>
              <a:buNone/>
            </a:pPr>
            <a:endParaRPr dirty="0"/>
          </a:p>
        </p:txBody>
      </p:sp>
      <p:sp>
        <p:nvSpPr>
          <p:cNvPr id="75" name="Google Shape;75;p4"/>
          <p:cNvSpPr txBox="1"/>
          <p:nvPr/>
        </p:nvSpPr>
        <p:spPr>
          <a:xfrm>
            <a:off x="9482016" y="3115400"/>
            <a:ext cx="1754100" cy="6273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endParaRPr sz="2100" b="1" dirty="0">
              <a:solidFill>
                <a:schemeClr val="lt1"/>
              </a:solidFill>
            </a:endParaRPr>
          </a:p>
        </p:txBody>
      </p:sp>
      <p:grpSp>
        <p:nvGrpSpPr>
          <p:cNvPr id="76" name="Google Shape;76;p4"/>
          <p:cNvGrpSpPr/>
          <p:nvPr/>
        </p:nvGrpSpPr>
        <p:grpSpPr>
          <a:xfrm>
            <a:off x="10226279" y="2146900"/>
            <a:ext cx="265193" cy="791522"/>
            <a:chOff x="3918084" y="1610215"/>
            <a:chExt cx="198900" cy="593656"/>
          </a:xfrm>
        </p:grpSpPr>
        <p:cxnSp>
          <p:nvCxnSpPr>
            <p:cNvPr id="77" name="Google Shape;77;p4"/>
            <p:cNvCxnSpPr/>
            <p:nvPr/>
          </p:nvCxnSpPr>
          <p:spPr>
            <a:xfrm>
              <a:off x="4017546" y="1649171"/>
              <a:ext cx="0" cy="554700"/>
            </a:xfrm>
            <a:prstGeom prst="straightConnector1">
              <a:avLst/>
            </a:prstGeom>
            <a:noFill/>
            <a:ln w="9525" cap="flat" cmpd="sng">
              <a:solidFill>
                <a:schemeClr val="dk2"/>
              </a:solidFill>
              <a:prstDash val="solid"/>
              <a:round/>
              <a:headEnd type="none" w="sm" len="sm"/>
              <a:tailEnd type="none" w="sm" len="sm"/>
            </a:ln>
          </p:spPr>
        </p:cxnSp>
        <p:sp>
          <p:nvSpPr>
            <p:cNvPr id="78" name="Google Shape;78;p4"/>
            <p:cNvSpPr/>
            <p:nvPr/>
          </p:nvSpPr>
          <p:spPr>
            <a:xfrm>
              <a:off x="3918084" y="1610215"/>
              <a:ext cx="198900" cy="198900"/>
            </a:xfrm>
            <a:prstGeom prst="ellipse">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dirty="0"/>
            </a:p>
          </p:txBody>
        </p:sp>
      </p:gr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555555"/>
            </a:gs>
            <a:gs pos="100000">
              <a:schemeClr val="dk1"/>
            </a:gs>
          </a:gsLst>
          <a:path path="circle">
            <a:fillToRect l="50000" t="50000" r="50000" b="50000"/>
          </a:path>
          <a:tileRect/>
        </a:gradFill>
        <a:effectLst/>
      </p:bgPr>
    </p:bg>
    <p:spTree>
      <p:nvGrpSpPr>
        <p:cNvPr id="1" name="Shape 9"/>
        <p:cNvGrpSpPr/>
        <p:nvPr/>
      </p:nvGrpSpPr>
      <p:grpSpPr>
        <a:xfrm>
          <a:off x="0" y="0"/>
          <a:ext cx="0" cy="0"/>
          <a:chOff x="0" y="0"/>
          <a:chExt cx="0" cy="0"/>
        </a:xfrm>
      </p:grpSpPr>
      <p:grpSp>
        <p:nvGrpSpPr>
          <p:cNvPr id="10" name="Google Shape;10;p1"/>
          <p:cNvGrpSpPr/>
          <p:nvPr/>
        </p:nvGrpSpPr>
        <p:grpSpPr>
          <a:xfrm>
            <a:off x="9206826" y="2963333"/>
            <a:ext cx="2982002" cy="3209011"/>
            <a:chOff x="9206826" y="2963333"/>
            <a:chExt cx="2982002" cy="3209011"/>
          </a:xfrm>
        </p:grpSpPr>
        <p:cxnSp>
          <p:nvCxnSpPr>
            <p:cNvPr id="11" name="Google Shape;11;p1"/>
            <p:cNvCxnSpPr/>
            <p:nvPr/>
          </p:nvCxnSpPr>
          <p:spPr>
            <a:xfrm flipH="1">
              <a:off x="11275926" y="2963333"/>
              <a:ext cx="912900" cy="912900"/>
            </a:xfrm>
            <a:prstGeom prst="straightConnector1">
              <a:avLst/>
            </a:prstGeom>
            <a:noFill/>
            <a:ln w="9525" cap="flat" cmpd="sng">
              <a:solidFill>
                <a:schemeClr val="lt1"/>
              </a:solidFill>
              <a:prstDash val="solid"/>
              <a:round/>
              <a:headEnd type="none" w="sm" len="sm"/>
              <a:tailEnd type="none" w="sm" len="sm"/>
            </a:ln>
          </p:spPr>
        </p:cxnSp>
        <p:cxnSp>
          <p:nvCxnSpPr>
            <p:cNvPr id="12" name="Google Shape;12;p1"/>
            <p:cNvCxnSpPr/>
            <p:nvPr/>
          </p:nvCxnSpPr>
          <p:spPr>
            <a:xfrm flipH="1">
              <a:off x="9206826" y="3190344"/>
              <a:ext cx="2982000" cy="2982000"/>
            </a:xfrm>
            <a:prstGeom prst="straightConnector1">
              <a:avLst/>
            </a:prstGeom>
            <a:noFill/>
            <a:ln w="9525" cap="flat" cmpd="sng">
              <a:solidFill>
                <a:schemeClr val="lt1"/>
              </a:solidFill>
              <a:prstDash val="solid"/>
              <a:round/>
              <a:headEnd type="none" w="sm" len="sm"/>
              <a:tailEnd type="none" w="sm" len="sm"/>
            </a:ln>
          </p:spPr>
        </p:cxnSp>
        <p:cxnSp>
          <p:nvCxnSpPr>
            <p:cNvPr id="13" name="Google Shape;13;p1"/>
            <p:cNvCxnSpPr/>
            <p:nvPr/>
          </p:nvCxnSpPr>
          <p:spPr>
            <a:xfrm flipH="1">
              <a:off x="10292226" y="3285067"/>
              <a:ext cx="1896600" cy="1896600"/>
            </a:xfrm>
            <a:prstGeom prst="straightConnector1">
              <a:avLst/>
            </a:prstGeom>
            <a:noFill/>
            <a:ln w="9525" cap="flat" cmpd="sng">
              <a:solidFill>
                <a:schemeClr val="lt1"/>
              </a:solidFill>
              <a:prstDash val="solid"/>
              <a:round/>
              <a:headEnd type="none" w="sm" len="sm"/>
              <a:tailEnd type="none" w="sm" len="sm"/>
            </a:ln>
          </p:spPr>
        </p:cxnSp>
        <p:cxnSp>
          <p:nvCxnSpPr>
            <p:cNvPr id="14" name="Google Shape;14;p1"/>
            <p:cNvCxnSpPr/>
            <p:nvPr/>
          </p:nvCxnSpPr>
          <p:spPr>
            <a:xfrm flipH="1">
              <a:off x="10443125" y="3131080"/>
              <a:ext cx="1745700" cy="1745700"/>
            </a:xfrm>
            <a:prstGeom prst="straightConnector1">
              <a:avLst/>
            </a:prstGeom>
            <a:noFill/>
            <a:ln w="28575" cap="flat" cmpd="sng">
              <a:solidFill>
                <a:schemeClr val="lt1"/>
              </a:solidFill>
              <a:prstDash val="solid"/>
              <a:round/>
              <a:headEnd type="none" w="sm" len="sm"/>
              <a:tailEnd type="none" w="sm" len="sm"/>
            </a:ln>
          </p:spPr>
        </p:cxnSp>
        <p:cxnSp>
          <p:nvCxnSpPr>
            <p:cNvPr id="15" name="Google Shape;15;p1"/>
            <p:cNvCxnSpPr/>
            <p:nvPr/>
          </p:nvCxnSpPr>
          <p:spPr>
            <a:xfrm flipH="1">
              <a:off x="10918927" y="3683001"/>
              <a:ext cx="1269900" cy="1269900"/>
            </a:xfrm>
            <a:prstGeom prst="straightConnector1">
              <a:avLst/>
            </a:prstGeom>
            <a:noFill/>
            <a:ln w="28575" cap="flat" cmpd="sng">
              <a:solidFill>
                <a:schemeClr val="lt1"/>
              </a:solidFill>
              <a:prstDash val="solid"/>
              <a:round/>
              <a:headEnd type="none" w="sm" len="sm"/>
              <a:tailEnd type="none" w="sm" len="sm"/>
            </a:ln>
          </p:spPr>
        </p:cxnSp>
      </p:grpSp>
      <p:sp>
        <p:nvSpPr>
          <p:cNvPr id="16" name="Google Shape;16;p1"/>
          <p:cNvSpPr txBox="1">
            <a:spLocks noGrp="1"/>
          </p:cNvSpPr>
          <p:nvPr>
            <p:ph type="title"/>
          </p:nvPr>
        </p:nvSpPr>
        <p:spPr>
          <a:xfrm>
            <a:off x="684212" y="4487332"/>
            <a:ext cx="8534400" cy="1507200"/>
          </a:xfrm>
          <a:prstGeom prst="rect">
            <a:avLst/>
          </a:prstGeom>
          <a:noFill/>
          <a:ln>
            <a:noFill/>
          </a:ln>
        </p:spPr>
        <p:txBody>
          <a:bodyPr spcFirstLastPara="1" wrap="square" lIns="91425" tIns="45700" rIns="91425" bIns="45700" anchor="ctr" anchorCtr="0">
            <a:normAutofit/>
          </a:bodyPr>
          <a:lstStyle>
            <a:lvl1pPr marR="0" lvl="0" algn="l" rtl="0">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2"/>
                </a:solidFill>
              </a:defRPr>
            </a:lvl2pPr>
            <a:lvl3pPr marR="0" lvl="2" algn="l" rtl="0">
              <a:spcBef>
                <a:spcPts val="0"/>
              </a:spcBef>
              <a:spcAft>
                <a:spcPts val="0"/>
              </a:spcAft>
              <a:buSzPts val="1400"/>
              <a:buNone/>
              <a:defRPr sz="1800" b="0" i="0" u="none" strike="noStrike" cap="none">
                <a:solidFill>
                  <a:schemeClr val="lt2"/>
                </a:solidFill>
              </a:defRPr>
            </a:lvl3pPr>
            <a:lvl4pPr marR="0" lvl="3" algn="l" rtl="0">
              <a:spcBef>
                <a:spcPts val="0"/>
              </a:spcBef>
              <a:spcAft>
                <a:spcPts val="0"/>
              </a:spcAft>
              <a:buSzPts val="1400"/>
              <a:buNone/>
              <a:defRPr sz="1800" b="0" i="0" u="none" strike="noStrike" cap="none">
                <a:solidFill>
                  <a:schemeClr val="lt2"/>
                </a:solidFill>
              </a:defRPr>
            </a:lvl4pPr>
            <a:lvl5pPr marR="0" lvl="4" algn="l" rtl="0">
              <a:spcBef>
                <a:spcPts val="0"/>
              </a:spcBef>
              <a:spcAft>
                <a:spcPts val="0"/>
              </a:spcAft>
              <a:buSzPts val="1400"/>
              <a:buNone/>
              <a:defRPr sz="1800" b="0" i="0" u="none" strike="noStrike" cap="none">
                <a:solidFill>
                  <a:schemeClr val="lt2"/>
                </a:solidFill>
              </a:defRPr>
            </a:lvl5pPr>
            <a:lvl6pPr marR="0" lvl="5" algn="l" rtl="0">
              <a:spcBef>
                <a:spcPts val="0"/>
              </a:spcBef>
              <a:spcAft>
                <a:spcPts val="0"/>
              </a:spcAft>
              <a:buSzPts val="1400"/>
              <a:buNone/>
              <a:defRPr sz="1800" b="0" i="0" u="none" strike="noStrike" cap="none">
                <a:solidFill>
                  <a:schemeClr val="lt2"/>
                </a:solidFill>
              </a:defRPr>
            </a:lvl6pPr>
            <a:lvl7pPr marR="0" lvl="6" algn="l" rtl="0">
              <a:spcBef>
                <a:spcPts val="0"/>
              </a:spcBef>
              <a:spcAft>
                <a:spcPts val="0"/>
              </a:spcAft>
              <a:buSzPts val="1400"/>
              <a:buNone/>
              <a:defRPr sz="1800" b="0" i="0" u="none" strike="noStrike" cap="none">
                <a:solidFill>
                  <a:schemeClr val="lt2"/>
                </a:solidFill>
              </a:defRPr>
            </a:lvl7pPr>
            <a:lvl8pPr marR="0" lvl="7" algn="l" rtl="0">
              <a:spcBef>
                <a:spcPts val="0"/>
              </a:spcBef>
              <a:spcAft>
                <a:spcPts val="0"/>
              </a:spcAft>
              <a:buSzPts val="1400"/>
              <a:buNone/>
              <a:defRPr sz="1800" b="0" i="0" u="none" strike="noStrike" cap="none">
                <a:solidFill>
                  <a:schemeClr val="lt2"/>
                </a:solidFill>
              </a:defRPr>
            </a:lvl8pPr>
            <a:lvl9pPr marR="0" lvl="8" algn="l" rtl="0">
              <a:spcBef>
                <a:spcPts val="0"/>
              </a:spcBef>
              <a:spcAft>
                <a:spcPts val="0"/>
              </a:spcAft>
              <a:buSzPts val="1400"/>
              <a:buNone/>
              <a:defRPr sz="1800" b="0" i="0" u="none" strike="noStrike" cap="none">
                <a:solidFill>
                  <a:schemeClr val="lt2"/>
                </a:solidFill>
              </a:defRPr>
            </a:lvl9pPr>
          </a:lstStyle>
          <a:p>
            <a:endParaRPr/>
          </a:p>
        </p:txBody>
      </p:sp>
      <p:sp>
        <p:nvSpPr>
          <p:cNvPr id="17" name="Google Shape;17;p1"/>
          <p:cNvSpPr txBox="1">
            <a:spLocks noGrp="1"/>
          </p:cNvSpPr>
          <p:nvPr>
            <p:ph type="body" idx="1"/>
          </p:nvPr>
        </p:nvSpPr>
        <p:spPr>
          <a:xfrm>
            <a:off x="684212" y="685800"/>
            <a:ext cx="8534400" cy="3615300"/>
          </a:xfrm>
          <a:prstGeom prst="rect">
            <a:avLst/>
          </a:prstGeom>
          <a:noFill/>
          <a:ln>
            <a:noFill/>
          </a:ln>
        </p:spPr>
        <p:txBody>
          <a:bodyPr spcFirstLastPara="1" wrap="square" lIns="91425" tIns="45700" rIns="91425" bIns="45700" anchor="ctr" anchorCtr="0">
            <a:normAutofit/>
          </a:bodyPr>
          <a:lstStyle>
            <a:lvl1pPr marL="457200" marR="0" lvl="0" indent="-330200" algn="l" rtl="0">
              <a:spcBef>
                <a:spcPts val="400"/>
              </a:spcBef>
              <a:spcAft>
                <a:spcPts val="0"/>
              </a:spcAft>
              <a:buClr>
                <a:schemeClr val="lt1"/>
              </a:buClr>
              <a:buSzPts val="1600"/>
              <a:buFont typeface="Noto Sans Symbols"/>
              <a:buChar char="▶"/>
              <a:defRPr sz="2000" b="0" i="0" u="none" strike="noStrike" cap="none">
                <a:solidFill>
                  <a:srgbClr val="0F486F"/>
                </a:solidFill>
                <a:latin typeface="Century Gothic"/>
                <a:ea typeface="Century Gothic"/>
                <a:cs typeface="Century Gothic"/>
                <a:sym typeface="Century Gothic"/>
              </a:defRPr>
            </a:lvl1pPr>
            <a:lvl2pPr marL="914400" marR="0" lvl="1" indent="-320040" algn="l" rtl="0">
              <a:spcBef>
                <a:spcPts val="600"/>
              </a:spcBef>
              <a:spcAft>
                <a:spcPts val="0"/>
              </a:spcAft>
              <a:buClr>
                <a:schemeClr val="lt1"/>
              </a:buClr>
              <a:buSzPts val="1440"/>
              <a:buFont typeface="Noto Sans Symbols"/>
              <a:buChar char="▶"/>
              <a:defRPr sz="1800" b="0" i="0" u="none" strike="noStrike" cap="none">
                <a:solidFill>
                  <a:srgbClr val="0F486F"/>
                </a:solidFill>
                <a:latin typeface="Century Gothic"/>
                <a:ea typeface="Century Gothic"/>
                <a:cs typeface="Century Gothic"/>
                <a:sym typeface="Century Gothic"/>
              </a:defRPr>
            </a:lvl2pPr>
            <a:lvl3pPr marL="1371600" marR="0" lvl="2" indent="-309880" algn="l" rtl="0">
              <a:spcBef>
                <a:spcPts val="600"/>
              </a:spcBef>
              <a:spcAft>
                <a:spcPts val="0"/>
              </a:spcAft>
              <a:buClr>
                <a:schemeClr val="lt1"/>
              </a:buClr>
              <a:buSzPts val="1280"/>
              <a:buFont typeface="Noto Sans Symbols"/>
              <a:buChar char="▶"/>
              <a:defRPr sz="1600" b="0" i="0" u="none" strike="noStrike" cap="none">
                <a:solidFill>
                  <a:srgbClr val="0F486F"/>
                </a:solidFill>
                <a:latin typeface="Century Gothic"/>
                <a:ea typeface="Century Gothic"/>
                <a:cs typeface="Century Gothic"/>
                <a:sym typeface="Century Gothic"/>
              </a:defRPr>
            </a:lvl3pPr>
            <a:lvl4pPr marL="1828800" marR="0" lvl="3" indent="-299719"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4pPr>
            <a:lvl5pPr marL="2286000" marR="0" lvl="4"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5pPr>
            <a:lvl6pPr marL="2743200" marR="0" lvl="5"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6pPr>
            <a:lvl7pPr marL="3200400" marR="0" lvl="6"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7pPr>
            <a:lvl8pPr marL="3657600" marR="0" lvl="7"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8pPr>
            <a:lvl9pPr marL="4114800" marR="0" lvl="8" indent="-299720" algn="l" rtl="0">
              <a:spcBef>
                <a:spcPts val="600"/>
              </a:spcBef>
              <a:spcAft>
                <a:spcPts val="60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9pPr>
          </a:lstStyle>
          <a:p>
            <a:endParaRPr/>
          </a:p>
        </p:txBody>
      </p:sp>
      <p:sp>
        <p:nvSpPr>
          <p:cNvPr id="18" name="Google Shape;18;p1"/>
          <p:cNvSpPr txBox="1">
            <a:spLocks noGrp="1"/>
          </p:cNvSpPr>
          <p:nvPr>
            <p:ph type="dt" idx="10"/>
          </p:nvPr>
        </p:nvSpPr>
        <p:spPr>
          <a:xfrm>
            <a:off x="9904412" y="6172200"/>
            <a:ext cx="1600200" cy="3651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dirty="0"/>
          </a:p>
        </p:txBody>
      </p:sp>
      <p:sp>
        <p:nvSpPr>
          <p:cNvPr id="19" name="Google Shape;19;p1"/>
          <p:cNvSpPr txBox="1">
            <a:spLocks noGrp="1"/>
          </p:cNvSpPr>
          <p:nvPr>
            <p:ph type="ftr" idx="11"/>
          </p:nvPr>
        </p:nvSpPr>
        <p:spPr>
          <a:xfrm>
            <a:off x="684212" y="6172200"/>
            <a:ext cx="7543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dirty="0"/>
          </a:p>
        </p:txBody>
      </p:sp>
      <p:sp>
        <p:nvSpPr>
          <p:cNvPr id="20" name="Google Shape;20;p1"/>
          <p:cNvSpPr txBox="1">
            <a:spLocks noGrp="1"/>
          </p:cNvSpPr>
          <p:nvPr>
            <p:ph type="sldNum" idx="12"/>
          </p:nvPr>
        </p:nvSpPr>
        <p:spPr>
          <a:xfrm>
            <a:off x="10363200" y="5578475"/>
            <a:ext cx="1142100" cy="66990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3200" b="0" i="0" u="none" strike="noStrike" cap="none">
                <a:solidFill>
                  <a:srgbClr val="09304A"/>
                </a:solidFill>
                <a:latin typeface="Century Gothic"/>
                <a:ea typeface="Century Gothic"/>
                <a:cs typeface="Century Gothic"/>
                <a:sym typeface="Century Gothic"/>
              </a:defRPr>
            </a:lvl1pPr>
            <a:lvl2pPr marL="0" marR="0" lvl="1" indent="0" algn="r" rtl="0">
              <a:spcBef>
                <a:spcPts val="0"/>
              </a:spcBef>
              <a:buNone/>
              <a:defRPr sz="3200" b="0" i="0" u="none" strike="noStrike" cap="none">
                <a:solidFill>
                  <a:srgbClr val="09304A"/>
                </a:solidFill>
                <a:latin typeface="Century Gothic"/>
                <a:ea typeface="Century Gothic"/>
                <a:cs typeface="Century Gothic"/>
                <a:sym typeface="Century Gothic"/>
              </a:defRPr>
            </a:lvl2pPr>
            <a:lvl3pPr marL="0" marR="0" lvl="2" indent="0" algn="r" rtl="0">
              <a:spcBef>
                <a:spcPts val="0"/>
              </a:spcBef>
              <a:buNone/>
              <a:defRPr sz="3200" b="0" i="0" u="none" strike="noStrike" cap="none">
                <a:solidFill>
                  <a:srgbClr val="09304A"/>
                </a:solidFill>
                <a:latin typeface="Century Gothic"/>
                <a:ea typeface="Century Gothic"/>
                <a:cs typeface="Century Gothic"/>
                <a:sym typeface="Century Gothic"/>
              </a:defRPr>
            </a:lvl3pPr>
            <a:lvl4pPr marL="0" marR="0" lvl="3" indent="0" algn="r" rtl="0">
              <a:spcBef>
                <a:spcPts val="0"/>
              </a:spcBef>
              <a:buNone/>
              <a:defRPr sz="3200" b="0" i="0" u="none" strike="noStrike" cap="none">
                <a:solidFill>
                  <a:srgbClr val="09304A"/>
                </a:solidFill>
                <a:latin typeface="Century Gothic"/>
                <a:ea typeface="Century Gothic"/>
                <a:cs typeface="Century Gothic"/>
                <a:sym typeface="Century Gothic"/>
              </a:defRPr>
            </a:lvl4pPr>
            <a:lvl5pPr marL="0" marR="0" lvl="4" indent="0" algn="r" rtl="0">
              <a:spcBef>
                <a:spcPts val="0"/>
              </a:spcBef>
              <a:buNone/>
              <a:defRPr sz="3200" b="0" i="0" u="none" strike="noStrike" cap="none">
                <a:solidFill>
                  <a:srgbClr val="09304A"/>
                </a:solidFill>
                <a:latin typeface="Century Gothic"/>
                <a:ea typeface="Century Gothic"/>
                <a:cs typeface="Century Gothic"/>
                <a:sym typeface="Century Gothic"/>
              </a:defRPr>
            </a:lvl5pPr>
            <a:lvl6pPr marL="0" marR="0" lvl="5" indent="0" algn="r" rtl="0">
              <a:spcBef>
                <a:spcPts val="0"/>
              </a:spcBef>
              <a:buNone/>
              <a:defRPr sz="3200" b="0" i="0" u="none" strike="noStrike" cap="none">
                <a:solidFill>
                  <a:srgbClr val="09304A"/>
                </a:solidFill>
                <a:latin typeface="Century Gothic"/>
                <a:ea typeface="Century Gothic"/>
                <a:cs typeface="Century Gothic"/>
                <a:sym typeface="Century Gothic"/>
              </a:defRPr>
            </a:lvl6pPr>
            <a:lvl7pPr marL="0" marR="0" lvl="6" indent="0" algn="r" rtl="0">
              <a:spcBef>
                <a:spcPts val="0"/>
              </a:spcBef>
              <a:buNone/>
              <a:defRPr sz="3200" b="0" i="0" u="none" strike="noStrike" cap="none">
                <a:solidFill>
                  <a:srgbClr val="09304A"/>
                </a:solidFill>
                <a:latin typeface="Century Gothic"/>
                <a:ea typeface="Century Gothic"/>
                <a:cs typeface="Century Gothic"/>
                <a:sym typeface="Century Gothic"/>
              </a:defRPr>
            </a:lvl7pPr>
            <a:lvl8pPr marL="0" marR="0" lvl="7" indent="0" algn="r" rtl="0">
              <a:spcBef>
                <a:spcPts val="0"/>
              </a:spcBef>
              <a:buNone/>
              <a:defRPr sz="3200" b="0" i="0" u="none" strike="noStrike" cap="none">
                <a:solidFill>
                  <a:srgbClr val="09304A"/>
                </a:solidFill>
                <a:latin typeface="Century Gothic"/>
                <a:ea typeface="Century Gothic"/>
                <a:cs typeface="Century Gothic"/>
                <a:sym typeface="Century Gothic"/>
              </a:defRPr>
            </a:lvl8pPr>
            <a:lvl9pPr marL="0" marR="0" lvl="8" indent="0" algn="r" rtl="0">
              <a:spcBef>
                <a:spcPts val="0"/>
              </a:spcBef>
              <a:buNone/>
              <a:defRPr sz="3200" b="0" i="0" u="none" strike="noStrike" cap="none">
                <a:solidFill>
                  <a:srgbClr val="09304A"/>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6.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2192000" cy="6858001"/>
          </a:xfrm>
          <a:prstGeom prst="rect">
            <a:avLst/>
          </a:prstGeom>
        </p:spPr>
      </p:pic>
    </p:spTree>
    <p:extLst>
      <p:ext uri="{BB962C8B-B14F-4D97-AF65-F5344CB8AC3E}">
        <p14:creationId xmlns:p14="http://schemas.microsoft.com/office/powerpoint/2010/main" val="3201260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DDDDDD"/>
            </a:gs>
            <a:gs pos="100000">
              <a:srgbClr val="919191"/>
            </a:gs>
          </a:gsLst>
          <a:lin ang="5400012" scaled="0"/>
        </a:gradFill>
        <a:effectLst/>
      </p:bgPr>
    </p:bg>
    <p:spTree>
      <p:nvGrpSpPr>
        <p:cNvPr id="1" name="Shape 212"/>
        <p:cNvGrpSpPr/>
        <p:nvPr/>
      </p:nvGrpSpPr>
      <p:grpSpPr>
        <a:xfrm>
          <a:off x="0" y="0"/>
          <a:ext cx="0" cy="0"/>
          <a:chOff x="0" y="0"/>
          <a:chExt cx="0" cy="0"/>
        </a:xfrm>
      </p:grpSpPr>
      <p:sp>
        <p:nvSpPr>
          <p:cNvPr id="2" name="TextBox 1"/>
          <p:cNvSpPr txBox="1"/>
          <p:nvPr/>
        </p:nvSpPr>
        <p:spPr>
          <a:xfrm>
            <a:off x="543429" y="2532808"/>
            <a:ext cx="11594360" cy="3139321"/>
          </a:xfrm>
          <a:prstGeom prst="rect">
            <a:avLst/>
          </a:prstGeom>
          <a:noFill/>
        </p:spPr>
        <p:txBody>
          <a:bodyPr wrap="square" rtlCol="0">
            <a:spAutoFit/>
          </a:bodyPr>
          <a:lstStyle/>
          <a:p>
            <a:pPr algn="ctr"/>
            <a:r>
              <a:rPr lang="en-US" sz="6600" dirty="0">
                <a:ln w="0"/>
                <a:solidFill>
                  <a:schemeClr val="accent1"/>
                </a:solidFill>
                <a:effectLst>
                  <a:outerShdw blurRad="38100" dist="25400" dir="5400000" algn="ctr" rotWithShape="0">
                    <a:srgbClr val="6E747A">
                      <a:alpha val="43000"/>
                    </a:srgbClr>
                  </a:outerShdw>
                </a:effectLst>
                <a:latin typeface="Algerian" panose="04020705040A02060702" pitchFamily="82" charset="0"/>
              </a:rPr>
              <a:t>“Schedule III Division-ii</a:t>
            </a:r>
          </a:p>
          <a:p>
            <a:pPr algn="ctr"/>
            <a:r>
              <a:rPr lang="en-US" sz="6600" dirty="0">
                <a:ln w="0"/>
                <a:solidFill>
                  <a:schemeClr val="accent1"/>
                </a:solidFill>
                <a:effectLst>
                  <a:outerShdw blurRad="38100" dist="25400" dir="5400000" algn="ctr" rotWithShape="0">
                    <a:srgbClr val="6E747A">
                      <a:alpha val="43000"/>
                    </a:srgbClr>
                  </a:outerShdw>
                </a:effectLst>
                <a:latin typeface="Algerian" panose="04020705040A02060702" pitchFamily="82" charset="0"/>
              </a:rPr>
              <a:t> ( Amendments fy: 2021-22)” </a:t>
            </a:r>
            <a:endParaRPr lang="en-IN" sz="6600" dirty="0">
              <a:ln w="0"/>
              <a:solidFill>
                <a:schemeClr val="accent1"/>
              </a:solidFill>
              <a:effectLst>
                <a:outerShdw blurRad="38100" dist="25400" dir="5400000" algn="ctr" rotWithShape="0">
                  <a:srgbClr val="6E747A">
                    <a:alpha val="43000"/>
                  </a:srgbClr>
                </a:outerShdw>
              </a:effectLst>
              <a:latin typeface="Algerian" panose="04020705040A02060702" pitchFamily="82" charset="0"/>
            </a:endParaRPr>
          </a:p>
        </p:txBody>
      </p:sp>
      <p:sp>
        <p:nvSpPr>
          <p:cNvPr id="10" name="Google Shape;213;p23"/>
          <p:cNvSpPr txBox="1"/>
          <p:nvPr/>
        </p:nvSpPr>
        <p:spPr>
          <a:xfrm>
            <a:off x="3108582" y="0"/>
            <a:ext cx="7864218" cy="1015622"/>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6000" b="1" i="1" u="sng" dirty="0">
                <a:ln w="0">
                  <a:solidFill>
                    <a:schemeClr val="tx1"/>
                  </a:solidFill>
                </a:ln>
                <a:solidFill>
                  <a:schemeClr val="tx1"/>
                </a:solidFill>
                <a:effectLst>
                  <a:outerShdw blurRad="38100" dist="25400" dir="5400000" algn="ctr" rotWithShape="0">
                    <a:srgbClr val="6E747A">
                      <a:alpha val="43000"/>
                    </a:srgbClr>
                  </a:outerShdw>
                </a:effectLst>
                <a:latin typeface="Colonna MT" panose="04020805060202030203" pitchFamily="82" charset="0"/>
                <a:ea typeface="Century Gothic"/>
                <a:cs typeface="Century Gothic"/>
                <a:sym typeface="Century Gothic"/>
              </a:rPr>
              <a:t>TOPIC OF THE DAY</a:t>
            </a:r>
            <a:endParaRPr sz="6000" b="1" i="1" u="sng" dirty="0">
              <a:ln w="0">
                <a:solidFill>
                  <a:schemeClr val="tx1"/>
                </a:solidFill>
              </a:ln>
              <a:solidFill>
                <a:schemeClr val="tx1"/>
              </a:solidFill>
              <a:effectLst>
                <a:outerShdw blurRad="38100" dist="25400" dir="5400000" algn="ctr" rotWithShape="0">
                  <a:srgbClr val="6E747A">
                    <a:alpha val="43000"/>
                  </a:srgbClr>
                </a:outerShdw>
              </a:effectLst>
              <a:latin typeface="Colonna MT" panose="04020805060202030203" pitchFamily="82" charset="0"/>
              <a:ea typeface="Century Gothic"/>
              <a:cs typeface="Century Gothic"/>
            </a:endParaRPr>
          </a:p>
        </p:txBody>
      </p:sp>
      <p:sp>
        <p:nvSpPr>
          <p:cNvPr id="4" name="TextBox 3"/>
          <p:cNvSpPr txBox="1"/>
          <p:nvPr/>
        </p:nvSpPr>
        <p:spPr>
          <a:xfrm>
            <a:off x="9284123" y="5932616"/>
            <a:ext cx="1858201" cy="369332"/>
          </a:xfrm>
          <a:prstGeom prst="rect">
            <a:avLst/>
          </a:prstGeom>
          <a:noFill/>
        </p:spPr>
        <p:txBody>
          <a:bodyPr wrap="none" rtlCol="0">
            <a:spAutoFit/>
          </a:bodyPr>
          <a:lstStyle/>
          <a:p>
            <a:r>
              <a:rPr lang="en-GB" sz="1800" b="1" dirty="0">
                <a:solidFill>
                  <a:schemeClr val="bg2">
                    <a:lumMod val="50000"/>
                  </a:schemeClr>
                </a:solidFill>
                <a:latin typeface="Copperplate Gothic Light" panose="020E0507020206020404" pitchFamily="34" charset="0"/>
              </a:rPr>
              <a:t>                             </a:t>
            </a:r>
            <a:endParaRPr lang="en-IN" sz="1800" b="1" dirty="0">
              <a:solidFill>
                <a:schemeClr val="bg2">
                  <a:lumMod val="50000"/>
                </a:schemeClr>
              </a:solidFill>
              <a:latin typeface="Copperplate Gothic Light" panose="020E0507020206020404" pitchFamily="34" charset="0"/>
            </a:endParaRPr>
          </a:p>
        </p:txBody>
      </p:sp>
      <p:pic>
        <p:nvPicPr>
          <p:cNvPr id="6" name="Picture 5" descr="A picture containing diagram&#10;&#10;Description automatically generated">
            <a:extLst>
              <a:ext uri="{FF2B5EF4-FFF2-40B4-BE49-F238E27FC236}">
                <a16:creationId xmlns:a16="http://schemas.microsoft.com/office/drawing/2014/main" id="{95AC3E43-8204-4C6A-AC29-33123EFE2955}"/>
              </a:ext>
            </a:extLst>
          </p:cNvPr>
          <p:cNvPicPr>
            <a:picLocks noChangeAspect="1"/>
          </p:cNvPicPr>
          <p:nvPr/>
        </p:nvPicPr>
        <p:blipFill rotWithShape="1">
          <a:blip r:embed="rId3"/>
          <a:srcRect l="4783" r="51121" b="69542"/>
          <a:stretch/>
        </p:blipFill>
        <p:spPr>
          <a:xfrm>
            <a:off x="865776" y="1126997"/>
            <a:ext cx="2954787" cy="1361333"/>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8" name="Picture 7" descr="A close-up of a stethoscope&#10;&#10;Description automatically generated">
            <a:extLst>
              <a:ext uri="{FF2B5EF4-FFF2-40B4-BE49-F238E27FC236}">
                <a16:creationId xmlns:a16="http://schemas.microsoft.com/office/drawing/2014/main" id="{ECD4FB52-7EFC-44CE-9A96-1B92742ECC3C}"/>
              </a:ext>
            </a:extLst>
          </p:cNvPr>
          <p:cNvPicPr>
            <a:picLocks noChangeAspect="1"/>
          </p:cNvPicPr>
          <p:nvPr/>
        </p:nvPicPr>
        <p:blipFill>
          <a:blip r:embed="rId4"/>
          <a:stretch>
            <a:fillRect/>
          </a:stretch>
        </p:blipFill>
        <p:spPr>
          <a:xfrm>
            <a:off x="9284123" y="1126996"/>
            <a:ext cx="2256339" cy="1361333"/>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5" name="TextBox 4">
            <a:extLst>
              <a:ext uri="{FF2B5EF4-FFF2-40B4-BE49-F238E27FC236}">
                <a16:creationId xmlns:a16="http://schemas.microsoft.com/office/drawing/2014/main" id="{13FC2EF7-4147-49EF-BA28-00C5AC9171F8}"/>
              </a:ext>
            </a:extLst>
          </p:cNvPr>
          <p:cNvSpPr txBox="1"/>
          <p:nvPr/>
        </p:nvSpPr>
        <p:spPr>
          <a:xfrm>
            <a:off x="771378" y="671293"/>
            <a:ext cx="11256498" cy="3000821"/>
          </a:xfrm>
          <a:prstGeom prst="rect">
            <a:avLst/>
          </a:prstGeom>
          <a:noFill/>
        </p:spPr>
        <p:txBody>
          <a:bodyPr wrap="square">
            <a:spAutoFit/>
          </a:bodyPr>
          <a:lstStyle/>
          <a:p>
            <a:r>
              <a:rPr lang="en-US" sz="2800" b="1" dirty="0">
                <a:latin typeface="Times New Roman" panose="02020603050405020304" pitchFamily="18" charset="0"/>
                <a:cs typeface="Times New Roman" panose="02020603050405020304" pitchFamily="18" charset="0"/>
              </a:rPr>
              <a:t>On 24th March 2020, the MCA notified amendments to Schedule III to the Companies Act, 2013.</a:t>
            </a:r>
          </a:p>
          <a:p>
            <a:endParaRPr lang="en-US" sz="2800" dirty="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The notification states that</a:t>
            </a:r>
            <a:r>
              <a:rPr lang="en-US" sz="2800" dirty="0">
                <a:latin typeface="Times New Roman" panose="02020603050405020304" pitchFamily="18" charset="0"/>
                <a:cs typeface="Times New Roman" panose="02020603050405020304" pitchFamily="18" charset="0"/>
              </a:rPr>
              <a:t> “ the Central Government hereby makes the following  further amendments in Schedule III to the said Act with effect from 1st day of April, 2021,  namely……….”</a:t>
            </a:r>
          </a:p>
          <a:p>
            <a:endParaRPr lang="en-US" sz="2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6567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 name="object 2">
            <a:extLst>
              <a:ext uri="{FF2B5EF4-FFF2-40B4-BE49-F238E27FC236}">
                <a16:creationId xmlns:a16="http://schemas.microsoft.com/office/drawing/2014/main" id="{4C02209C-E3D5-4B0E-ABAC-3698251A3906}"/>
              </a:ext>
            </a:extLst>
          </p:cNvPr>
          <p:cNvSpPr/>
          <p:nvPr/>
        </p:nvSpPr>
        <p:spPr>
          <a:xfrm>
            <a:off x="3297872" y="1253490"/>
            <a:ext cx="5596255" cy="4351020"/>
          </a:xfrm>
          <a:custGeom>
            <a:avLst/>
            <a:gdLst/>
            <a:ahLst/>
            <a:cxnLst/>
            <a:rect l="l" t="t" r="r" b="b"/>
            <a:pathLst>
              <a:path w="5596255" h="4351020">
                <a:moveTo>
                  <a:pt x="0" y="2175510"/>
                </a:moveTo>
                <a:lnTo>
                  <a:pt x="518" y="2133198"/>
                </a:lnTo>
                <a:lnTo>
                  <a:pt x="2068" y="2091082"/>
                </a:lnTo>
                <a:lnTo>
                  <a:pt x="4639" y="2049170"/>
                </a:lnTo>
                <a:lnTo>
                  <a:pt x="8222" y="2007469"/>
                </a:lnTo>
                <a:lnTo>
                  <a:pt x="12808" y="1965986"/>
                </a:lnTo>
                <a:lnTo>
                  <a:pt x="18388" y="1924729"/>
                </a:lnTo>
                <a:lnTo>
                  <a:pt x="24951" y="1883704"/>
                </a:lnTo>
                <a:lnTo>
                  <a:pt x="32490" y="1842919"/>
                </a:lnTo>
                <a:lnTo>
                  <a:pt x="40993" y="1802382"/>
                </a:lnTo>
                <a:lnTo>
                  <a:pt x="50452" y="1762099"/>
                </a:lnTo>
                <a:lnTo>
                  <a:pt x="60858" y="1722079"/>
                </a:lnTo>
                <a:lnTo>
                  <a:pt x="72202" y="1682327"/>
                </a:lnTo>
                <a:lnTo>
                  <a:pt x="84472" y="1642852"/>
                </a:lnTo>
                <a:lnTo>
                  <a:pt x="97662" y="1603661"/>
                </a:lnTo>
                <a:lnTo>
                  <a:pt x="111760" y="1564760"/>
                </a:lnTo>
                <a:lnTo>
                  <a:pt x="126758" y="1526159"/>
                </a:lnTo>
                <a:lnTo>
                  <a:pt x="142646" y="1487862"/>
                </a:lnTo>
                <a:lnTo>
                  <a:pt x="159415" y="1449879"/>
                </a:lnTo>
                <a:lnTo>
                  <a:pt x="177055" y="1412216"/>
                </a:lnTo>
                <a:lnTo>
                  <a:pt x="195558" y="1374881"/>
                </a:lnTo>
                <a:lnTo>
                  <a:pt x="214913" y="1337880"/>
                </a:lnTo>
                <a:lnTo>
                  <a:pt x="235112" y="1301222"/>
                </a:lnTo>
                <a:lnTo>
                  <a:pt x="256144" y="1264913"/>
                </a:lnTo>
                <a:lnTo>
                  <a:pt x="278002" y="1228961"/>
                </a:lnTo>
                <a:lnTo>
                  <a:pt x="300674" y="1193372"/>
                </a:lnTo>
                <a:lnTo>
                  <a:pt x="324152" y="1158156"/>
                </a:lnTo>
                <a:lnTo>
                  <a:pt x="348427" y="1123317"/>
                </a:lnTo>
                <a:lnTo>
                  <a:pt x="373488" y="1088865"/>
                </a:lnTo>
                <a:lnTo>
                  <a:pt x="399328" y="1054805"/>
                </a:lnTo>
                <a:lnTo>
                  <a:pt x="425935" y="1021147"/>
                </a:lnTo>
                <a:lnTo>
                  <a:pt x="453302" y="987895"/>
                </a:lnTo>
                <a:lnTo>
                  <a:pt x="481418" y="955059"/>
                </a:lnTo>
                <a:lnTo>
                  <a:pt x="510274" y="922646"/>
                </a:lnTo>
                <a:lnTo>
                  <a:pt x="539861" y="890662"/>
                </a:lnTo>
                <a:lnTo>
                  <a:pt x="570170" y="859115"/>
                </a:lnTo>
                <a:lnTo>
                  <a:pt x="601190" y="828012"/>
                </a:lnTo>
                <a:lnTo>
                  <a:pt x="632913" y="797360"/>
                </a:lnTo>
                <a:lnTo>
                  <a:pt x="665330" y="767168"/>
                </a:lnTo>
                <a:lnTo>
                  <a:pt x="698430" y="737441"/>
                </a:lnTo>
                <a:lnTo>
                  <a:pt x="732204" y="708188"/>
                </a:lnTo>
                <a:lnTo>
                  <a:pt x="766644" y="679416"/>
                </a:lnTo>
                <a:lnTo>
                  <a:pt x="801740" y="651131"/>
                </a:lnTo>
                <a:lnTo>
                  <a:pt x="837482" y="623342"/>
                </a:lnTo>
                <a:lnTo>
                  <a:pt x="873861" y="596056"/>
                </a:lnTo>
                <a:lnTo>
                  <a:pt x="910867" y="569279"/>
                </a:lnTo>
                <a:lnTo>
                  <a:pt x="948492" y="543019"/>
                </a:lnTo>
                <a:lnTo>
                  <a:pt x="986725" y="517284"/>
                </a:lnTo>
                <a:lnTo>
                  <a:pt x="1025558" y="492081"/>
                </a:lnTo>
                <a:lnTo>
                  <a:pt x="1064981" y="467416"/>
                </a:lnTo>
                <a:lnTo>
                  <a:pt x="1104985" y="443298"/>
                </a:lnTo>
                <a:lnTo>
                  <a:pt x="1145560" y="419733"/>
                </a:lnTo>
                <a:lnTo>
                  <a:pt x="1186697" y="396730"/>
                </a:lnTo>
                <a:lnTo>
                  <a:pt x="1228386" y="374294"/>
                </a:lnTo>
                <a:lnTo>
                  <a:pt x="1270619" y="352434"/>
                </a:lnTo>
                <a:lnTo>
                  <a:pt x="1313385" y="331157"/>
                </a:lnTo>
                <a:lnTo>
                  <a:pt x="1356676" y="310470"/>
                </a:lnTo>
                <a:lnTo>
                  <a:pt x="1400482" y="290380"/>
                </a:lnTo>
                <a:lnTo>
                  <a:pt x="1444794" y="270895"/>
                </a:lnTo>
                <a:lnTo>
                  <a:pt x="1489601" y="252022"/>
                </a:lnTo>
                <a:lnTo>
                  <a:pt x="1534896" y="233768"/>
                </a:lnTo>
                <a:lnTo>
                  <a:pt x="1580668" y="216141"/>
                </a:lnTo>
                <a:lnTo>
                  <a:pt x="1626909" y="199147"/>
                </a:lnTo>
                <a:lnTo>
                  <a:pt x="1673608" y="182795"/>
                </a:lnTo>
                <a:lnTo>
                  <a:pt x="1720756" y="167091"/>
                </a:lnTo>
                <a:lnTo>
                  <a:pt x="1768345" y="152042"/>
                </a:lnTo>
                <a:lnTo>
                  <a:pt x="1816364" y="137657"/>
                </a:lnTo>
                <a:lnTo>
                  <a:pt x="1864804" y="123942"/>
                </a:lnTo>
                <a:lnTo>
                  <a:pt x="1913656" y="110904"/>
                </a:lnTo>
                <a:lnTo>
                  <a:pt x="1962910" y="98551"/>
                </a:lnTo>
                <a:lnTo>
                  <a:pt x="2012558" y="86891"/>
                </a:lnTo>
                <a:lnTo>
                  <a:pt x="2062589" y="75930"/>
                </a:lnTo>
                <a:lnTo>
                  <a:pt x="2112995" y="65675"/>
                </a:lnTo>
                <a:lnTo>
                  <a:pt x="2163766" y="56135"/>
                </a:lnTo>
                <a:lnTo>
                  <a:pt x="2214892" y="47316"/>
                </a:lnTo>
                <a:lnTo>
                  <a:pt x="2266364" y="39226"/>
                </a:lnTo>
                <a:lnTo>
                  <a:pt x="2318173" y="31871"/>
                </a:lnTo>
                <a:lnTo>
                  <a:pt x="2370310" y="25260"/>
                </a:lnTo>
                <a:lnTo>
                  <a:pt x="2422764" y="19399"/>
                </a:lnTo>
                <a:lnTo>
                  <a:pt x="2475528" y="14296"/>
                </a:lnTo>
                <a:lnTo>
                  <a:pt x="2528590" y="9958"/>
                </a:lnTo>
                <a:lnTo>
                  <a:pt x="2581942" y="6392"/>
                </a:lnTo>
                <a:lnTo>
                  <a:pt x="2635575" y="3606"/>
                </a:lnTo>
                <a:lnTo>
                  <a:pt x="2689479" y="1607"/>
                </a:lnTo>
                <a:lnTo>
                  <a:pt x="2743645" y="403"/>
                </a:lnTo>
                <a:lnTo>
                  <a:pt x="2798064" y="0"/>
                </a:lnTo>
                <a:lnTo>
                  <a:pt x="2852482" y="403"/>
                </a:lnTo>
                <a:lnTo>
                  <a:pt x="2906648" y="1607"/>
                </a:lnTo>
                <a:lnTo>
                  <a:pt x="2960552" y="3606"/>
                </a:lnTo>
                <a:lnTo>
                  <a:pt x="3014185" y="6392"/>
                </a:lnTo>
                <a:lnTo>
                  <a:pt x="3067537" y="9958"/>
                </a:lnTo>
                <a:lnTo>
                  <a:pt x="3120599" y="14296"/>
                </a:lnTo>
                <a:lnTo>
                  <a:pt x="3173363" y="19399"/>
                </a:lnTo>
                <a:lnTo>
                  <a:pt x="3225817" y="25260"/>
                </a:lnTo>
                <a:lnTo>
                  <a:pt x="3277954" y="31871"/>
                </a:lnTo>
                <a:lnTo>
                  <a:pt x="3329763" y="39226"/>
                </a:lnTo>
                <a:lnTo>
                  <a:pt x="3381235" y="47316"/>
                </a:lnTo>
                <a:lnTo>
                  <a:pt x="3432361" y="56135"/>
                </a:lnTo>
                <a:lnTo>
                  <a:pt x="3483132" y="65675"/>
                </a:lnTo>
                <a:lnTo>
                  <a:pt x="3533538" y="75930"/>
                </a:lnTo>
                <a:lnTo>
                  <a:pt x="3583569" y="86891"/>
                </a:lnTo>
                <a:lnTo>
                  <a:pt x="3633217" y="98551"/>
                </a:lnTo>
                <a:lnTo>
                  <a:pt x="3682471" y="110904"/>
                </a:lnTo>
                <a:lnTo>
                  <a:pt x="3731323" y="123942"/>
                </a:lnTo>
                <a:lnTo>
                  <a:pt x="3779763" y="137657"/>
                </a:lnTo>
                <a:lnTo>
                  <a:pt x="3827782" y="152042"/>
                </a:lnTo>
                <a:lnTo>
                  <a:pt x="3875371" y="167091"/>
                </a:lnTo>
                <a:lnTo>
                  <a:pt x="3922519" y="182795"/>
                </a:lnTo>
                <a:lnTo>
                  <a:pt x="3969218" y="199147"/>
                </a:lnTo>
                <a:lnTo>
                  <a:pt x="4015459" y="216141"/>
                </a:lnTo>
                <a:lnTo>
                  <a:pt x="4061231" y="233768"/>
                </a:lnTo>
                <a:lnTo>
                  <a:pt x="4106526" y="252022"/>
                </a:lnTo>
                <a:lnTo>
                  <a:pt x="4151333" y="270895"/>
                </a:lnTo>
                <a:lnTo>
                  <a:pt x="4195645" y="290380"/>
                </a:lnTo>
                <a:lnTo>
                  <a:pt x="4239451" y="310470"/>
                </a:lnTo>
                <a:lnTo>
                  <a:pt x="4282742" y="331157"/>
                </a:lnTo>
                <a:lnTo>
                  <a:pt x="4325508" y="352434"/>
                </a:lnTo>
                <a:lnTo>
                  <a:pt x="4367741" y="374294"/>
                </a:lnTo>
                <a:lnTo>
                  <a:pt x="4409430" y="396730"/>
                </a:lnTo>
                <a:lnTo>
                  <a:pt x="4450567" y="419733"/>
                </a:lnTo>
                <a:lnTo>
                  <a:pt x="4491142" y="443298"/>
                </a:lnTo>
                <a:lnTo>
                  <a:pt x="4531146" y="467416"/>
                </a:lnTo>
                <a:lnTo>
                  <a:pt x="4570569" y="492081"/>
                </a:lnTo>
                <a:lnTo>
                  <a:pt x="4609402" y="517284"/>
                </a:lnTo>
                <a:lnTo>
                  <a:pt x="4647635" y="543019"/>
                </a:lnTo>
                <a:lnTo>
                  <a:pt x="4685260" y="569279"/>
                </a:lnTo>
                <a:lnTo>
                  <a:pt x="4722266" y="596056"/>
                </a:lnTo>
                <a:lnTo>
                  <a:pt x="4758645" y="623342"/>
                </a:lnTo>
                <a:lnTo>
                  <a:pt x="4794387" y="651131"/>
                </a:lnTo>
                <a:lnTo>
                  <a:pt x="4829483" y="679416"/>
                </a:lnTo>
                <a:lnTo>
                  <a:pt x="4863923" y="708188"/>
                </a:lnTo>
                <a:lnTo>
                  <a:pt x="4897697" y="737441"/>
                </a:lnTo>
                <a:lnTo>
                  <a:pt x="4930797" y="767168"/>
                </a:lnTo>
                <a:lnTo>
                  <a:pt x="4963214" y="797360"/>
                </a:lnTo>
                <a:lnTo>
                  <a:pt x="4994937" y="828012"/>
                </a:lnTo>
                <a:lnTo>
                  <a:pt x="5025957" y="859115"/>
                </a:lnTo>
                <a:lnTo>
                  <a:pt x="5056266" y="890662"/>
                </a:lnTo>
                <a:lnTo>
                  <a:pt x="5085853" y="922646"/>
                </a:lnTo>
                <a:lnTo>
                  <a:pt x="5114709" y="955059"/>
                </a:lnTo>
                <a:lnTo>
                  <a:pt x="5142825" y="987895"/>
                </a:lnTo>
                <a:lnTo>
                  <a:pt x="5170192" y="1021147"/>
                </a:lnTo>
                <a:lnTo>
                  <a:pt x="5196799" y="1054805"/>
                </a:lnTo>
                <a:lnTo>
                  <a:pt x="5222639" y="1088865"/>
                </a:lnTo>
                <a:lnTo>
                  <a:pt x="5247700" y="1123317"/>
                </a:lnTo>
                <a:lnTo>
                  <a:pt x="5271975" y="1158156"/>
                </a:lnTo>
                <a:lnTo>
                  <a:pt x="5295453" y="1193372"/>
                </a:lnTo>
                <a:lnTo>
                  <a:pt x="5318125" y="1228961"/>
                </a:lnTo>
                <a:lnTo>
                  <a:pt x="5339983" y="1264913"/>
                </a:lnTo>
                <a:lnTo>
                  <a:pt x="5361015" y="1301222"/>
                </a:lnTo>
                <a:lnTo>
                  <a:pt x="5381214" y="1337880"/>
                </a:lnTo>
                <a:lnTo>
                  <a:pt x="5400569" y="1374881"/>
                </a:lnTo>
                <a:lnTo>
                  <a:pt x="5419072" y="1412216"/>
                </a:lnTo>
                <a:lnTo>
                  <a:pt x="5436712" y="1449879"/>
                </a:lnTo>
                <a:lnTo>
                  <a:pt x="5453481" y="1487862"/>
                </a:lnTo>
                <a:lnTo>
                  <a:pt x="5469369" y="1526159"/>
                </a:lnTo>
                <a:lnTo>
                  <a:pt x="5484367" y="1564760"/>
                </a:lnTo>
                <a:lnTo>
                  <a:pt x="5498465" y="1603661"/>
                </a:lnTo>
                <a:lnTo>
                  <a:pt x="5511655" y="1642852"/>
                </a:lnTo>
                <a:lnTo>
                  <a:pt x="5523925" y="1682327"/>
                </a:lnTo>
                <a:lnTo>
                  <a:pt x="5535269" y="1722079"/>
                </a:lnTo>
                <a:lnTo>
                  <a:pt x="5545675" y="1762099"/>
                </a:lnTo>
                <a:lnTo>
                  <a:pt x="5555134" y="1802382"/>
                </a:lnTo>
                <a:lnTo>
                  <a:pt x="5563637" y="1842919"/>
                </a:lnTo>
                <a:lnTo>
                  <a:pt x="5571176" y="1883704"/>
                </a:lnTo>
                <a:lnTo>
                  <a:pt x="5577739" y="1924729"/>
                </a:lnTo>
                <a:lnTo>
                  <a:pt x="5583319" y="1965986"/>
                </a:lnTo>
                <a:lnTo>
                  <a:pt x="5587905" y="2007469"/>
                </a:lnTo>
                <a:lnTo>
                  <a:pt x="5591488" y="2049170"/>
                </a:lnTo>
                <a:lnTo>
                  <a:pt x="5594059" y="2091082"/>
                </a:lnTo>
                <a:lnTo>
                  <a:pt x="5595609" y="2133198"/>
                </a:lnTo>
                <a:lnTo>
                  <a:pt x="5596128" y="2175510"/>
                </a:lnTo>
                <a:lnTo>
                  <a:pt x="5595609" y="2217821"/>
                </a:lnTo>
                <a:lnTo>
                  <a:pt x="5594059" y="2259937"/>
                </a:lnTo>
                <a:lnTo>
                  <a:pt x="5591488" y="2301849"/>
                </a:lnTo>
                <a:lnTo>
                  <a:pt x="5587905" y="2343550"/>
                </a:lnTo>
                <a:lnTo>
                  <a:pt x="5583319" y="2385033"/>
                </a:lnTo>
                <a:lnTo>
                  <a:pt x="5577739" y="2426290"/>
                </a:lnTo>
                <a:lnTo>
                  <a:pt x="5571176" y="2467315"/>
                </a:lnTo>
                <a:lnTo>
                  <a:pt x="5563637" y="2508100"/>
                </a:lnTo>
                <a:lnTo>
                  <a:pt x="5555134" y="2548637"/>
                </a:lnTo>
                <a:lnTo>
                  <a:pt x="5545675" y="2588920"/>
                </a:lnTo>
                <a:lnTo>
                  <a:pt x="5535269" y="2628940"/>
                </a:lnTo>
                <a:lnTo>
                  <a:pt x="5523925" y="2668692"/>
                </a:lnTo>
                <a:lnTo>
                  <a:pt x="5511655" y="2708167"/>
                </a:lnTo>
                <a:lnTo>
                  <a:pt x="5498465" y="2747358"/>
                </a:lnTo>
                <a:lnTo>
                  <a:pt x="5484367" y="2786259"/>
                </a:lnTo>
                <a:lnTo>
                  <a:pt x="5469369" y="2824860"/>
                </a:lnTo>
                <a:lnTo>
                  <a:pt x="5453481" y="2863157"/>
                </a:lnTo>
                <a:lnTo>
                  <a:pt x="5436712" y="2901140"/>
                </a:lnTo>
                <a:lnTo>
                  <a:pt x="5419072" y="2938803"/>
                </a:lnTo>
                <a:lnTo>
                  <a:pt x="5400569" y="2976138"/>
                </a:lnTo>
                <a:lnTo>
                  <a:pt x="5381214" y="3013139"/>
                </a:lnTo>
                <a:lnTo>
                  <a:pt x="5361015" y="3049797"/>
                </a:lnTo>
                <a:lnTo>
                  <a:pt x="5339983" y="3086106"/>
                </a:lnTo>
                <a:lnTo>
                  <a:pt x="5318125" y="3122058"/>
                </a:lnTo>
                <a:lnTo>
                  <a:pt x="5295453" y="3157647"/>
                </a:lnTo>
                <a:lnTo>
                  <a:pt x="5271975" y="3192863"/>
                </a:lnTo>
                <a:lnTo>
                  <a:pt x="5247700" y="3227702"/>
                </a:lnTo>
                <a:lnTo>
                  <a:pt x="5222639" y="3262154"/>
                </a:lnTo>
                <a:lnTo>
                  <a:pt x="5196799" y="3296214"/>
                </a:lnTo>
                <a:lnTo>
                  <a:pt x="5170192" y="3329872"/>
                </a:lnTo>
                <a:lnTo>
                  <a:pt x="5142825" y="3363124"/>
                </a:lnTo>
                <a:lnTo>
                  <a:pt x="5114709" y="3395960"/>
                </a:lnTo>
                <a:lnTo>
                  <a:pt x="5085853" y="3428373"/>
                </a:lnTo>
                <a:lnTo>
                  <a:pt x="5056266" y="3460357"/>
                </a:lnTo>
                <a:lnTo>
                  <a:pt x="5025957" y="3491904"/>
                </a:lnTo>
                <a:lnTo>
                  <a:pt x="4994937" y="3523007"/>
                </a:lnTo>
                <a:lnTo>
                  <a:pt x="4963214" y="3553659"/>
                </a:lnTo>
                <a:lnTo>
                  <a:pt x="4930797" y="3583851"/>
                </a:lnTo>
                <a:lnTo>
                  <a:pt x="4897697" y="3613578"/>
                </a:lnTo>
                <a:lnTo>
                  <a:pt x="4863923" y="3642831"/>
                </a:lnTo>
                <a:lnTo>
                  <a:pt x="4829483" y="3671603"/>
                </a:lnTo>
                <a:lnTo>
                  <a:pt x="4794387" y="3699888"/>
                </a:lnTo>
                <a:lnTo>
                  <a:pt x="4758645" y="3727677"/>
                </a:lnTo>
                <a:lnTo>
                  <a:pt x="4722266" y="3754963"/>
                </a:lnTo>
                <a:lnTo>
                  <a:pt x="4685260" y="3781740"/>
                </a:lnTo>
                <a:lnTo>
                  <a:pt x="4647635" y="3808000"/>
                </a:lnTo>
                <a:lnTo>
                  <a:pt x="4609402" y="3833735"/>
                </a:lnTo>
                <a:lnTo>
                  <a:pt x="4570569" y="3858938"/>
                </a:lnTo>
                <a:lnTo>
                  <a:pt x="4531146" y="3883603"/>
                </a:lnTo>
                <a:lnTo>
                  <a:pt x="4491142" y="3907721"/>
                </a:lnTo>
                <a:lnTo>
                  <a:pt x="4450567" y="3931286"/>
                </a:lnTo>
                <a:lnTo>
                  <a:pt x="4409430" y="3954289"/>
                </a:lnTo>
                <a:lnTo>
                  <a:pt x="4367741" y="3976725"/>
                </a:lnTo>
                <a:lnTo>
                  <a:pt x="4325508" y="3998585"/>
                </a:lnTo>
                <a:lnTo>
                  <a:pt x="4282742" y="4019862"/>
                </a:lnTo>
                <a:lnTo>
                  <a:pt x="4239451" y="4040549"/>
                </a:lnTo>
                <a:lnTo>
                  <a:pt x="4195645" y="4060639"/>
                </a:lnTo>
                <a:lnTo>
                  <a:pt x="4151333" y="4080124"/>
                </a:lnTo>
                <a:lnTo>
                  <a:pt x="4106526" y="4098997"/>
                </a:lnTo>
                <a:lnTo>
                  <a:pt x="4061231" y="4117251"/>
                </a:lnTo>
                <a:lnTo>
                  <a:pt x="4015459" y="4134878"/>
                </a:lnTo>
                <a:lnTo>
                  <a:pt x="3969218" y="4151872"/>
                </a:lnTo>
                <a:lnTo>
                  <a:pt x="3922519" y="4168224"/>
                </a:lnTo>
                <a:lnTo>
                  <a:pt x="3875371" y="4183928"/>
                </a:lnTo>
                <a:lnTo>
                  <a:pt x="3827782" y="4198977"/>
                </a:lnTo>
                <a:lnTo>
                  <a:pt x="3779763" y="4213362"/>
                </a:lnTo>
                <a:lnTo>
                  <a:pt x="3731323" y="4227077"/>
                </a:lnTo>
                <a:lnTo>
                  <a:pt x="3682471" y="4240115"/>
                </a:lnTo>
                <a:lnTo>
                  <a:pt x="3633217" y="4252468"/>
                </a:lnTo>
                <a:lnTo>
                  <a:pt x="3583569" y="4264128"/>
                </a:lnTo>
                <a:lnTo>
                  <a:pt x="3533538" y="4275089"/>
                </a:lnTo>
                <a:lnTo>
                  <a:pt x="3483132" y="4285344"/>
                </a:lnTo>
                <a:lnTo>
                  <a:pt x="3432361" y="4294884"/>
                </a:lnTo>
                <a:lnTo>
                  <a:pt x="3381235" y="4303703"/>
                </a:lnTo>
                <a:lnTo>
                  <a:pt x="3329763" y="4311793"/>
                </a:lnTo>
                <a:lnTo>
                  <a:pt x="3277954" y="4319148"/>
                </a:lnTo>
                <a:lnTo>
                  <a:pt x="3225817" y="4325759"/>
                </a:lnTo>
                <a:lnTo>
                  <a:pt x="3173363" y="4331620"/>
                </a:lnTo>
                <a:lnTo>
                  <a:pt x="3120599" y="4336723"/>
                </a:lnTo>
                <a:lnTo>
                  <a:pt x="3067537" y="4341061"/>
                </a:lnTo>
                <a:lnTo>
                  <a:pt x="3014185" y="4344627"/>
                </a:lnTo>
                <a:lnTo>
                  <a:pt x="2960552" y="4347413"/>
                </a:lnTo>
                <a:lnTo>
                  <a:pt x="2906648" y="4349412"/>
                </a:lnTo>
                <a:lnTo>
                  <a:pt x="2852482" y="4350616"/>
                </a:lnTo>
                <a:lnTo>
                  <a:pt x="2798064" y="4351020"/>
                </a:lnTo>
                <a:lnTo>
                  <a:pt x="2743645" y="4350616"/>
                </a:lnTo>
                <a:lnTo>
                  <a:pt x="2689479" y="4349412"/>
                </a:lnTo>
                <a:lnTo>
                  <a:pt x="2635575" y="4347413"/>
                </a:lnTo>
                <a:lnTo>
                  <a:pt x="2581942" y="4344627"/>
                </a:lnTo>
                <a:lnTo>
                  <a:pt x="2528590" y="4341061"/>
                </a:lnTo>
                <a:lnTo>
                  <a:pt x="2475528" y="4336723"/>
                </a:lnTo>
                <a:lnTo>
                  <a:pt x="2422764" y="4331620"/>
                </a:lnTo>
                <a:lnTo>
                  <a:pt x="2370310" y="4325759"/>
                </a:lnTo>
                <a:lnTo>
                  <a:pt x="2318173" y="4319148"/>
                </a:lnTo>
                <a:lnTo>
                  <a:pt x="2266364" y="4311793"/>
                </a:lnTo>
                <a:lnTo>
                  <a:pt x="2214892" y="4303703"/>
                </a:lnTo>
                <a:lnTo>
                  <a:pt x="2163766" y="4294884"/>
                </a:lnTo>
                <a:lnTo>
                  <a:pt x="2112995" y="4285344"/>
                </a:lnTo>
                <a:lnTo>
                  <a:pt x="2062589" y="4275089"/>
                </a:lnTo>
                <a:lnTo>
                  <a:pt x="2012558" y="4264128"/>
                </a:lnTo>
                <a:lnTo>
                  <a:pt x="1962910" y="4252468"/>
                </a:lnTo>
                <a:lnTo>
                  <a:pt x="1913656" y="4240115"/>
                </a:lnTo>
                <a:lnTo>
                  <a:pt x="1864804" y="4227077"/>
                </a:lnTo>
                <a:lnTo>
                  <a:pt x="1816364" y="4213362"/>
                </a:lnTo>
                <a:lnTo>
                  <a:pt x="1768345" y="4198977"/>
                </a:lnTo>
                <a:lnTo>
                  <a:pt x="1720756" y="4183928"/>
                </a:lnTo>
                <a:lnTo>
                  <a:pt x="1673608" y="4168224"/>
                </a:lnTo>
                <a:lnTo>
                  <a:pt x="1626909" y="4151872"/>
                </a:lnTo>
                <a:lnTo>
                  <a:pt x="1580668" y="4134878"/>
                </a:lnTo>
                <a:lnTo>
                  <a:pt x="1534896" y="4117251"/>
                </a:lnTo>
                <a:lnTo>
                  <a:pt x="1489601" y="4098997"/>
                </a:lnTo>
                <a:lnTo>
                  <a:pt x="1444794" y="4080124"/>
                </a:lnTo>
                <a:lnTo>
                  <a:pt x="1400482" y="4060639"/>
                </a:lnTo>
                <a:lnTo>
                  <a:pt x="1356676" y="4040549"/>
                </a:lnTo>
                <a:lnTo>
                  <a:pt x="1313385" y="4019862"/>
                </a:lnTo>
                <a:lnTo>
                  <a:pt x="1270619" y="3998585"/>
                </a:lnTo>
                <a:lnTo>
                  <a:pt x="1228386" y="3976725"/>
                </a:lnTo>
                <a:lnTo>
                  <a:pt x="1186697" y="3954289"/>
                </a:lnTo>
                <a:lnTo>
                  <a:pt x="1145560" y="3931286"/>
                </a:lnTo>
                <a:lnTo>
                  <a:pt x="1104985" y="3907721"/>
                </a:lnTo>
                <a:lnTo>
                  <a:pt x="1064981" y="3883603"/>
                </a:lnTo>
                <a:lnTo>
                  <a:pt x="1025558" y="3858938"/>
                </a:lnTo>
                <a:lnTo>
                  <a:pt x="986725" y="3833735"/>
                </a:lnTo>
                <a:lnTo>
                  <a:pt x="948492" y="3808000"/>
                </a:lnTo>
                <a:lnTo>
                  <a:pt x="910867" y="3781740"/>
                </a:lnTo>
                <a:lnTo>
                  <a:pt x="873861" y="3754963"/>
                </a:lnTo>
                <a:lnTo>
                  <a:pt x="837482" y="3727677"/>
                </a:lnTo>
                <a:lnTo>
                  <a:pt x="801740" y="3699888"/>
                </a:lnTo>
                <a:lnTo>
                  <a:pt x="766644" y="3671603"/>
                </a:lnTo>
                <a:lnTo>
                  <a:pt x="732204" y="3642831"/>
                </a:lnTo>
                <a:lnTo>
                  <a:pt x="698430" y="3613578"/>
                </a:lnTo>
                <a:lnTo>
                  <a:pt x="665330" y="3583851"/>
                </a:lnTo>
                <a:lnTo>
                  <a:pt x="632913" y="3553659"/>
                </a:lnTo>
                <a:lnTo>
                  <a:pt x="601190" y="3523007"/>
                </a:lnTo>
                <a:lnTo>
                  <a:pt x="570170" y="3491904"/>
                </a:lnTo>
                <a:lnTo>
                  <a:pt x="539861" y="3460357"/>
                </a:lnTo>
                <a:lnTo>
                  <a:pt x="510274" y="3428373"/>
                </a:lnTo>
                <a:lnTo>
                  <a:pt x="481418" y="3395960"/>
                </a:lnTo>
                <a:lnTo>
                  <a:pt x="453302" y="3363124"/>
                </a:lnTo>
                <a:lnTo>
                  <a:pt x="425935" y="3329872"/>
                </a:lnTo>
                <a:lnTo>
                  <a:pt x="399328" y="3296214"/>
                </a:lnTo>
                <a:lnTo>
                  <a:pt x="373488" y="3262154"/>
                </a:lnTo>
                <a:lnTo>
                  <a:pt x="348427" y="3227702"/>
                </a:lnTo>
                <a:lnTo>
                  <a:pt x="324152" y="3192863"/>
                </a:lnTo>
                <a:lnTo>
                  <a:pt x="300674" y="3157647"/>
                </a:lnTo>
                <a:lnTo>
                  <a:pt x="278002" y="3122058"/>
                </a:lnTo>
                <a:lnTo>
                  <a:pt x="256144" y="3086106"/>
                </a:lnTo>
                <a:lnTo>
                  <a:pt x="235112" y="3049797"/>
                </a:lnTo>
                <a:lnTo>
                  <a:pt x="214913" y="3013139"/>
                </a:lnTo>
                <a:lnTo>
                  <a:pt x="195558" y="2976138"/>
                </a:lnTo>
                <a:lnTo>
                  <a:pt x="177055" y="2938803"/>
                </a:lnTo>
                <a:lnTo>
                  <a:pt x="159415" y="2901140"/>
                </a:lnTo>
                <a:lnTo>
                  <a:pt x="142646" y="2863157"/>
                </a:lnTo>
                <a:lnTo>
                  <a:pt x="126758" y="2824860"/>
                </a:lnTo>
                <a:lnTo>
                  <a:pt x="111760" y="2786259"/>
                </a:lnTo>
                <a:lnTo>
                  <a:pt x="97662" y="2747358"/>
                </a:lnTo>
                <a:lnTo>
                  <a:pt x="84472" y="2708167"/>
                </a:lnTo>
                <a:lnTo>
                  <a:pt x="72202" y="2668692"/>
                </a:lnTo>
                <a:lnTo>
                  <a:pt x="60858" y="2628940"/>
                </a:lnTo>
                <a:lnTo>
                  <a:pt x="50452" y="2588920"/>
                </a:lnTo>
                <a:lnTo>
                  <a:pt x="40993" y="2548637"/>
                </a:lnTo>
                <a:lnTo>
                  <a:pt x="32490" y="2508100"/>
                </a:lnTo>
                <a:lnTo>
                  <a:pt x="24951" y="2467315"/>
                </a:lnTo>
                <a:lnTo>
                  <a:pt x="18388" y="2426290"/>
                </a:lnTo>
                <a:lnTo>
                  <a:pt x="12808" y="2385033"/>
                </a:lnTo>
                <a:lnTo>
                  <a:pt x="8222" y="2343550"/>
                </a:lnTo>
                <a:lnTo>
                  <a:pt x="4639" y="2301849"/>
                </a:lnTo>
                <a:lnTo>
                  <a:pt x="2068" y="2259937"/>
                </a:lnTo>
                <a:lnTo>
                  <a:pt x="518" y="2217821"/>
                </a:lnTo>
                <a:lnTo>
                  <a:pt x="0" y="2175510"/>
                </a:lnTo>
                <a:close/>
              </a:path>
            </a:pathLst>
          </a:custGeom>
          <a:ln w="19050">
            <a:solidFill>
              <a:srgbClr val="D6702B"/>
            </a:solidFill>
          </a:ln>
        </p:spPr>
        <p:txBody>
          <a:bodyPr wrap="square" lIns="0" tIns="0" rIns="0" bIns="0" rtlCol="0"/>
          <a:lstStyle/>
          <a:p>
            <a:endParaRPr dirty="0"/>
          </a:p>
        </p:txBody>
      </p:sp>
      <p:sp>
        <p:nvSpPr>
          <p:cNvPr id="4" name="TextBox 3">
            <a:extLst>
              <a:ext uri="{FF2B5EF4-FFF2-40B4-BE49-F238E27FC236}">
                <a16:creationId xmlns:a16="http://schemas.microsoft.com/office/drawing/2014/main" id="{F62AAF66-59D4-48B2-8FAE-08426B756B19}"/>
              </a:ext>
            </a:extLst>
          </p:cNvPr>
          <p:cNvSpPr txBox="1"/>
          <p:nvPr/>
        </p:nvSpPr>
        <p:spPr>
          <a:xfrm>
            <a:off x="3901439" y="1635314"/>
            <a:ext cx="4389120" cy="3862596"/>
          </a:xfrm>
          <a:prstGeom prst="rect">
            <a:avLst/>
          </a:prstGeom>
          <a:noFill/>
        </p:spPr>
        <p:txBody>
          <a:bodyPr wrap="square">
            <a:spAutoFit/>
          </a:bodyPr>
          <a:lstStyle/>
          <a:p>
            <a:pPr algn="ctr"/>
            <a:r>
              <a:rPr lang="en-US" sz="3500" b="1" u="sng" dirty="0">
                <a:latin typeface="Times New Roman" panose="02020603050405020304" pitchFamily="18" charset="0"/>
                <a:cs typeface="Times New Roman" panose="02020603050405020304" pitchFamily="18" charset="0"/>
              </a:rPr>
              <a:t>Amendments in  Division II</a:t>
            </a:r>
            <a:r>
              <a:rPr lang="en-US" sz="3500" dirty="0">
                <a:latin typeface="Times New Roman" panose="02020603050405020304" pitchFamily="18" charset="0"/>
                <a:cs typeface="Times New Roman" panose="02020603050405020304" pitchFamily="18" charset="0"/>
              </a:rPr>
              <a:t> –</a:t>
            </a:r>
          </a:p>
          <a:p>
            <a:pPr algn="ctr"/>
            <a:r>
              <a:rPr lang="en-US" sz="3500" dirty="0">
                <a:latin typeface="Times New Roman" panose="02020603050405020304" pitchFamily="18" charset="0"/>
                <a:cs typeface="Times New Roman" panose="02020603050405020304" pitchFamily="18" charset="0"/>
              </a:rPr>
              <a:t>General Instructions for  Preparation of Balance  Sheet and Statement of  Profit &amp; Loss</a:t>
            </a:r>
          </a:p>
        </p:txBody>
      </p:sp>
    </p:spTree>
    <p:extLst>
      <p:ext uri="{BB962C8B-B14F-4D97-AF65-F5344CB8AC3E}">
        <p14:creationId xmlns:p14="http://schemas.microsoft.com/office/powerpoint/2010/main" val="2055824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pSp>
        <p:nvGrpSpPr>
          <p:cNvPr id="2" name="object 2">
            <a:extLst>
              <a:ext uri="{FF2B5EF4-FFF2-40B4-BE49-F238E27FC236}">
                <a16:creationId xmlns:a16="http://schemas.microsoft.com/office/drawing/2014/main" id="{A22D3CC1-6000-47BA-98E1-BEE24DC21A03}"/>
              </a:ext>
            </a:extLst>
          </p:cNvPr>
          <p:cNvGrpSpPr/>
          <p:nvPr/>
        </p:nvGrpSpPr>
        <p:grpSpPr>
          <a:xfrm>
            <a:off x="1028798" y="448905"/>
            <a:ext cx="10528300" cy="5529580"/>
            <a:chOff x="831850" y="673988"/>
            <a:chExt cx="10528300" cy="5529580"/>
          </a:xfrm>
          <a:solidFill>
            <a:schemeClr val="bg1">
              <a:lumMod val="95000"/>
            </a:schemeClr>
          </a:solidFill>
        </p:grpSpPr>
        <p:sp>
          <p:nvSpPr>
            <p:cNvPr id="3" name="object 3">
              <a:extLst>
                <a:ext uri="{FF2B5EF4-FFF2-40B4-BE49-F238E27FC236}">
                  <a16:creationId xmlns:a16="http://schemas.microsoft.com/office/drawing/2014/main" id="{C1A539F2-4EA4-4EAD-B4DE-A04052DCD348}"/>
                </a:ext>
              </a:extLst>
            </p:cNvPr>
            <p:cNvSpPr/>
            <p:nvPr/>
          </p:nvSpPr>
          <p:spPr>
            <a:xfrm>
              <a:off x="838200" y="680338"/>
              <a:ext cx="10515600" cy="472440"/>
            </a:xfrm>
            <a:custGeom>
              <a:avLst/>
              <a:gdLst/>
              <a:ahLst/>
              <a:cxnLst/>
              <a:rect l="l" t="t" r="r" b="b"/>
              <a:pathLst>
                <a:path w="10515600" h="472440">
                  <a:moveTo>
                    <a:pt x="10515600" y="0"/>
                  </a:moveTo>
                  <a:lnTo>
                    <a:pt x="5257800" y="0"/>
                  </a:lnTo>
                  <a:lnTo>
                    <a:pt x="0" y="0"/>
                  </a:lnTo>
                  <a:lnTo>
                    <a:pt x="0" y="472440"/>
                  </a:lnTo>
                  <a:lnTo>
                    <a:pt x="5257800" y="472440"/>
                  </a:lnTo>
                  <a:lnTo>
                    <a:pt x="10515600" y="472440"/>
                  </a:lnTo>
                  <a:lnTo>
                    <a:pt x="10515600" y="0"/>
                  </a:lnTo>
                  <a:close/>
                </a:path>
              </a:pathLst>
            </a:custGeom>
            <a:grpFill/>
          </p:spPr>
          <p:txBody>
            <a:bodyPr wrap="square" lIns="0" tIns="0" rIns="0" bIns="0" rtlCol="0"/>
            <a:lstStyle/>
            <a:p>
              <a:endParaRPr sz="2000" dirty="0">
                <a:solidFill>
                  <a:schemeClr val="tx1"/>
                </a:solidFill>
                <a:latin typeface="Times New Roman" panose="02020603050405020304" pitchFamily="18" charset="0"/>
                <a:cs typeface="Times New Roman" panose="02020603050405020304" pitchFamily="18" charset="0"/>
              </a:endParaRPr>
            </a:p>
          </p:txBody>
        </p:sp>
        <p:sp>
          <p:nvSpPr>
            <p:cNvPr id="4" name="object 4">
              <a:extLst>
                <a:ext uri="{FF2B5EF4-FFF2-40B4-BE49-F238E27FC236}">
                  <a16:creationId xmlns:a16="http://schemas.microsoft.com/office/drawing/2014/main" id="{BC4B8CD8-BE9A-4EA6-95FB-65FD43886165}"/>
                </a:ext>
              </a:extLst>
            </p:cNvPr>
            <p:cNvSpPr/>
            <p:nvPr/>
          </p:nvSpPr>
          <p:spPr>
            <a:xfrm>
              <a:off x="838200" y="1152753"/>
              <a:ext cx="10515600" cy="5044440"/>
            </a:xfrm>
            <a:custGeom>
              <a:avLst/>
              <a:gdLst/>
              <a:ahLst/>
              <a:cxnLst/>
              <a:rect l="l" t="t" r="r" b="b"/>
              <a:pathLst>
                <a:path w="10515600" h="5044440">
                  <a:moveTo>
                    <a:pt x="10515600" y="0"/>
                  </a:moveTo>
                  <a:lnTo>
                    <a:pt x="5257800" y="0"/>
                  </a:lnTo>
                  <a:lnTo>
                    <a:pt x="0" y="0"/>
                  </a:lnTo>
                  <a:lnTo>
                    <a:pt x="0" y="5044440"/>
                  </a:lnTo>
                  <a:lnTo>
                    <a:pt x="5257800" y="5044440"/>
                  </a:lnTo>
                  <a:lnTo>
                    <a:pt x="10515600" y="5044440"/>
                  </a:lnTo>
                  <a:lnTo>
                    <a:pt x="10515600" y="0"/>
                  </a:lnTo>
                  <a:close/>
                </a:path>
              </a:pathLst>
            </a:custGeom>
            <a:grpFill/>
          </p:spPr>
          <p:txBody>
            <a:bodyPr wrap="square" lIns="0" tIns="0" rIns="0" bIns="0" rtlCol="0"/>
            <a:lstStyle/>
            <a:p>
              <a:endParaRPr lang="en-US" dirty="0">
                <a:solidFill>
                  <a:schemeClr val="tx1"/>
                </a:solidFill>
              </a:endParaRPr>
            </a:p>
          </p:txBody>
        </p:sp>
        <p:sp>
          <p:nvSpPr>
            <p:cNvPr id="5" name="object 5">
              <a:extLst>
                <a:ext uri="{FF2B5EF4-FFF2-40B4-BE49-F238E27FC236}">
                  <a16:creationId xmlns:a16="http://schemas.microsoft.com/office/drawing/2014/main" id="{C56F055B-0A1E-415A-8E86-8708135001A1}"/>
                </a:ext>
              </a:extLst>
            </p:cNvPr>
            <p:cNvSpPr/>
            <p:nvPr/>
          </p:nvSpPr>
          <p:spPr>
            <a:xfrm>
              <a:off x="831850" y="673988"/>
              <a:ext cx="10528300" cy="5529580"/>
            </a:xfrm>
            <a:custGeom>
              <a:avLst/>
              <a:gdLst/>
              <a:ahLst/>
              <a:cxnLst/>
              <a:rect l="l" t="t" r="r" b="b"/>
              <a:pathLst>
                <a:path w="10528300" h="5529580">
                  <a:moveTo>
                    <a:pt x="5264150" y="0"/>
                  </a:moveTo>
                  <a:lnTo>
                    <a:pt x="5264150" y="5529554"/>
                  </a:lnTo>
                </a:path>
                <a:path w="10528300" h="5529580">
                  <a:moveTo>
                    <a:pt x="0" y="478789"/>
                  </a:moveTo>
                  <a:lnTo>
                    <a:pt x="10528300" y="478789"/>
                  </a:lnTo>
                </a:path>
                <a:path w="10528300" h="5529580">
                  <a:moveTo>
                    <a:pt x="6350" y="0"/>
                  </a:moveTo>
                  <a:lnTo>
                    <a:pt x="6350" y="5529554"/>
                  </a:lnTo>
                </a:path>
                <a:path w="10528300" h="5529580">
                  <a:moveTo>
                    <a:pt x="10521950" y="0"/>
                  </a:moveTo>
                  <a:lnTo>
                    <a:pt x="10521950" y="5529554"/>
                  </a:lnTo>
                </a:path>
                <a:path w="10528300" h="5529580">
                  <a:moveTo>
                    <a:pt x="0" y="6350"/>
                  </a:moveTo>
                  <a:lnTo>
                    <a:pt x="10528300" y="6350"/>
                  </a:lnTo>
                </a:path>
                <a:path w="10528300" h="5529580">
                  <a:moveTo>
                    <a:pt x="0" y="5523204"/>
                  </a:moveTo>
                  <a:lnTo>
                    <a:pt x="10528300" y="5523204"/>
                  </a:lnTo>
                </a:path>
              </a:pathLst>
            </a:custGeom>
            <a:grpFill/>
            <a:ln w="12700">
              <a:solidFill>
                <a:srgbClr val="000000"/>
              </a:solidFill>
            </a:ln>
          </p:spPr>
          <p:txBody>
            <a:bodyPr wrap="square" lIns="0" tIns="0" rIns="0" bIns="0" rtlCol="0"/>
            <a:lstStyle/>
            <a:p>
              <a:endParaRPr dirty="0">
                <a:solidFill>
                  <a:schemeClr val="tx1"/>
                </a:solidFill>
              </a:endParaRPr>
            </a:p>
          </p:txBody>
        </p:sp>
      </p:grpSp>
      <p:sp>
        <p:nvSpPr>
          <p:cNvPr id="7" name="TextBox 6">
            <a:extLst>
              <a:ext uri="{FF2B5EF4-FFF2-40B4-BE49-F238E27FC236}">
                <a16:creationId xmlns:a16="http://schemas.microsoft.com/office/drawing/2014/main" id="{17DB1105-1B75-44AD-9E31-424DBECDDD3A}"/>
              </a:ext>
            </a:extLst>
          </p:cNvPr>
          <p:cNvSpPr txBox="1"/>
          <p:nvPr/>
        </p:nvSpPr>
        <p:spPr>
          <a:xfrm>
            <a:off x="2039816" y="490408"/>
            <a:ext cx="3432516" cy="430887"/>
          </a:xfrm>
          <a:prstGeom prst="rect">
            <a:avLst/>
          </a:prstGeom>
          <a:solidFill>
            <a:schemeClr val="bg1">
              <a:lumMod val="95000"/>
            </a:schemeClr>
          </a:solidFill>
        </p:spPr>
        <p:txBody>
          <a:bodyPr wrap="square">
            <a:spAutoFit/>
          </a:bodyPr>
          <a:lstStyle/>
          <a:p>
            <a:r>
              <a:rPr lang="en-US" sz="2200" b="1" dirty="0">
                <a:solidFill>
                  <a:schemeClr val="tx1"/>
                </a:solidFill>
                <a:latin typeface="Times New Roman" panose="02020603050405020304" pitchFamily="18" charset="0"/>
                <a:cs typeface="Times New Roman" panose="02020603050405020304" pitchFamily="18" charset="0"/>
              </a:rPr>
              <a:t>Pre-amendment [Clause 5]</a:t>
            </a:r>
          </a:p>
        </p:txBody>
      </p:sp>
      <p:sp>
        <p:nvSpPr>
          <p:cNvPr id="8" name="TextBox 7">
            <a:extLst>
              <a:ext uri="{FF2B5EF4-FFF2-40B4-BE49-F238E27FC236}">
                <a16:creationId xmlns:a16="http://schemas.microsoft.com/office/drawing/2014/main" id="{22C68C3A-F9FD-4413-B88E-73B34B3EB611}"/>
              </a:ext>
            </a:extLst>
          </p:cNvPr>
          <p:cNvSpPr txBox="1"/>
          <p:nvPr/>
        </p:nvSpPr>
        <p:spPr>
          <a:xfrm>
            <a:off x="7113566" y="476031"/>
            <a:ext cx="4098387" cy="430887"/>
          </a:xfrm>
          <a:prstGeom prst="rect">
            <a:avLst/>
          </a:prstGeom>
          <a:solidFill>
            <a:schemeClr val="bg1">
              <a:lumMod val="95000"/>
            </a:schemeClr>
          </a:solidFill>
        </p:spPr>
        <p:txBody>
          <a:bodyPr wrap="square">
            <a:spAutoFit/>
          </a:bodyPr>
          <a:lstStyle/>
          <a:p>
            <a:r>
              <a:rPr lang="en-US" sz="2200" b="1" dirty="0">
                <a:solidFill>
                  <a:schemeClr val="tx1"/>
                </a:solidFill>
                <a:latin typeface="Times New Roman" panose="02020603050405020304" pitchFamily="18" charset="0"/>
                <a:cs typeface="Times New Roman" panose="02020603050405020304" pitchFamily="18" charset="0"/>
              </a:rPr>
              <a:t>Post-amendment [Clause 5]</a:t>
            </a:r>
          </a:p>
        </p:txBody>
      </p:sp>
      <p:sp>
        <p:nvSpPr>
          <p:cNvPr id="10" name="TextBox 9">
            <a:extLst>
              <a:ext uri="{FF2B5EF4-FFF2-40B4-BE49-F238E27FC236}">
                <a16:creationId xmlns:a16="http://schemas.microsoft.com/office/drawing/2014/main" id="{68D09CE4-BB48-4F24-9B7E-D8ADDD3A8257}"/>
              </a:ext>
            </a:extLst>
          </p:cNvPr>
          <p:cNvSpPr txBox="1"/>
          <p:nvPr/>
        </p:nvSpPr>
        <p:spPr>
          <a:xfrm>
            <a:off x="1235612" y="1075389"/>
            <a:ext cx="5040923" cy="1569660"/>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Depending upon the turnover of the company, the figures appearing in the Financial Statements shall be rounded off as given below</a:t>
            </a:r>
          </a:p>
        </p:txBody>
      </p:sp>
      <p:graphicFrame>
        <p:nvGraphicFramePr>
          <p:cNvPr id="11" name="object 17">
            <a:extLst>
              <a:ext uri="{FF2B5EF4-FFF2-40B4-BE49-F238E27FC236}">
                <a16:creationId xmlns:a16="http://schemas.microsoft.com/office/drawing/2014/main" id="{20EB2FB5-434C-4CB9-88D7-23DC5E71D6F8}"/>
              </a:ext>
            </a:extLst>
          </p:cNvPr>
          <p:cNvGraphicFramePr>
            <a:graphicFrameLocks noGrp="1"/>
          </p:cNvGraphicFramePr>
          <p:nvPr/>
        </p:nvGraphicFramePr>
        <p:xfrm>
          <a:off x="1235612" y="2645372"/>
          <a:ext cx="4950460" cy="3524250"/>
        </p:xfrm>
        <a:graphic>
          <a:graphicData uri="http://schemas.openxmlformats.org/drawingml/2006/table">
            <a:tbl>
              <a:tblPr firstRow="1" bandRow="1">
                <a:tableStyleId>{2D5ABB26-0587-4C30-8999-92F81FD0307C}</a:tableStyleId>
              </a:tblPr>
              <a:tblGrid>
                <a:gridCol w="2458085">
                  <a:extLst>
                    <a:ext uri="{9D8B030D-6E8A-4147-A177-3AD203B41FA5}">
                      <a16:colId xmlns:a16="http://schemas.microsoft.com/office/drawing/2014/main" val="20000"/>
                    </a:ext>
                  </a:extLst>
                </a:gridCol>
                <a:gridCol w="2492375">
                  <a:extLst>
                    <a:ext uri="{9D8B030D-6E8A-4147-A177-3AD203B41FA5}">
                      <a16:colId xmlns:a16="http://schemas.microsoft.com/office/drawing/2014/main" val="20001"/>
                    </a:ext>
                  </a:extLst>
                </a:gridCol>
              </a:tblGrid>
              <a:tr h="426720">
                <a:tc>
                  <a:txBody>
                    <a:bodyPr/>
                    <a:lstStyle/>
                    <a:p>
                      <a:pPr marL="752475">
                        <a:lnSpc>
                          <a:spcPct val="100000"/>
                        </a:lnSpc>
                        <a:spcBef>
                          <a:spcPts val="315"/>
                        </a:spcBef>
                      </a:pPr>
                      <a:r>
                        <a:rPr sz="2400" b="1" i="1" strike="sngStrike" spc="-240" dirty="0">
                          <a:solidFill>
                            <a:schemeClr val="tx1"/>
                          </a:solidFill>
                          <a:latin typeface="Times New Roman" panose="02020603050405020304" pitchFamily="18" charset="0"/>
                          <a:cs typeface="Times New Roman" panose="02020603050405020304" pitchFamily="18" charset="0"/>
                        </a:rPr>
                        <a:t>Turnover</a:t>
                      </a:r>
                      <a:endParaRPr sz="2400" dirty="0">
                        <a:solidFill>
                          <a:schemeClr val="tx1"/>
                        </a:solidFill>
                        <a:latin typeface="Times New Roman" panose="02020603050405020304" pitchFamily="18" charset="0"/>
                        <a:cs typeface="Times New Roman" panose="02020603050405020304" pitchFamily="18" charset="0"/>
                      </a:endParaRPr>
                    </a:p>
                  </a:txBody>
                  <a:tcPr marL="0" marR="0" marT="40005" marB="0">
                    <a:solidFill>
                      <a:schemeClr val="bg1">
                        <a:lumMod val="95000"/>
                      </a:schemeClr>
                    </a:solidFill>
                  </a:tcPr>
                </a:tc>
                <a:tc>
                  <a:txBody>
                    <a:bodyPr/>
                    <a:lstStyle/>
                    <a:p>
                      <a:pPr marL="542925">
                        <a:lnSpc>
                          <a:spcPct val="100000"/>
                        </a:lnSpc>
                        <a:spcBef>
                          <a:spcPts val="325"/>
                        </a:spcBef>
                      </a:pPr>
                      <a:r>
                        <a:rPr sz="2400" b="1" dirty="0">
                          <a:solidFill>
                            <a:schemeClr val="tx1"/>
                          </a:solidFill>
                          <a:latin typeface="Times New Roman" panose="02020603050405020304" pitchFamily="18" charset="0"/>
                          <a:cs typeface="Times New Roman" panose="02020603050405020304" pitchFamily="18" charset="0"/>
                        </a:rPr>
                        <a:t>Rounding</a:t>
                      </a:r>
                      <a:r>
                        <a:rPr sz="2400" b="1" spc="-130" dirty="0">
                          <a:solidFill>
                            <a:schemeClr val="tx1"/>
                          </a:solidFill>
                          <a:latin typeface="Times New Roman" panose="02020603050405020304" pitchFamily="18" charset="0"/>
                          <a:cs typeface="Times New Roman" panose="02020603050405020304" pitchFamily="18" charset="0"/>
                        </a:rPr>
                        <a:t> </a:t>
                      </a:r>
                      <a:r>
                        <a:rPr sz="2400" b="1" dirty="0">
                          <a:solidFill>
                            <a:schemeClr val="tx1"/>
                          </a:solidFill>
                          <a:latin typeface="Times New Roman" panose="02020603050405020304" pitchFamily="18" charset="0"/>
                          <a:cs typeface="Times New Roman" panose="02020603050405020304" pitchFamily="18" charset="0"/>
                        </a:rPr>
                        <a:t>off</a:t>
                      </a:r>
                      <a:endParaRPr sz="2400" dirty="0">
                        <a:solidFill>
                          <a:schemeClr val="tx1"/>
                        </a:solidFill>
                        <a:latin typeface="Times New Roman" panose="02020603050405020304" pitchFamily="18" charset="0"/>
                        <a:cs typeface="Times New Roman" panose="02020603050405020304" pitchFamily="18" charset="0"/>
                      </a:endParaRPr>
                    </a:p>
                  </a:txBody>
                  <a:tcPr marL="0" marR="0" marT="41275" marB="0">
                    <a:solidFill>
                      <a:schemeClr val="bg1">
                        <a:lumMod val="95000"/>
                      </a:schemeClr>
                    </a:solidFill>
                  </a:tcPr>
                </a:tc>
                <a:extLst>
                  <a:ext uri="{0D108BD9-81ED-4DB2-BD59-A6C34878D82A}">
                    <a16:rowId xmlns:a16="http://schemas.microsoft.com/office/drawing/2014/main" val="10000"/>
                  </a:ext>
                </a:extLst>
              </a:tr>
              <a:tr h="1432572">
                <a:tc>
                  <a:txBody>
                    <a:bodyPr/>
                    <a:lstStyle/>
                    <a:p>
                      <a:pPr marL="91440" marR="100965">
                        <a:lnSpc>
                          <a:spcPct val="100000"/>
                        </a:lnSpc>
                        <a:spcBef>
                          <a:spcPts val="315"/>
                        </a:spcBef>
                      </a:pPr>
                      <a:r>
                        <a:rPr sz="2200" spc="-5" dirty="0">
                          <a:latin typeface="Times New Roman" panose="02020603050405020304" pitchFamily="18" charset="0"/>
                          <a:cs typeface="Times New Roman" panose="02020603050405020304" pitchFamily="18" charset="0"/>
                        </a:rPr>
                        <a:t>l</a:t>
                      </a:r>
                      <a:r>
                        <a:rPr sz="2200" spc="-10"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s</a:t>
                      </a:r>
                      <a:r>
                        <a:rPr sz="2200" dirty="0">
                          <a:latin typeface="Times New Roman" panose="02020603050405020304" pitchFamily="18" charset="0"/>
                          <a:cs typeface="Times New Roman" panose="02020603050405020304" pitchFamily="18" charset="0"/>
                        </a:rPr>
                        <a:t>s</a:t>
                      </a:r>
                      <a:r>
                        <a:rPr sz="2200" spc="-114"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tha</a:t>
                      </a:r>
                      <a:r>
                        <a:rPr sz="2200" dirty="0">
                          <a:latin typeface="Times New Roman" panose="02020603050405020304" pitchFamily="18" charset="0"/>
                          <a:cs typeface="Times New Roman" panose="02020603050405020304" pitchFamily="18" charset="0"/>
                        </a:rPr>
                        <a:t>n</a:t>
                      </a:r>
                      <a:r>
                        <a:rPr sz="2200" spc="-11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o</a:t>
                      </a:r>
                      <a:r>
                        <a:rPr sz="2200" spc="-15" dirty="0">
                          <a:latin typeface="Times New Roman" panose="02020603050405020304" pitchFamily="18" charset="0"/>
                          <a:cs typeface="Times New Roman" panose="02020603050405020304" pitchFamily="18" charset="0"/>
                        </a:rPr>
                        <a:t>n</a:t>
                      </a:r>
                      <a:r>
                        <a:rPr sz="2200" dirty="0">
                          <a:latin typeface="Times New Roman" panose="02020603050405020304" pitchFamily="18" charset="0"/>
                          <a:cs typeface="Times New Roman" panose="02020603050405020304" pitchFamily="18" charset="0"/>
                        </a:rPr>
                        <a:t>e</a:t>
                      </a:r>
                      <a:r>
                        <a:rPr sz="2200" spc="-114"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h</a:t>
                      </a:r>
                      <a:r>
                        <a:rPr sz="2200" spc="-5" dirty="0">
                          <a:latin typeface="Times New Roman" panose="02020603050405020304" pitchFamily="18" charset="0"/>
                          <a:cs typeface="Times New Roman" panose="02020603050405020304" pitchFamily="18" charset="0"/>
                        </a:rPr>
                        <a:t>u</a:t>
                      </a:r>
                      <a:r>
                        <a:rPr sz="2200" spc="-15" dirty="0">
                          <a:latin typeface="Times New Roman" panose="02020603050405020304" pitchFamily="18" charset="0"/>
                          <a:cs typeface="Times New Roman" panose="02020603050405020304" pitchFamily="18" charset="0"/>
                        </a:rPr>
                        <a:t>n</a:t>
                      </a:r>
                      <a:r>
                        <a:rPr sz="2200" spc="-5" dirty="0">
                          <a:latin typeface="Times New Roman" panose="02020603050405020304" pitchFamily="18" charset="0"/>
                          <a:cs typeface="Times New Roman" panose="02020603050405020304" pitchFamily="18" charset="0"/>
                        </a:rPr>
                        <a:t>dr</a:t>
                      </a:r>
                      <a:r>
                        <a:rPr sz="2200" spc="-15"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d  </a:t>
                      </a:r>
                      <a:r>
                        <a:rPr sz="2200" spc="-5" dirty="0">
                          <a:latin typeface="Times New Roman" panose="02020603050405020304" pitchFamily="18" charset="0"/>
                          <a:cs typeface="Times New Roman" panose="02020603050405020304" pitchFamily="18" charset="0"/>
                        </a:rPr>
                        <a:t>cror</a:t>
                      </a:r>
                      <a:r>
                        <a:rPr sz="2200" dirty="0">
                          <a:latin typeface="Times New Roman" panose="02020603050405020304" pitchFamily="18" charset="0"/>
                          <a:cs typeface="Times New Roman" panose="02020603050405020304" pitchFamily="18" charset="0"/>
                        </a:rPr>
                        <a:t>e</a:t>
                      </a:r>
                      <a:r>
                        <a:rPr sz="2200" spc="-12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ru</a:t>
                      </a:r>
                      <a:r>
                        <a:rPr sz="2200" spc="-10" dirty="0">
                          <a:latin typeface="Times New Roman" panose="02020603050405020304" pitchFamily="18" charset="0"/>
                          <a:cs typeface="Times New Roman" panose="02020603050405020304" pitchFamily="18" charset="0"/>
                        </a:rPr>
                        <a:t>p</a:t>
                      </a:r>
                      <a:r>
                        <a:rPr sz="2200" spc="-5" dirty="0">
                          <a:latin typeface="Times New Roman" panose="02020603050405020304" pitchFamily="18" charset="0"/>
                          <a:cs typeface="Times New Roman" panose="02020603050405020304" pitchFamily="18" charset="0"/>
                        </a:rPr>
                        <a:t>e</a:t>
                      </a:r>
                      <a:r>
                        <a:rPr sz="2200" spc="-15"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s</a:t>
                      </a:r>
                    </a:p>
                  </a:txBody>
                  <a:tcPr marL="0" marR="0" marT="40005" marB="0">
                    <a:solidFill>
                      <a:srgbClr val="E7E7E7"/>
                    </a:solidFill>
                  </a:tcPr>
                </a:tc>
                <a:tc>
                  <a:txBody>
                    <a:bodyPr/>
                    <a:lstStyle/>
                    <a:p>
                      <a:pPr marL="108585" marR="181610">
                        <a:lnSpc>
                          <a:spcPct val="100000"/>
                        </a:lnSpc>
                        <a:spcBef>
                          <a:spcPts val="315"/>
                        </a:spcBef>
                      </a:pPr>
                      <a:r>
                        <a:rPr sz="2200" spc="-200" dirty="0">
                          <a:latin typeface="Times New Roman" panose="02020603050405020304" pitchFamily="18" charset="0"/>
                          <a:cs typeface="Times New Roman" panose="02020603050405020304" pitchFamily="18" charset="0"/>
                        </a:rPr>
                        <a:t>T</a:t>
                      </a:r>
                      <a:r>
                        <a:rPr sz="2200" dirty="0">
                          <a:latin typeface="Times New Roman" panose="02020603050405020304" pitchFamily="18" charset="0"/>
                          <a:cs typeface="Times New Roman" panose="02020603050405020304" pitchFamily="18" charset="0"/>
                        </a:rPr>
                        <a:t>o</a:t>
                      </a:r>
                      <a:r>
                        <a:rPr sz="2200" spc="-114"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th</a:t>
                      </a:r>
                      <a:r>
                        <a:rPr sz="2200" dirty="0">
                          <a:latin typeface="Times New Roman" panose="02020603050405020304" pitchFamily="18" charset="0"/>
                          <a:cs typeface="Times New Roman" panose="02020603050405020304" pitchFamily="18" charset="0"/>
                        </a:rPr>
                        <a:t>e</a:t>
                      </a:r>
                      <a:r>
                        <a:rPr sz="2200" spc="-12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n</a:t>
                      </a:r>
                      <a:r>
                        <a:rPr sz="2200" spc="-10"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ar</a:t>
                      </a:r>
                      <a:r>
                        <a:rPr sz="2200" spc="-15"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st  h</a:t>
                      </a:r>
                      <a:r>
                        <a:rPr sz="2200" spc="-15" dirty="0">
                          <a:latin typeface="Times New Roman" panose="02020603050405020304" pitchFamily="18" charset="0"/>
                          <a:cs typeface="Times New Roman" panose="02020603050405020304" pitchFamily="18" charset="0"/>
                        </a:rPr>
                        <a:t>u</a:t>
                      </a:r>
                      <a:r>
                        <a:rPr sz="2200" spc="-5" dirty="0">
                          <a:latin typeface="Times New Roman" panose="02020603050405020304" pitchFamily="18" charset="0"/>
                          <a:cs typeface="Times New Roman" panose="02020603050405020304" pitchFamily="18" charset="0"/>
                        </a:rPr>
                        <a:t>n</a:t>
                      </a:r>
                      <a:r>
                        <a:rPr sz="2200" spc="-15" dirty="0">
                          <a:latin typeface="Times New Roman" panose="02020603050405020304" pitchFamily="18" charset="0"/>
                          <a:cs typeface="Times New Roman" panose="02020603050405020304" pitchFamily="18" charset="0"/>
                        </a:rPr>
                        <a:t>d</a:t>
                      </a:r>
                      <a:r>
                        <a:rPr sz="2200" dirty="0">
                          <a:latin typeface="Times New Roman" panose="02020603050405020304" pitchFamily="18" charset="0"/>
                          <a:cs typeface="Times New Roman" panose="02020603050405020304" pitchFamily="18" charset="0"/>
                        </a:rPr>
                        <a:t>re</a:t>
                      </a:r>
                      <a:r>
                        <a:rPr sz="2200" spc="-15" dirty="0">
                          <a:latin typeface="Times New Roman" panose="02020603050405020304" pitchFamily="18" charset="0"/>
                          <a:cs typeface="Times New Roman" panose="02020603050405020304" pitchFamily="18" charset="0"/>
                        </a:rPr>
                        <a:t>d</a:t>
                      </a:r>
                      <a:r>
                        <a:rPr sz="2200" spc="-5" dirty="0">
                          <a:latin typeface="Times New Roman" panose="02020603050405020304" pitchFamily="18" charset="0"/>
                          <a:cs typeface="Times New Roman" panose="02020603050405020304" pitchFamily="18" charset="0"/>
                        </a:rPr>
                        <a:t>s</a:t>
                      </a:r>
                      <a:r>
                        <a:rPr sz="2200" dirty="0">
                          <a:latin typeface="Times New Roman" panose="02020603050405020304" pitchFamily="18" charset="0"/>
                          <a:cs typeface="Times New Roman" panose="02020603050405020304" pitchFamily="18" charset="0"/>
                        </a:rPr>
                        <a:t>,</a:t>
                      </a:r>
                      <a:r>
                        <a:rPr sz="2200" spc="-1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th</a:t>
                      </a:r>
                      <a:r>
                        <a:rPr sz="2200" spc="-10" dirty="0">
                          <a:latin typeface="Times New Roman" panose="02020603050405020304" pitchFamily="18" charset="0"/>
                          <a:cs typeface="Times New Roman" panose="02020603050405020304" pitchFamily="18" charset="0"/>
                        </a:rPr>
                        <a:t>o</a:t>
                      </a:r>
                      <a:r>
                        <a:rPr sz="2200" spc="-5" dirty="0">
                          <a:latin typeface="Times New Roman" panose="02020603050405020304" pitchFamily="18" charset="0"/>
                          <a:cs typeface="Times New Roman" panose="02020603050405020304" pitchFamily="18" charset="0"/>
                        </a:rPr>
                        <a:t>us</a:t>
                      </a:r>
                      <a:r>
                        <a:rPr sz="2200" spc="-15" dirty="0">
                          <a:latin typeface="Times New Roman" panose="02020603050405020304" pitchFamily="18" charset="0"/>
                          <a:cs typeface="Times New Roman" panose="02020603050405020304" pitchFamily="18" charset="0"/>
                        </a:rPr>
                        <a:t>a</a:t>
                      </a:r>
                      <a:r>
                        <a:rPr sz="2200" spc="-5" dirty="0">
                          <a:latin typeface="Times New Roman" panose="02020603050405020304" pitchFamily="18" charset="0"/>
                          <a:cs typeface="Times New Roman" panose="02020603050405020304" pitchFamily="18" charset="0"/>
                        </a:rPr>
                        <a:t>n</a:t>
                      </a:r>
                      <a:r>
                        <a:rPr sz="2200" spc="-15" dirty="0">
                          <a:latin typeface="Times New Roman" panose="02020603050405020304" pitchFamily="18" charset="0"/>
                          <a:cs typeface="Times New Roman" panose="02020603050405020304" pitchFamily="18" charset="0"/>
                        </a:rPr>
                        <a:t>d</a:t>
                      </a:r>
                      <a:r>
                        <a:rPr sz="2200" spc="-5" dirty="0">
                          <a:latin typeface="Times New Roman" panose="02020603050405020304" pitchFamily="18" charset="0"/>
                          <a:cs typeface="Times New Roman" panose="02020603050405020304" pitchFamily="18" charset="0"/>
                        </a:rPr>
                        <a:t>s,  l</a:t>
                      </a:r>
                      <a:r>
                        <a:rPr sz="2200" spc="-15" dirty="0">
                          <a:latin typeface="Times New Roman" panose="02020603050405020304" pitchFamily="18" charset="0"/>
                          <a:cs typeface="Times New Roman" panose="02020603050405020304" pitchFamily="18" charset="0"/>
                        </a:rPr>
                        <a:t>a</a:t>
                      </a:r>
                      <a:r>
                        <a:rPr sz="2200" spc="-5" dirty="0">
                          <a:latin typeface="Times New Roman" panose="02020603050405020304" pitchFamily="18" charset="0"/>
                          <a:cs typeface="Times New Roman" panose="02020603050405020304" pitchFamily="18" charset="0"/>
                        </a:rPr>
                        <a:t>k</a:t>
                      </a:r>
                      <a:r>
                        <a:rPr sz="2200" spc="-10" dirty="0">
                          <a:latin typeface="Times New Roman" panose="02020603050405020304" pitchFamily="18" charset="0"/>
                          <a:cs typeface="Times New Roman" panose="02020603050405020304" pitchFamily="18" charset="0"/>
                        </a:rPr>
                        <a:t>h</a:t>
                      </a:r>
                      <a:r>
                        <a:rPr sz="2200" dirty="0">
                          <a:latin typeface="Times New Roman" panose="02020603050405020304" pitchFamily="18" charset="0"/>
                          <a:cs typeface="Times New Roman" panose="02020603050405020304" pitchFamily="18" charset="0"/>
                        </a:rPr>
                        <a:t>s</a:t>
                      </a:r>
                      <a:r>
                        <a:rPr sz="2200" spc="-1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o</a:t>
                      </a:r>
                      <a:r>
                        <a:rPr sz="2200" dirty="0">
                          <a:latin typeface="Times New Roman" panose="02020603050405020304" pitchFamily="18" charset="0"/>
                          <a:cs typeface="Times New Roman" panose="02020603050405020304" pitchFamily="18" charset="0"/>
                        </a:rPr>
                        <a:t>r</a:t>
                      </a:r>
                      <a:r>
                        <a:rPr sz="2200" spc="-12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mi</a:t>
                      </a:r>
                      <a:r>
                        <a:rPr sz="2200" spc="-10" dirty="0">
                          <a:latin typeface="Times New Roman" panose="02020603050405020304" pitchFamily="18" charset="0"/>
                          <a:cs typeface="Times New Roman" panose="02020603050405020304" pitchFamily="18" charset="0"/>
                        </a:rPr>
                        <a:t>l</a:t>
                      </a:r>
                      <a:r>
                        <a:rPr sz="2200" spc="-5" dirty="0">
                          <a:latin typeface="Times New Roman" panose="02020603050405020304" pitchFamily="18" charset="0"/>
                          <a:cs typeface="Times New Roman" panose="02020603050405020304" pitchFamily="18" charset="0"/>
                        </a:rPr>
                        <a:t>l</a:t>
                      </a:r>
                      <a:r>
                        <a:rPr sz="2200" spc="-10" dirty="0">
                          <a:latin typeface="Times New Roman" panose="02020603050405020304" pitchFamily="18" charset="0"/>
                          <a:cs typeface="Times New Roman" panose="02020603050405020304" pitchFamily="18" charset="0"/>
                        </a:rPr>
                        <a:t>i</a:t>
                      </a:r>
                      <a:r>
                        <a:rPr sz="2200" spc="-5" dirty="0">
                          <a:latin typeface="Times New Roman" panose="02020603050405020304" pitchFamily="18" charset="0"/>
                          <a:cs typeface="Times New Roman" panose="02020603050405020304" pitchFamily="18" charset="0"/>
                        </a:rPr>
                        <a:t>o</a:t>
                      </a:r>
                      <a:r>
                        <a:rPr sz="2200" spc="-15" dirty="0">
                          <a:latin typeface="Times New Roman" panose="02020603050405020304" pitchFamily="18" charset="0"/>
                          <a:cs typeface="Times New Roman" panose="02020603050405020304" pitchFamily="18" charset="0"/>
                        </a:rPr>
                        <a:t>n</a:t>
                      </a:r>
                      <a:r>
                        <a:rPr sz="2200" spc="-5" dirty="0">
                          <a:latin typeface="Times New Roman" panose="02020603050405020304" pitchFamily="18" charset="0"/>
                          <a:cs typeface="Times New Roman" panose="02020603050405020304" pitchFamily="18" charset="0"/>
                        </a:rPr>
                        <a:t>s</a:t>
                      </a:r>
                      <a:r>
                        <a:rPr sz="2200" dirty="0">
                          <a:latin typeface="Times New Roman" panose="02020603050405020304" pitchFamily="18" charset="0"/>
                          <a:cs typeface="Times New Roman" panose="02020603050405020304" pitchFamily="18" charset="0"/>
                        </a:rPr>
                        <a:t>,</a:t>
                      </a:r>
                      <a:r>
                        <a:rPr sz="2200" spc="-1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or  d</a:t>
                      </a:r>
                      <a:r>
                        <a:rPr sz="2200" spc="-15"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cim</a:t>
                      </a:r>
                      <a:r>
                        <a:rPr sz="2200" spc="-10" dirty="0">
                          <a:latin typeface="Times New Roman" panose="02020603050405020304" pitchFamily="18" charset="0"/>
                          <a:cs typeface="Times New Roman" panose="02020603050405020304" pitchFamily="18" charset="0"/>
                        </a:rPr>
                        <a:t>a</a:t>
                      </a:r>
                      <a:r>
                        <a:rPr sz="2200" spc="-5" dirty="0">
                          <a:latin typeface="Times New Roman" panose="02020603050405020304" pitchFamily="18" charset="0"/>
                          <a:cs typeface="Times New Roman" panose="02020603050405020304" pitchFamily="18" charset="0"/>
                        </a:rPr>
                        <a:t>l</a:t>
                      </a:r>
                      <a:r>
                        <a:rPr sz="2200" dirty="0">
                          <a:latin typeface="Times New Roman" panose="02020603050405020304" pitchFamily="18" charset="0"/>
                          <a:cs typeface="Times New Roman" panose="02020603050405020304" pitchFamily="18" charset="0"/>
                        </a:rPr>
                        <a:t>s</a:t>
                      </a:r>
                      <a:r>
                        <a:rPr sz="2200" spc="-10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th</a:t>
                      </a:r>
                      <a:r>
                        <a:rPr sz="2200" spc="-10"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re</a:t>
                      </a:r>
                      <a:r>
                        <a:rPr sz="2200" spc="-15" dirty="0">
                          <a:latin typeface="Times New Roman" panose="02020603050405020304" pitchFamily="18" charset="0"/>
                          <a:cs typeface="Times New Roman" panose="02020603050405020304" pitchFamily="18" charset="0"/>
                        </a:rPr>
                        <a:t>o</a:t>
                      </a:r>
                      <a:r>
                        <a:rPr sz="2200" dirty="0">
                          <a:latin typeface="Times New Roman" panose="02020603050405020304" pitchFamily="18" charset="0"/>
                          <a:cs typeface="Times New Roman" panose="02020603050405020304" pitchFamily="18" charset="0"/>
                        </a:rPr>
                        <a:t>f</a:t>
                      </a:r>
                    </a:p>
                  </a:txBody>
                  <a:tcPr marL="0" marR="0" marT="40005" marB="0">
                    <a:solidFill>
                      <a:srgbClr val="E7E7E7"/>
                    </a:solidFill>
                  </a:tcPr>
                </a:tc>
                <a:extLst>
                  <a:ext uri="{0D108BD9-81ED-4DB2-BD59-A6C34878D82A}">
                    <a16:rowId xmlns:a16="http://schemas.microsoft.com/office/drawing/2014/main" val="10001"/>
                  </a:ext>
                </a:extLst>
              </a:tr>
              <a:tr h="1097280">
                <a:tc>
                  <a:txBody>
                    <a:bodyPr/>
                    <a:lstStyle/>
                    <a:p>
                      <a:pPr marL="91440" marR="492759">
                        <a:lnSpc>
                          <a:spcPct val="100000"/>
                        </a:lnSpc>
                        <a:spcBef>
                          <a:spcPts val="315"/>
                        </a:spcBef>
                      </a:pPr>
                      <a:r>
                        <a:rPr sz="2200" spc="-5" dirty="0">
                          <a:latin typeface="Times New Roman" panose="02020603050405020304" pitchFamily="18" charset="0"/>
                          <a:cs typeface="Times New Roman" panose="02020603050405020304" pitchFamily="18" charset="0"/>
                        </a:rPr>
                        <a:t>o</a:t>
                      </a:r>
                      <a:r>
                        <a:rPr sz="2200" spc="-15" dirty="0">
                          <a:latin typeface="Times New Roman" panose="02020603050405020304" pitchFamily="18" charset="0"/>
                          <a:cs typeface="Times New Roman" panose="02020603050405020304" pitchFamily="18" charset="0"/>
                        </a:rPr>
                        <a:t>n</a:t>
                      </a:r>
                      <a:r>
                        <a:rPr sz="2200" dirty="0">
                          <a:latin typeface="Times New Roman" panose="02020603050405020304" pitchFamily="18" charset="0"/>
                          <a:cs typeface="Times New Roman" panose="02020603050405020304" pitchFamily="18" charset="0"/>
                        </a:rPr>
                        <a:t>e</a:t>
                      </a:r>
                      <a:r>
                        <a:rPr sz="2200" spc="-10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h</a:t>
                      </a:r>
                      <a:r>
                        <a:rPr sz="2200" spc="-15" dirty="0">
                          <a:latin typeface="Times New Roman" panose="02020603050405020304" pitchFamily="18" charset="0"/>
                          <a:cs typeface="Times New Roman" panose="02020603050405020304" pitchFamily="18" charset="0"/>
                        </a:rPr>
                        <a:t>u</a:t>
                      </a:r>
                      <a:r>
                        <a:rPr sz="2200" spc="-5" dirty="0">
                          <a:latin typeface="Times New Roman" panose="02020603050405020304" pitchFamily="18" charset="0"/>
                          <a:cs typeface="Times New Roman" panose="02020603050405020304" pitchFamily="18" charset="0"/>
                        </a:rPr>
                        <a:t>n</a:t>
                      </a:r>
                      <a:r>
                        <a:rPr sz="2200" spc="-15" dirty="0">
                          <a:latin typeface="Times New Roman" panose="02020603050405020304" pitchFamily="18" charset="0"/>
                          <a:cs typeface="Times New Roman" panose="02020603050405020304" pitchFamily="18" charset="0"/>
                        </a:rPr>
                        <a:t>d</a:t>
                      </a:r>
                      <a:r>
                        <a:rPr sz="2200" dirty="0">
                          <a:latin typeface="Times New Roman" panose="02020603050405020304" pitchFamily="18" charset="0"/>
                          <a:cs typeface="Times New Roman" panose="02020603050405020304" pitchFamily="18" charset="0"/>
                        </a:rPr>
                        <a:t>red</a:t>
                      </a:r>
                      <a:r>
                        <a:rPr sz="2200" spc="-11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crore  </a:t>
                      </a:r>
                      <a:r>
                        <a:rPr sz="2200" dirty="0">
                          <a:latin typeface="Times New Roman" panose="02020603050405020304" pitchFamily="18" charset="0"/>
                          <a:cs typeface="Times New Roman" panose="02020603050405020304" pitchFamily="18" charset="0"/>
                        </a:rPr>
                        <a:t>ru</a:t>
                      </a:r>
                      <a:r>
                        <a:rPr sz="2200" spc="-15" dirty="0">
                          <a:latin typeface="Times New Roman" panose="02020603050405020304" pitchFamily="18" charset="0"/>
                          <a:cs typeface="Times New Roman" panose="02020603050405020304" pitchFamily="18" charset="0"/>
                        </a:rPr>
                        <a:t>p</a:t>
                      </a:r>
                      <a:r>
                        <a:rPr sz="2200" spc="-5" dirty="0">
                          <a:latin typeface="Times New Roman" panose="02020603050405020304" pitchFamily="18" charset="0"/>
                          <a:cs typeface="Times New Roman" panose="02020603050405020304" pitchFamily="18" charset="0"/>
                        </a:rPr>
                        <a:t>e</a:t>
                      </a:r>
                      <a:r>
                        <a:rPr sz="2200" spc="-15"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s</a:t>
                      </a:r>
                      <a:r>
                        <a:rPr sz="2200" spc="-1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o</a:t>
                      </a:r>
                      <a:r>
                        <a:rPr sz="2200" dirty="0">
                          <a:latin typeface="Times New Roman" panose="02020603050405020304" pitchFamily="18" charset="0"/>
                          <a:cs typeface="Times New Roman" panose="02020603050405020304" pitchFamily="18" charset="0"/>
                        </a:rPr>
                        <a:t>r</a:t>
                      </a:r>
                      <a:r>
                        <a:rPr sz="2200" spc="-114"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m</a:t>
                      </a:r>
                      <a:r>
                        <a:rPr sz="2200" spc="-10" dirty="0">
                          <a:latin typeface="Times New Roman" panose="02020603050405020304" pitchFamily="18" charset="0"/>
                          <a:cs typeface="Times New Roman" panose="02020603050405020304" pitchFamily="18" charset="0"/>
                        </a:rPr>
                        <a:t>o</a:t>
                      </a:r>
                      <a:r>
                        <a:rPr sz="2200" dirty="0">
                          <a:latin typeface="Times New Roman" panose="02020603050405020304" pitchFamily="18" charset="0"/>
                          <a:cs typeface="Times New Roman" panose="02020603050405020304" pitchFamily="18" charset="0"/>
                        </a:rPr>
                        <a:t>re</a:t>
                      </a:r>
                    </a:p>
                  </a:txBody>
                  <a:tcPr marL="0" marR="0" marT="40005" marB="0">
                    <a:solidFill>
                      <a:srgbClr val="FFFFFF"/>
                    </a:solidFill>
                  </a:tcPr>
                </a:tc>
                <a:tc>
                  <a:txBody>
                    <a:bodyPr/>
                    <a:lstStyle/>
                    <a:p>
                      <a:pPr marL="108585" marR="267970" algn="just">
                        <a:lnSpc>
                          <a:spcPct val="100000"/>
                        </a:lnSpc>
                        <a:spcBef>
                          <a:spcPts val="315"/>
                        </a:spcBef>
                      </a:pPr>
                      <a:r>
                        <a:rPr sz="2200" spc="-200" dirty="0">
                          <a:latin typeface="Times New Roman" panose="02020603050405020304" pitchFamily="18" charset="0"/>
                          <a:cs typeface="Times New Roman" panose="02020603050405020304" pitchFamily="18" charset="0"/>
                        </a:rPr>
                        <a:t>T</a:t>
                      </a:r>
                      <a:r>
                        <a:rPr sz="2200" dirty="0">
                          <a:latin typeface="Times New Roman" panose="02020603050405020304" pitchFamily="18" charset="0"/>
                          <a:cs typeface="Times New Roman" panose="02020603050405020304" pitchFamily="18" charset="0"/>
                        </a:rPr>
                        <a:t>o</a:t>
                      </a:r>
                      <a:r>
                        <a:rPr sz="2200" spc="-114"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th</a:t>
                      </a:r>
                      <a:r>
                        <a:rPr sz="2200" dirty="0">
                          <a:latin typeface="Times New Roman" panose="02020603050405020304" pitchFamily="18" charset="0"/>
                          <a:cs typeface="Times New Roman" panose="02020603050405020304" pitchFamily="18" charset="0"/>
                        </a:rPr>
                        <a:t>e</a:t>
                      </a:r>
                      <a:r>
                        <a:rPr sz="2200" spc="-12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n</a:t>
                      </a:r>
                      <a:r>
                        <a:rPr sz="2200" spc="-10"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ar</a:t>
                      </a:r>
                      <a:r>
                        <a:rPr sz="2200" spc="-15"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s</a:t>
                      </a:r>
                      <a:r>
                        <a:rPr sz="2200" dirty="0">
                          <a:latin typeface="Times New Roman" panose="02020603050405020304" pitchFamily="18" charset="0"/>
                          <a:cs typeface="Times New Roman" panose="02020603050405020304" pitchFamily="18" charset="0"/>
                        </a:rPr>
                        <a:t>t</a:t>
                      </a:r>
                      <a:r>
                        <a:rPr sz="2200" spc="-1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l</a:t>
                      </a:r>
                      <a:r>
                        <a:rPr sz="2200" spc="-10" dirty="0">
                          <a:latin typeface="Times New Roman" panose="02020603050405020304" pitchFamily="18" charset="0"/>
                          <a:cs typeface="Times New Roman" panose="02020603050405020304" pitchFamily="18" charset="0"/>
                        </a:rPr>
                        <a:t>a</a:t>
                      </a:r>
                      <a:r>
                        <a:rPr sz="2200" spc="-5" dirty="0">
                          <a:latin typeface="Times New Roman" panose="02020603050405020304" pitchFamily="18" charset="0"/>
                          <a:cs typeface="Times New Roman" panose="02020603050405020304" pitchFamily="18" charset="0"/>
                        </a:rPr>
                        <a:t>khs,  mi</a:t>
                      </a:r>
                      <a:r>
                        <a:rPr sz="2200" spc="-10" dirty="0">
                          <a:latin typeface="Times New Roman" panose="02020603050405020304" pitchFamily="18" charset="0"/>
                          <a:cs typeface="Times New Roman" panose="02020603050405020304" pitchFamily="18" charset="0"/>
                        </a:rPr>
                        <a:t>l</a:t>
                      </a:r>
                      <a:r>
                        <a:rPr sz="2200" spc="-5" dirty="0">
                          <a:latin typeface="Times New Roman" panose="02020603050405020304" pitchFamily="18" charset="0"/>
                          <a:cs typeface="Times New Roman" panose="02020603050405020304" pitchFamily="18" charset="0"/>
                        </a:rPr>
                        <a:t>l</a:t>
                      </a:r>
                      <a:r>
                        <a:rPr sz="2200" spc="-10" dirty="0">
                          <a:latin typeface="Times New Roman" panose="02020603050405020304" pitchFamily="18" charset="0"/>
                          <a:cs typeface="Times New Roman" panose="02020603050405020304" pitchFamily="18" charset="0"/>
                        </a:rPr>
                        <a:t>i</a:t>
                      </a:r>
                      <a:r>
                        <a:rPr sz="2200" spc="-5" dirty="0">
                          <a:latin typeface="Times New Roman" panose="02020603050405020304" pitchFamily="18" charset="0"/>
                          <a:cs typeface="Times New Roman" panose="02020603050405020304" pitchFamily="18" charset="0"/>
                        </a:rPr>
                        <a:t>o</a:t>
                      </a:r>
                      <a:r>
                        <a:rPr sz="2200" spc="-15" dirty="0">
                          <a:latin typeface="Times New Roman" panose="02020603050405020304" pitchFamily="18" charset="0"/>
                          <a:cs typeface="Times New Roman" panose="02020603050405020304" pitchFamily="18" charset="0"/>
                        </a:rPr>
                        <a:t>n</a:t>
                      </a:r>
                      <a:r>
                        <a:rPr sz="2200" dirty="0">
                          <a:latin typeface="Times New Roman" panose="02020603050405020304" pitchFamily="18" charset="0"/>
                          <a:cs typeface="Times New Roman" panose="02020603050405020304" pitchFamily="18" charset="0"/>
                        </a:rPr>
                        <a:t>s</a:t>
                      </a:r>
                      <a:r>
                        <a:rPr sz="2200" spc="-9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o</a:t>
                      </a:r>
                      <a:r>
                        <a:rPr sz="2200" dirty="0">
                          <a:latin typeface="Times New Roman" panose="02020603050405020304" pitchFamily="18" charset="0"/>
                          <a:cs typeface="Times New Roman" panose="02020603050405020304" pitchFamily="18" charset="0"/>
                        </a:rPr>
                        <a:t>r</a:t>
                      </a:r>
                      <a:r>
                        <a:rPr sz="2200" spc="-114"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cr</a:t>
                      </a:r>
                      <a:r>
                        <a:rPr sz="2200" spc="-10" dirty="0">
                          <a:latin typeface="Times New Roman" panose="02020603050405020304" pitchFamily="18" charset="0"/>
                          <a:cs typeface="Times New Roman" panose="02020603050405020304" pitchFamily="18" charset="0"/>
                        </a:rPr>
                        <a:t>o</a:t>
                      </a:r>
                      <a:r>
                        <a:rPr sz="2200" dirty="0">
                          <a:latin typeface="Times New Roman" panose="02020603050405020304" pitchFamily="18" charset="0"/>
                          <a:cs typeface="Times New Roman" panose="02020603050405020304" pitchFamily="18" charset="0"/>
                        </a:rPr>
                        <a:t>res,</a:t>
                      </a:r>
                      <a:r>
                        <a:rPr sz="2200" spc="-114"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or  d</a:t>
                      </a:r>
                      <a:r>
                        <a:rPr sz="2200" spc="-15"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ci</a:t>
                      </a:r>
                      <a:r>
                        <a:rPr sz="2200" spc="-10" dirty="0">
                          <a:latin typeface="Times New Roman" panose="02020603050405020304" pitchFamily="18" charset="0"/>
                          <a:cs typeface="Times New Roman" panose="02020603050405020304" pitchFamily="18" charset="0"/>
                        </a:rPr>
                        <a:t>m</a:t>
                      </a:r>
                      <a:r>
                        <a:rPr sz="2200" spc="-5" dirty="0">
                          <a:latin typeface="Times New Roman" panose="02020603050405020304" pitchFamily="18" charset="0"/>
                          <a:cs typeface="Times New Roman" panose="02020603050405020304" pitchFamily="18" charset="0"/>
                        </a:rPr>
                        <a:t>a</a:t>
                      </a:r>
                      <a:r>
                        <a:rPr sz="2200" spc="-15" dirty="0">
                          <a:latin typeface="Times New Roman" panose="02020603050405020304" pitchFamily="18" charset="0"/>
                          <a:cs typeface="Times New Roman" panose="02020603050405020304" pitchFamily="18" charset="0"/>
                        </a:rPr>
                        <a:t>l</a:t>
                      </a:r>
                      <a:r>
                        <a:rPr sz="2200" dirty="0">
                          <a:latin typeface="Times New Roman" panose="02020603050405020304" pitchFamily="18" charset="0"/>
                          <a:cs typeface="Times New Roman" panose="02020603050405020304" pitchFamily="18" charset="0"/>
                        </a:rPr>
                        <a:t>s</a:t>
                      </a:r>
                      <a:r>
                        <a:rPr sz="2200" spc="-1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th</a:t>
                      </a:r>
                      <a:r>
                        <a:rPr sz="2200" spc="-15"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r</a:t>
                      </a:r>
                      <a:r>
                        <a:rPr sz="2200" spc="-10"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of</a:t>
                      </a:r>
                      <a:endParaRPr sz="2200" dirty="0">
                        <a:latin typeface="Times New Roman" panose="02020603050405020304" pitchFamily="18" charset="0"/>
                        <a:cs typeface="Times New Roman" panose="02020603050405020304" pitchFamily="18" charset="0"/>
                      </a:endParaRPr>
                    </a:p>
                  </a:txBody>
                  <a:tcPr marL="0" marR="0" marT="40005" marB="0">
                    <a:solidFill>
                      <a:srgbClr val="FFFFFF"/>
                    </a:solidFill>
                  </a:tcPr>
                </a:tc>
                <a:extLst>
                  <a:ext uri="{0D108BD9-81ED-4DB2-BD59-A6C34878D82A}">
                    <a16:rowId xmlns:a16="http://schemas.microsoft.com/office/drawing/2014/main" val="10002"/>
                  </a:ext>
                </a:extLst>
              </a:tr>
            </a:tbl>
          </a:graphicData>
        </a:graphic>
      </p:graphicFrame>
      <p:sp>
        <p:nvSpPr>
          <p:cNvPr id="13" name="TextBox 12">
            <a:extLst>
              <a:ext uri="{FF2B5EF4-FFF2-40B4-BE49-F238E27FC236}">
                <a16:creationId xmlns:a16="http://schemas.microsoft.com/office/drawing/2014/main" id="{99589474-4FF3-4B8F-9C45-FC518001F1E1}"/>
              </a:ext>
            </a:extLst>
          </p:cNvPr>
          <p:cNvSpPr txBox="1"/>
          <p:nvPr/>
        </p:nvSpPr>
        <p:spPr>
          <a:xfrm>
            <a:off x="6392886" y="1095412"/>
            <a:ext cx="5040923" cy="1569660"/>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Depending upon the Total Income of the company, the figures appearing in the Financial Statements shall be rounded off as given below</a:t>
            </a:r>
          </a:p>
        </p:txBody>
      </p:sp>
      <p:graphicFrame>
        <p:nvGraphicFramePr>
          <p:cNvPr id="14" name="object 23">
            <a:extLst>
              <a:ext uri="{FF2B5EF4-FFF2-40B4-BE49-F238E27FC236}">
                <a16:creationId xmlns:a16="http://schemas.microsoft.com/office/drawing/2014/main" id="{22F2F062-3C68-4A72-9FCF-1C3E465347AC}"/>
              </a:ext>
            </a:extLst>
          </p:cNvPr>
          <p:cNvGraphicFramePr>
            <a:graphicFrameLocks noGrp="1"/>
          </p:cNvGraphicFramePr>
          <p:nvPr/>
        </p:nvGraphicFramePr>
        <p:xfrm>
          <a:off x="6361112" y="2664299"/>
          <a:ext cx="5014595" cy="3524249"/>
        </p:xfrm>
        <a:graphic>
          <a:graphicData uri="http://schemas.openxmlformats.org/drawingml/2006/table">
            <a:tbl>
              <a:tblPr firstRow="1" bandRow="1">
                <a:tableStyleId>{2D5ABB26-0587-4C30-8999-92F81FD0307C}</a:tableStyleId>
              </a:tblPr>
              <a:tblGrid>
                <a:gridCol w="2474595">
                  <a:extLst>
                    <a:ext uri="{9D8B030D-6E8A-4147-A177-3AD203B41FA5}">
                      <a16:colId xmlns:a16="http://schemas.microsoft.com/office/drawing/2014/main" val="20000"/>
                    </a:ext>
                  </a:extLst>
                </a:gridCol>
                <a:gridCol w="2540000">
                  <a:extLst>
                    <a:ext uri="{9D8B030D-6E8A-4147-A177-3AD203B41FA5}">
                      <a16:colId xmlns:a16="http://schemas.microsoft.com/office/drawing/2014/main" val="20001"/>
                    </a:ext>
                  </a:extLst>
                </a:gridCol>
              </a:tblGrid>
              <a:tr h="426719">
                <a:tc>
                  <a:txBody>
                    <a:bodyPr/>
                    <a:lstStyle/>
                    <a:p>
                      <a:pPr marL="560070">
                        <a:lnSpc>
                          <a:spcPct val="100000"/>
                        </a:lnSpc>
                        <a:spcBef>
                          <a:spcPts val="315"/>
                        </a:spcBef>
                      </a:pPr>
                      <a:r>
                        <a:rPr sz="2400" b="1" i="1" spc="-165" dirty="0">
                          <a:solidFill>
                            <a:schemeClr val="tx1"/>
                          </a:solidFill>
                          <a:latin typeface="Times New Roman" panose="02020603050405020304" pitchFamily="18" charset="0"/>
                          <a:cs typeface="Times New Roman" panose="02020603050405020304" pitchFamily="18" charset="0"/>
                        </a:rPr>
                        <a:t>T</a:t>
                      </a:r>
                      <a:r>
                        <a:rPr sz="2400" b="1" i="1" dirty="0">
                          <a:solidFill>
                            <a:schemeClr val="tx1"/>
                          </a:solidFill>
                          <a:latin typeface="Times New Roman" panose="02020603050405020304" pitchFamily="18" charset="0"/>
                          <a:cs typeface="Times New Roman" panose="02020603050405020304" pitchFamily="18" charset="0"/>
                        </a:rPr>
                        <a:t>otal</a:t>
                      </a:r>
                      <a:r>
                        <a:rPr sz="2400" b="1" i="1" spc="-114" dirty="0">
                          <a:solidFill>
                            <a:schemeClr val="tx1"/>
                          </a:solidFill>
                          <a:latin typeface="Times New Roman" panose="02020603050405020304" pitchFamily="18" charset="0"/>
                          <a:cs typeface="Times New Roman" panose="02020603050405020304" pitchFamily="18" charset="0"/>
                        </a:rPr>
                        <a:t> </a:t>
                      </a:r>
                      <a:r>
                        <a:rPr sz="2400" b="1" i="1" spc="-5" dirty="0">
                          <a:solidFill>
                            <a:schemeClr val="tx1"/>
                          </a:solidFill>
                          <a:latin typeface="Times New Roman" panose="02020603050405020304" pitchFamily="18" charset="0"/>
                          <a:cs typeface="Times New Roman" panose="02020603050405020304" pitchFamily="18" charset="0"/>
                        </a:rPr>
                        <a:t>Income</a:t>
                      </a:r>
                      <a:endParaRPr sz="2400" dirty="0">
                        <a:solidFill>
                          <a:schemeClr val="tx1"/>
                        </a:solidFill>
                        <a:latin typeface="Times New Roman" panose="02020603050405020304" pitchFamily="18" charset="0"/>
                        <a:cs typeface="Times New Roman" panose="02020603050405020304" pitchFamily="18" charset="0"/>
                      </a:endParaRPr>
                    </a:p>
                  </a:txBody>
                  <a:tcPr marL="0" marR="0" marT="40005" marB="0">
                    <a:solidFill>
                      <a:schemeClr val="bg1">
                        <a:lumMod val="95000"/>
                      </a:schemeClr>
                    </a:solidFill>
                  </a:tcPr>
                </a:tc>
                <a:tc>
                  <a:txBody>
                    <a:bodyPr/>
                    <a:lstStyle/>
                    <a:p>
                      <a:pPr marL="574675">
                        <a:lnSpc>
                          <a:spcPct val="100000"/>
                        </a:lnSpc>
                        <a:spcBef>
                          <a:spcPts val="325"/>
                        </a:spcBef>
                      </a:pPr>
                      <a:r>
                        <a:rPr sz="2400" b="1" dirty="0">
                          <a:solidFill>
                            <a:schemeClr val="tx1"/>
                          </a:solidFill>
                          <a:latin typeface="Times New Roman" panose="02020603050405020304" pitchFamily="18" charset="0"/>
                          <a:cs typeface="Times New Roman" panose="02020603050405020304" pitchFamily="18" charset="0"/>
                        </a:rPr>
                        <a:t>Ro</a:t>
                      </a:r>
                      <a:r>
                        <a:rPr sz="2400" b="1" spc="5" dirty="0">
                          <a:solidFill>
                            <a:schemeClr val="tx1"/>
                          </a:solidFill>
                          <a:latin typeface="Times New Roman" panose="02020603050405020304" pitchFamily="18" charset="0"/>
                          <a:cs typeface="Times New Roman" panose="02020603050405020304" pitchFamily="18" charset="0"/>
                        </a:rPr>
                        <a:t>u</a:t>
                      </a:r>
                      <a:r>
                        <a:rPr sz="2400" b="1" dirty="0">
                          <a:solidFill>
                            <a:schemeClr val="tx1"/>
                          </a:solidFill>
                          <a:latin typeface="Times New Roman" panose="02020603050405020304" pitchFamily="18" charset="0"/>
                          <a:cs typeface="Times New Roman" panose="02020603050405020304" pitchFamily="18" charset="0"/>
                        </a:rPr>
                        <a:t>n</a:t>
                      </a:r>
                      <a:r>
                        <a:rPr sz="2400" b="1" spc="10" dirty="0">
                          <a:solidFill>
                            <a:schemeClr val="tx1"/>
                          </a:solidFill>
                          <a:latin typeface="Times New Roman" panose="02020603050405020304" pitchFamily="18" charset="0"/>
                          <a:cs typeface="Times New Roman" panose="02020603050405020304" pitchFamily="18" charset="0"/>
                        </a:rPr>
                        <a:t>d</a:t>
                      </a:r>
                      <a:r>
                        <a:rPr sz="2400" b="1" spc="-5" dirty="0">
                          <a:solidFill>
                            <a:schemeClr val="tx1"/>
                          </a:solidFill>
                          <a:latin typeface="Times New Roman" panose="02020603050405020304" pitchFamily="18" charset="0"/>
                          <a:cs typeface="Times New Roman" panose="02020603050405020304" pitchFamily="18" charset="0"/>
                        </a:rPr>
                        <a:t>i</a:t>
                      </a:r>
                      <a:r>
                        <a:rPr sz="2400" b="1" spc="5" dirty="0">
                          <a:solidFill>
                            <a:schemeClr val="tx1"/>
                          </a:solidFill>
                          <a:latin typeface="Times New Roman" panose="02020603050405020304" pitchFamily="18" charset="0"/>
                          <a:cs typeface="Times New Roman" panose="02020603050405020304" pitchFamily="18" charset="0"/>
                        </a:rPr>
                        <a:t>n</a:t>
                      </a:r>
                      <a:r>
                        <a:rPr sz="2400" b="1" dirty="0">
                          <a:solidFill>
                            <a:schemeClr val="tx1"/>
                          </a:solidFill>
                          <a:latin typeface="Times New Roman" panose="02020603050405020304" pitchFamily="18" charset="0"/>
                          <a:cs typeface="Times New Roman" panose="02020603050405020304" pitchFamily="18" charset="0"/>
                        </a:rPr>
                        <a:t>g</a:t>
                      </a:r>
                      <a:r>
                        <a:rPr sz="2400" b="1" spc="-130" dirty="0">
                          <a:solidFill>
                            <a:schemeClr val="tx1"/>
                          </a:solidFill>
                          <a:latin typeface="Times New Roman" panose="02020603050405020304" pitchFamily="18" charset="0"/>
                          <a:cs typeface="Times New Roman" panose="02020603050405020304" pitchFamily="18" charset="0"/>
                        </a:rPr>
                        <a:t> </a:t>
                      </a:r>
                      <a:r>
                        <a:rPr sz="2400" b="1" dirty="0">
                          <a:solidFill>
                            <a:schemeClr val="tx1"/>
                          </a:solidFill>
                          <a:latin typeface="Times New Roman" panose="02020603050405020304" pitchFamily="18" charset="0"/>
                          <a:cs typeface="Times New Roman" panose="02020603050405020304" pitchFamily="18" charset="0"/>
                        </a:rPr>
                        <a:t>off</a:t>
                      </a:r>
                      <a:endParaRPr sz="2400" dirty="0">
                        <a:solidFill>
                          <a:schemeClr val="tx1"/>
                        </a:solidFill>
                        <a:latin typeface="Times New Roman" panose="02020603050405020304" pitchFamily="18" charset="0"/>
                        <a:cs typeface="Times New Roman" panose="02020603050405020304" pitchFamily="18" charset="0"/>
                      </a:endParaRPr>
                    </a:p>
                  </a:txBody>
                  <a:tcPr marL="0" marR="0" marT="41275" marB="0">
                    <a:solidFill>
                      <a:schemeClr val="bg1">
                        <a:lumMod val="95000"/>
                      </a:schemeClr>
                    </a:solidFill>
                  </a:tcPr>
                </a:tc>
                <a:extLst>
                  <a:ext uri="{0D108BD9-81ED-4DB2-BD59-A6C34878D82A}">
                    <a16:rowId xmlns:a16="http://schemas.microsoft.com/office/drawing/2014/main" val="10000"/>
                  </a:ext>
                </a:extLst>
              </a:tr>
              <a:tr h="1432547">
                <a:tc>
                  <a:txBody>
                    <a:bodyPr/>
                    <a:lstStyle/>
                    <a:p>
                      <a:pPr marL="92075" marR="117475">
                        <a:lnSpc>
                          <a:spcPct val="100000"/>
                        </a:lnSpc>
                        <a:spcBef>
                          <a:spcPts val="315"/>
                        </a:spcBef>
                      </a:pPr>
                      <a:r>
                        <a:rPr sz="2200" spc="-5" dirty="0">
                          <a:latin typeface="Times New Roman" panose="02020603050405020304" pitchFamily="18" charset="0"/>
                          <a:cs typeface="Times New Roman" panose="02020603050405020304" pitchFamily="18" charset="0"/>
                        </a:rPr>
                        <a:t>l</a:t>
                      </a:r>
                      <a:r>
                        <a:rPr sz="2200" spc="-10"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s</a:t>
                      </a:r>
                      <a:r>
                        <a:rPr sz="2200" dirty="0">
                          <a:latin typeface="Times New Roman" panose="02020603050405020304" pitchFamily="18" charset="0"/>
                          <a:cs typeface="Times New Roman" panose="02020603050405020304" pitchFamily="18" charset="0"/>
                        </a:rPr>
                        <a:t>s</a:t>
                      </a:r>
                      <a:r>
                        <a:rPr sz="2200" spc="-114"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tha</a:t>
                      </a:r>
                      <a:r>
                        <a:rPr sz="2200" dirty="0">
                          <a:latin typeface="Times New Roman" panose="02020603050405020304" pitchFamily="18" charset="0"/>
                          <a:cs typeface="Times New Roman" panose="02020603050405020304" pitchFamily="18" charset="0"/>
                        </a:rPr>
                        <a:t>n</a:t>
                      </a:r>
                      <a:r>
                        <a:rPr sz="2200" spc="-11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o</a:t>
                      </a:r>
                      <a:r>
                        <a:rPr sz="2200" spc="-15" dirty="0">
                          <a:latin typeface="Times New Roman" panose="02020603050405020304" pitchFamily="18" charset="0"/>
                          <a:cs typeface="Times New Roman" panose="02020603050405020304" pitchFamily="18" charset="0"/>
                        </a:rPr>
                        <a:t>n</a:t>
                      </a:r>
                      <a:r>
                        <a:rPr sz="2200" dirty="0">
                          <a:latin typeface="Times New Roman" panose="02020603050405020304" pitchFamily="18" charset="0"/>
                          <a:cs typeface="Times New Roman" panose="02020603050405020304" pitchFamily="18" charset="0"/>
                        </a:rPr>
                        <a:t>e</a:t>
                      </a:r>
                      <a:r>
                        <a:rPr sz="2200" spc="-114"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h</a:t>
                      </a:r>
                      <a:r>
                        <a:rPr sz="2200" spc="-5" dirty="0">
                          <a:latin typeface="Times New Roman" panose="02020603050405020304" pitchFamily="18" charset="0"/>
                          <a:cs typeface="Times New Roman" panose="02020603050405020304" pitchFamily="18" charset="0"/>
                        </a:rPr>
                        <a:t>u</a:t>
                      </a:r>
                      <a:r>
                        <a:rPr sz="2200" spc="-15" dirty="0">
                          <a:latin typeface="Times New Roman" panose="02020603050405020304" pitchFamily="18" charset="0"/>
                          <a:cs typeface="Times New Roman" panose="02020603050405020304" pitchFamily="18" charset="0"/>
                        </a:rPr>
                        <a:t>n</a:t>
                      </a:r>
                      <a:r>
                        <a:rPr sz="2200" spc="-5" dirty="0">
                          <a:latin typeface="Times New Roman" panose="02020603050405020304" pitchFamily="18" charset="0"/>
                          <a:cs typeface="Times New Roman" panose="02020603050405020304" pitchFamily="18" charset="0"/>
                        </a:rPr>
                        <a:t>dr</a:t>
                      </a:r>
                      <a:r>
                        <a:rPr sz="2200" spc="-15"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d  </a:t>
                      </a:r>
                      <a:r>
                        <a:rPr sz="2200" spc="-5" dirty="0">
                          <a:latin typeface="Times New Roman" panose="02020603050405020304" pitchFamily="18" charset="0"/>
                          <a:cs typeface="Times New Roman" panose="02020603050405020304" pitchFamily="18" charset="0"/>
                        </a:rPr>
                        <a:t>cror</a:t>
                      </a:r>
                      <a:r>
                        <a:rPr sz="2200" dirty="0">
                          <a:latin typeface="Times New Roman" panose="02020603050405020304" pitchFamily="18" charset="0"/>
                          <a:cs typeface="Times New Roman" panose="02020603050405020304" pitchFamily="18" charset="0"/>
                        </a:rPr>
                        <a:t>e</a:t>
                      </a:r>
                      <a:r>
                        <a:rPr sz="2200" spc="-12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ru</a:t>
                      </a:r>
                      <a:r>
                        <a:rPr sz="2200" spc="-10" dirty="0">
                          <a:latin typeface="Times New Roman" panose="02020603050405020304" pitchFamily="18" charset="0"/>
                          <a:cs typeface="Times New Roman" panose="02020603050405020304" pitchFamily="18" charset="0"/>
                        </a:rPr>
                        <a:t>p</a:t>
                      </a:r>
                      <a:r>
                        <a:rPr sz="2200" spc="-5" dirty="0">
                          <a:latin typeface="Times New Roman" panose="02020603050405020304" pitchFamily="18" charset="0"/>
                          <a:cs typeface="Times New Roman" panose="02020603050405020304" pitchFamily="18" charset="0"/>
                        </a:rPr>
                        <a:t>e</a:t>
                      </a:r>
                      <a:r>
                        <a:rPr sz="2200" spc="-15"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s</a:t>
                      </a:r>
                    </a:p>
                  </a:txBody>
                  <a:tcPr marL="0" marR="0" marT="40005" marB="0">
                    <a:solidFill>
                      <a:srgbClr val="E7E7E7"/>
                    </a:solidFill>
                  </a:tcPr>
                </a:tc>
                <a:tc>
                  <a:txBody>
                    <a:bodyPr/>
                    <a:lstStyle/>
                    <a:p>
                      <a:pPr marL="125095" marR="213360">
                        <a:lnSpc>
                          <a:spcPct val="100000"/>
                        </a:lnSpc>
                        <a:spcBef>
                          <a:spcPts val="315"/>
                        </a:spcBef>
                      </a:pPr>
                      <a:r>
                        <a:rPr sz="2200" spc="-200" dirty="0">
                          <a:latin typeface="Times New Roman" panose="02020603050405020304" pitchFamily="18" charset="0"/>
                          <a:cs typeface="Times New Roman" panose="02020603050405020304" pitchFamily="18" charset="0"/>
                        </a:rPr>
                        <a:t>T</a:t>
                      </a:r>
                      <a:r>
                        <a:rPr sz="2200" dirty="0">
                          <a:latin typeface="Times New Roman" panose="02020603050405020304" pitchFamily="18" charset="0"/>
                          <a:cs typeface="Times New Roman" panose="02020603050405020304" pitchFamily="18" charset="0"/>
                        </a:rPr>
                        <a:t>o</a:t>
                      </a:r>
                      <a:r>
                        <a:rPr sz="2200" spc="-114"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th</a:t>
                      </a:r>
                      <a:r>
                        <a:rPr sz="2200" dirty="0">
                          <a:latin typeface="Times New Roman" panose="02020603050405020304" pitchFamily="18" charset="0"/>
                          <a:cs typeface="Times New Roman" panose="02020603050405020304" pitchFamily="18" charset="0"/>
                        </a:rPr>
                        <a:t>e</a:t>
                      </a:r>
                      <a:r>
                        <a:rPr sz="2200" spc="-12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n</a:t>
                      </a:r>
                      <a:r>
                        <a:rPr sz="2200" spc="-10"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ar</a:t>
                      </a:r>
                      <a:r>
                        <a:rPr sz="2200" spc="-15"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st  h</a:t>
                      </a:r>
                      <a:r>
                        <a:rPr sz="2200" spc="-15" dirty="0">
                          <a:latin typeface="Times New Roman" panose="02020603050405020304" pitchFamily="18" charset="0"/>
                          <a:cs typeface="Times New Roman" panose="02020603050405020304" pitchFamily="18" charset="0"/>
                        </a:rPr>
                        <a:t>u</a:t>
                      </a:r>
                      <a:r>
                        <a:rPr sz="2200" spc="-5" dirty="0">
                          <a:latin typeface="Times New Roman" panose="02020603050405020304" pitchFamily="18" charset="0"/>
                          <a:cs typeface="Times New Roman" panose="02020603050405020304" pitchFamily="18" charset="0"/>
                        </a:rPr>
                        <a:t>n</a:t>
                      </a:r>
                      <a:r>
                        <a:rPr sz="2200" spc="-15" dirty="0">
                          <a:latin typeface="Times New Roman" panose="02020603050405020304" pitchFamily="18" charset="0"/>
                          <a:cs typeface="Times New Roman" panose="02020603050405020304" pitchFamily="18" charset="0"/>
                        </a:rPr>
                        <a:t>d</a:t>
                      </a:r>
                      <a:r>
                        <a:rPr sz="2200" dirty="0">
                          <a:latin typeface="Times New Roman" panose="02020603050405020304" pitchFamily="18" charset="0"/>
                          <a:cs typeface="Times New Roman" panose="02020603050405020304" pitchFamily="18" charset="0"/>
                        </a:rPr>
                        <a:t>re</a:t>
                      </a:r>
                      <a:r>
                        <a:rPr sz="2200" spc="-15" dirty="0">
                          <a:latin typeface="Times New Roman" panose="02020603050405020304" pitchFamily="18" charset="0"/>
                          <a:cs typeface="Times New Roman" panose="02020603050405020304" pitchFamily="18" charset="0"/>
                        </a:rPr>
                        <a:t>d</a:t>
                      </a:r>
                      <a:r>
                        <a:rPr sz="2200" spc="-5" dirty="0">
                          <a:latin typeface="Times New Roman" panose="02020603050405020304" pitchFamily="18" charset="0"/>
                          <a:cs typeface="Times New Roman" panose="02020603050405020304" pitchFamily="18" charset="0"/>
                        </a:rPr>
                        <a:t>s</a:t>
                      </a:r>
                      <a:r>
                        <a:rPr sz="2200" dirty="0">
                          <a:latin typeface="Times New Roman" panose="02020603050405020304" pitchFamily="18" charset="0"/>
                          <a:cs typeface="Times New Roman" panose="02020603050405020304" pitchFamily="18" charset="0"/>
                        </a:rPr>
                        <a:t>,</a:t>
                      </a:r>
                      <a:r>
                        <a:rPr sz="2200" spc="-1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th</a:t>
                      </a:r>
                      <a:r>
                        <a:rPr sz="2200" spc="-10" dirty="0">
                          <a:latin typeface="Times New Roman" panose="02020603050405020304" pitchFamily="18" charset="0"/>
                          <a:cs typeface="Times New Roman" panose="02020603050405020304" pitchFamily="18" charset="0"/>
                        </a:rPr>
                        <a:t>o</a:t>
                      </a:r>
                      <a:r>
                        <a:rPr sz="2200" spc="-5" dirty="0">
                          <a:latin typeface="Times New Roman" panose="02020603050405020304" pitchFamily="18" charset="0"/>
                          <a:cs typeface="Times New Roman" panose="02020603050405020304" pitchFamily="18" charset="0"/>
                        </a:rPr>
                        <a:t>us</a:t>
                      </a:r>
                      <a:r>
                        <a:rPr sz="2200" spc="-15" dirty="0">
                          <a:latin typeface="Times New Roman" panose="02020603050405020304" pitchFamily="18" charset="0"/>
                          <a:cs typeface="Times New Roman" panose="02020603050405020304" pitchFamily="18" charset="0"/>
                        </a:rPr>
                        <a:t>a</a:t>
                      </a:r>
                      <a:r>
                        <a:rPr sz="2200" spc="-5" dirty="0">
                          <a:latin typeface="Times New Roman" panose="02020603050405020304" pitchFamily="18" charset="0"/>
                          <a:cs typeface="Times New Roman" panose="02020603050405020304" pitchFamily="18" charset="0"/>
                        </a:rPr>
                        <a:t>n</a:t>
                      </a:r>
                      <a:r>
                        <a:rPr sz="2200" spc="-15" dirty="0">
                          <a:latin typeface="Times New Roman" panose="02020603050405020304" pitchFamily="18" charset="0"/>
                          <a:cs typeface="Times New Roman" panose="02020603050405020304" pitchFamily="18" charset="0"/>
                        </a:rPr>
                        <a:t>d</a:t>
                      </a:r>
                      <a:r>
                        <a:rPr sz="2200" spc="-5" dirty="0">
                          <a:latin typeface="Times New Roman" panose="02020603050405020304" pitchFamily="18" charset="0"/>
                          <a:cs typeface="Times New Roman" panose="02020603050405020304" pitchFamily="18" charset="0"/>
                        </a:rPr>
                        <a:t>s,  l</a:t>
                      </a:r>
                      <a:r>
                        <a:rPr sz="2200" spc="-15" dirty="0">
                          <a:latin typeface="Times New Roman" panose="02020603050405020304" pitchFamily="18" charset="0"/>
                          <a:cs typeface="Times New Roman" panose="02020603050405020304" pitchFamily="18" charset="0"/>
                        </a:rPr>
                        <a:t>a</a:t>
                      </a:r>
                      <a:r>
                        <a:rPr sz="2200" spc="-5" dirty="0">
                          <a:latin typeface="Times New Roman" panose="02020603050405020304" pitchFamily="18" charset="0"/>
                          <a:cs typeface="Times New Roman" panose="02020603050405020304" pitchFamily="18" charset="0"/>
                        </a:rPr>
                        <a:t>k</a:t>
                      </a:r>
                      <a:r>
                        <a:rPr sz="2200" spc="-10" dirty="0">
                          <a:latin typeface="Times New Roman" panose="02020603050405020304" pitchFamily="18" charset="0"/>
                          <a:cs typeface="Times New Roman" panose="02020603050405020304" pitchFamily="18" charset="0"/>
                        </a:rPr>
                        <a:t>h</a:t>
                      </a:r>
                      <a:r>
                        <a:rPr sz="2200" dirty="0">
                          <a:latin typeface="Times New Roman" panose="02020603050405020304" pitchFamily="18" charset="0"/>
                          <a:cs typeface="Times New Roman" panose="02020603050405020304" pitchFamily="18" charset="0"/>
                        </a:rPr>
                        <a:t>s</a:t>
                      </a:r>
                      <a:r>
                        <a:rPr sz="2200" spc="-1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o</a:t>
                      </a:r>
                      <a:r>
                        <a:rPr sz="2200" dirty="0">
                          <a:latin typeface="Times New Roman" panose="02020603050405020304" pitchFamily="18" charset="0"/>
                          <a:cs typeface="Times New Roman" panose="02020603050405020304" pitchFamily="18" charset="0"/>
                        </a:rPr>
                        <a:t>r</a:t>
                      </a:r>
                      <a:r>
                        <a:rPr sz="2200" spc="-12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mi</a:t>
                      </a:r>
                      <a:r>
                        <a:rPr sz="2200" spc="-10" dirty="0">
                          <a:latin typeface="Times New Roman" panose="02020603050405020304" pitchFamily="18" charset="0"/>
                          <a:cs typeface="Times New Roman" panose="02020603050405020304" pitchFamily="18" charset="0"/>
                        </a:rPr>
                        <a:t>l</a:t>
                      </a:r>
                      <a:r>
                        <a:rPr sz="2200" spc="-5" dirty="0">
                          <a:latin typeface="Times New Roman" panose="02020603050405020304" pitchFamily="18" charset="0"/>
                          <a:cs typeface="Times New Roman" panose="02020603050405020304" pitchFamily="18" charset="0"/>
                        </a:rPr>
                        <a:t>l</a:t>
                      </a:r>
                      <a:r>
                        <a:rPr sz="2200" spc="-10" dirty="0">
                          <a:latin typeface="Times New Roman" panose="02020603050405020304" pitchFamily="18" charset="0"/>
                          <a:cs typeface="Times New Roman" panose="02020603050405020304" pitchFamily="18" charset="0"/>
                        </a:rPr>
                        <a:t>i</a:t>
                      </a:r>
                      <a:r>
                        <a:rPr sz="2200" spc="-5" dirty="0">
                          <a:latin typeface="Times New Roman" panose="02020603050405020304" pitchFamily="18" charset="0"/>
                          <a:cs typeface="Times New Roman" panose="02020603050405020304" pitchFamily="18" charset="0"/>
                        </a:rPr>
                        <a:t>o</a:t>
                      </a:r>
                      <a:r>
                        <a:rPr sz="2200" spc="-15" dirty="0">
                          <a:latin typeface="Times New Roman" panose="02020603050405020304" pitchFamily="18" charset="0"/>
                          <a:cs typeface="Times New Roman" panose="02020603050405020304" pitchFamily="18" charset="0"/>
                        </a:rPr>
                        <a:t>n</a:t>
                      </a:r>
                      <a:r>
                        <a:rPr sz="2200" spc="-5" dirty="0">
                          <a:latin typeface="Times New Roman" panose="02020603050405020304" pitchFamily="18" charset="0"/>
                          <a:cs typeface="Times New Roman" panose="02020603050405020304" pitchFamily="18" charset="0"/>
                        </a:rPr>
                        <a:t>s</a:t>
                      </a:r>
                      <a:r>
                        <a:rPr sz="2200" dirty="0">
                          <a:latin typeface="Times New Roman" panose="02020603050405020304" pitchFamily="18" charset="0"/>
                          <a:cs typeface="Times New Roman" panose="02020603050405020304" pitchFamily="18" charset="0"/>
                        </a:rPr>
                        <a:t>,</a:t>
                      </a:r>
                      <a:r>
                        <a:rPr sz="2200" spc="-1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or  d</a:t>
                      </a:r>
                      <a:r>
                        <a:rPr sz="2200" spc="-15"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cim</a:t>
                      </a:r>
                      <a:r>
                        <a:rPr sz="2200" spc="-10" dirty="0">
                          <a:latin typeface="Times New Roman" panose="02020603050405020304" pitchFamily="18" charset="0"/>
                          <a:cs typeface="Times New Roman" panose="02020603050405020304" pitchFamily="18" charset="0"/>
                        </a:rPr>
                        <a:t>a</a:t>
                      </a:r>
                      <a:r>
                        <a:rPr sz="2200" spc="-5" dirty="0">
                          <a:latin typeface="Times New Roman" panose="02020603050405020304" pitchFamily="18" charset="0"/>
                          <a:cs typeface="Times New Roman" panose="02020603050405020304" pitchFamily="18" charset="0"/>
                        </a:rPr>
                        <a:t>l</a:t>
                      </a:r>
                      <a:r>
                        <a:rPr sz="2200" dirty="0">
                          <a:latin typeface="Times New Roman" panose="02020603050405020304" pitchFamily="18" charset="0"/>
                          <a:cs typeface="Times New Roman" panose="02020603050405020304" pitchFamily="18" charset="0"/>
                        </a:rPr>
                        <a:t>s</a:t>
                      </a:r>
                      <a:r>
                        <a:rPr sz="2200" spc="-10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th</a:t>
                      </a:r>
                      <a:r>
                        <a:rPr sz="2200" spc="-10"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re</a:t>
                      </a:r>
                      <a:r>
                        <a:rPr sz="2200" spc="-15" dirty="0">
                          <a:latin typeface="Times New Roman" panose="02020603050405020304" pitchFamily="18" charset="0"/>
                          <a:cs typeface="Times New Roman" panose="02020603050405020304" pitchFamily="18" charset="0"/>
                        </a:rPr>
                        <a:t>o</a:t>
                      </a:r>
                      <a:r>
                        <a:rPr sz="2200" dirty="0">
                          <a:latin typeface="Times New Roman" panose="02020603050405020304" pitchFamily="18" charset="0"/>
                          <a:cs typeface="Times New Roman" panose="02020603050405020304" pitchFamily="18" charset="0"/>
                        </a:rPr>
                        <a:t>f</a:t>
                      </a:r>
                    </a:p>
                  </a:txBody>
                  <a:tcPr marL="0" marR="0" marT="40005" marB="0">
                    <a:solidFill>
                      <a:srgbClr val="E7E7E7"/>
                    </a:solidFill>
                  </a:tcPr>
                </a:tc>
                <a:extLst>
                  <a:ext uri="{0D108BD9-81ED-4DB2-BD59-A6C34878D82A}">
                    <a16:rowId xmlns:a16="http://schemas.microsoft.com/office/drawing/2014/main" val="10001"/>
                  </a:ext>
                </a:extLst>
              </a:tr>
              <a:tr h="1097280">
                <a:tc>
                  <a:txBody>
                    <a:bodyPr/>
                    <a:lstStyle/>
                    <a:p>
                      <a:pPr marL="92075" marR="508634">
                        <a:lnSpc>
                          <a:spcPct val="100000"/>
                        </a:lnSpc>
                        <a:spcBef>
                          <a:spcPts val="315"/>
                        </a:spcBef>
                      </a:pPr>
                      <a:r>
                        <a:rPr sz="2200" spc="-5" dirty="0">
                          <a:latin typeface="Times New Roman" panose="02020603050405020304" pitchFamily="18" charset="0"/>
                          <a:cs typeface="Times New Roman" panose="02020603050405020304" pitchFamily="18" charset="0"/>
                        </a:rPr>
                        <a:t>o</a:t>
                      </a:r>
                      <a:r>
                        <a:rPr sz="2200" spc="-15" dirty="0">
                          <a:latin typeface="Times New Roman" panose="02020603050405020304" pitchFamily="18" charset="0"/>
                          <a:cs typeface="Times New Roman" panose="02020603050405020304" pitchFamily="18" charset="0"/>
                        </a:rPr>
                        <a:t>n</a:t>
                      </a:r>
                      <a:r>
                        <a:rPr sz="2200" dirty="0">
                          <a:latin typeface="Times New Roman" panose="02020603050405020304" pitchFamily="18" charset="0"/>
                          <a:cs typeface="Times New Roman" panose="02020603050405020304" pitchFamily="18" charset="0"/>
                        </a:rPr>
                        <a:t>e</a:t>
                      </a:r>
                      <a:r>
                        <a:rPr sz="2200" spc="-10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h</a:t>
                      </a:r>
                      <a:r>
                        <a:rPr sz="2200" spc="-15" dirty="0">
                          <a:latin typeface="Times New Roman" panose="02020603050405020304" pitchFamily="18" charset="0"/>
                          <a:cs typeface="Times New Roman" panose="02020603050405020304" pitchFamily="18" charset="0"/>
                        </a:rPr>
                        <a:t>u</a:t>
                      </a:r>
                      <a:r>
                        <a:rPr sz="2200" spc="-5" dirty="0">
                          <a:latin typeface="Times New Roman" panose="02020603050405020304" pitchFamily="18" charset="0"/>
                          <a:cs typeface="Times New Roman" panose="02020603050405020304" pitchFamily="18" charset="0"/>
                        </a:rPr>
                        <a:t>n</a:t>
                      </a:r>
                      <a:r>
                        <a:rPr sz="2200" spc="-15" dirty="0">
                          <a:latin typeface="Times New Roman" panose="02020603050405020304" pitchFamily="18" charset="0"/>
                          <a:cs typeface="Times New Roman" panose="02020603050405020304" pitchFamily="18" charset="0"/>
                        </a:rPr>
                        <a:t>d</a:t>
                      </a:r>
                      <a:r>
                        <a:rPr sz="2200" dirty="0">
                          <a:latin typeface="Times New Roman" panose="02020603050405020304" pitchFamily="18" charset="0"/>
                          <a:cs typeface="Times New Roman" panose="02020603050405020304" pitchFamily="18" charset="0"/>
                        </a:rPr>
                        <a:t>red</a:t>
                      </a:r>
                      <a:r>
                        <a:rPr sz="2200" spc="-11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crore  </a:t>
                      </a:r>
                      <a:r>
                        <a:rPr sz="2200" dirty="0">
                          <a:latin typeface="Times New Roman" panose="02020603050405020304" pitchFamily="18" charset="0"/>
                          <a:cs typeface="Times New Roman" panose="02020603050405020304" pitchFamily="18" charset="0"/>
                        </a:rPr>
                        <a:t>ru</a:t>
                      </a:r>
                      <a:r>
                        <a:rPr sz="2200" spc="-15" dirty="0">
                          <a:latin typeface="Times New Roman" panose="02020603050405020304" pitchFamily="18" charset="0"/>
                          <a:cs typeface="Times New Roman" panose="02020603050405020304" pitchFamily="18" charset="0"/>
                        </a:rPr>
                        <a:t>p</a:t>
                      </a:r>
                      <a:r>
                        <a:rPr sz="2200" spc="-5" dirty="0">
                          <a:latin typeface="Times New Roman" panose="02020603050405020304" pitchFamily="18" charset="0"/>
                          <a:cs typeface="Times New Roman" panose="02020603050405020304" pitchFamily="18" charset="0"/>
                        </a:rPr>
                        <a:t>e</a:t>
                      </a:r>
                      <a:r>
                        <a:rPr sz="2200" spc="-15"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s</a:t>
                      </a:r>
                      <a:r>
                        <a:rPr sz="2200" spc="-1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o</a:t>
                      </a:r>
                      <a:r>
                        <a:rPr sz="2200" dirty="0">
                          <a:latin typeface="Times New Roman" panose="02020603050405020304" pitchFamily="18" charset="0"/>
                          <a:cs typeface="Times New Roman" panose="02020603050405020304" pitchFamily="18" charset="0"/>
                        </a:rPr>
                        <a:t>r</a:t>
                      </a:r>
                      <a:r>
                        <a:rPr sz="2200" spc="-114"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m</a:t>
                      </a:r>
                      <a:r>
                        <a:rPr sz="2200" spc="-10" dirty="0">
                          <a:latin typeface="Times New Roman" panose="02020603050405020304" pitchFamily="18" charset="0"/>
                          <a:cs typeface="Times New Roman" panose="02020603050405020304" pitchFamily="18" charset="0"/>
                        </a:rPr>
                        <a:t>o</a:t>
                      </a:r>
                      <a:r>
                        <a:rPr sz="2200" dirty="0">
                          <a:latin typeface="Times New Roman" panose="02020603050405020304" pitchFamily="18" charset="0"/>
                          <a:cs typeface="Times New Roman" panose="02020603050405020304" pitchFamily="18" charset="0"/>
                        </a:rPr>
                        <a:t>re</a:t>
                      </a:r>
                    </a:p>
                  </a:txBody>
                  <a:tcPr marL="0" marR="0" marT="40005" marB="0">
                    <a:solidFill>
                      <a:srgbClr val="FFFFFF"/>
                    </a:solidFill>
                  </a:tcPr>
                </a:tc>
                <a:tc>
                  <a:txBody>
                    <a:bodyPr/>
                    <a:lstStyle/>
                    <a:p>
                      <a:pPr marL="125095" marR="299720" algn="just">
                        <a:lnSpc>
                          <a:spcPct val="100000"/>
                        </a:lnSpc>
                        <a:spcBef>
                          <a:spcPts val="315"/>
                        </a:spcBef>
                      </a:pPr>
                      <a:r>
                        <a:rPr sz="2200" spc="-200" dirty="0">
                          <a:latin typeface="Times New Roman" panose="02020603050405020304" pitchFamily="18" charset="0"/>
                          <a:cs typeface="Times New Roman" panose="02020603050405020304" pitchFamily="18" charset="0"/>
                        </a:rPr>
                        <a:t>T</a:t>
                      </a:r>
                      <a:r>
                        <a:rPr sz="2200" dirty="0">
                          <a:latin typeface="Times New Roman" panose="02020603050405020304" pitchFamily="18" charset="0"/>
                          <a:cs typeface="Times New Roman" panose="02020603050405020304" pitchFamily="18" charset="0"/>
                        </a:rPr>
                        <a:t>o</a:t>
                      </a:r>
                      <a:r>
                        <a:rPr sz="2200" spc="-114"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th</a:t>
                      </a:r>
                      <a:r>
                        <a:rPr sz="2200" dirty="0">
                          <a:latin typeface="Times New Roman" panose="02020603050405020304" pitchFamily="18" charset="0"/>
                          <a:cs typeface="Times New Roman" panose="02020603050405020304" pitchFamily="18" charset="0"/>
                        </a:rPr>
                        <a:t>e</a:t>
                      </a:r>
                      <a:r>
                        <a:rPr sz="2200" spc="-12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n</a:t>
                      </a:r>
                      <a:r>
                        <a:rPr sz="2200" spc="-10"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ar</a:t>
                      </a:r>
                      <a:r>
                        <a:rPr sz="2200" spc="-15"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s</a:t>
                      </a:r>
                      <a:r>
                        <a:rPr sz="2200" dirty="0">
                          <a:latin typeface="Times New Roman" panose="02020603050405020304" pitchFamily="18" charset="0"/>
                          <a:cs typeface="Times New Roman" panose="02020603050405020304" pitchFamily="18" charset="0"/>
                        </a:rPr>
                        <a:t>t</a:t>
                      </a:r>
                      <a:r>
                        <a:rPr sz="2200" spc="-1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l</a:t>
                      </a:r>
                      <a:r>
                        <a:rPr sz="2200" spc="-10" dirty="0">
                          <a:latin typeface="Times New Roman" panose="02020603050405020304" pitchFamily="18" charset="0"/>
                          <a:cs typeface="Times New Roman" panose="02020603050405020304" pitchFamily="18" charset="0"/>
                        </a:rPr>
                        <a:t>a</a:t>
                      </a:r>
                      <a:r>
                        <a:rPr sz="2200" spc="-5" dirty="0">
                          <a:latin typeface="Times New Roman" panose="02020603050405020304" pitchFamily="18" charset="0"/>
                          <a:cs typeface="Times New Roman" panose="02020603050405020304" pitchFamily="18" charset="0"/>
                        </a:rPr>
                        <a:t>khs,  mi</a:t>
                      </a:r>
                      <a:r>
                        <a:rPr sz="2200" spc="-10" dirty="0">
                          <a:latin typeface="Times New Roman" panose="02020603050405020304" pitchFamily="18" charset="0"/>
                          <a:cs typeface="Times New Roman" panose="02020603050405020304" pitchFamily="18" charset="0"/>
                        </a:rPr>
                        <a:t>l</a:t>
                      </a:r>
                      <a:r>
                        <a:rPr sz="2200" spc="-5" dirty="0">
                          <a:latin typeface="Times New Roman" panose="02020603050405020304" pitchFamily="18" charset="0"/>
                          <a:cs typeface="Times New Roman" panose="02020603050405020304" pitchFamily="18" charset="0"/>
                        </a:rPr>
                        <a:t>l</a:t>
                      </a:r>
                      <a:r>
                        <a:rPr sz="2200" spc="-10" dirty="0">
                          <a:latin typeface="Times New Roman" panose="02020603050405020304" pitchFamily="18" charset="0"/>
                          <a:cs typeface="Times New Roman" panose="02020603050405020304" pitchFamily="18" charset="0"/>
                        </a:rPr>
                        <a:t>i</a:t>
                      </a:r>
                      <a:r>
                        <a:rPr sz="2200" spc="-5" dirty="0">
                          <a:latin typeface="Times New Roman" panose="02020603050405020304" pitchFamily="18" charset="0"/>
                          <a:cs typeface="Times New Roman" panose="02020603050405020304" pitchFamily="18" charset="0"/>
                        </a:rPr>
                        <a:t>o</a:t>
                      </a:r>
                      <a:r>
                        <a:rPr sz="2200" spc="-15" dirty="0">
                          <a:latin typeface="Times New Roman" panose="02020603050405020304" pitchFamily="18" charset="0"/>
                          <a:cs typeface="Times New Roman" panose="02020603050405020304" pitchFamily="18" charset="0"/>
                        </a:rPr>
                        <a:t>n</a:t>
                      </a:r>
                      <a:r>
                        <a:rPr sz="2200" dirty="0">
                          <a:latin typeface="Times New Roman" panose="02020603050405020304" pitchFamily="18" charset="0"/>
                          <a:cs typeface="Times New Roman" panose="02020603050405020304" pitchFamily="18" charset="0"/>
                        </a:rPr>
                        <a:t>s</a:t>
                      </a:r>
                      <a:r>
                        <a:rPr sz="2200" spc="-9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o</a:t>
                      </a:r>
                      <a:r>
                        <a:rPr sz="2200" dirty="0">
                          <a:latin typeface="Times New Roman" panose="02020603050405020304" pitchFamily="18" charset="0"/>
                          <a:cs typeface="Times New Roman" panose="02020603050405020304" pitchFamily="18" charset="0"/>
                        </a:rPr>
                        <a:t>r</a:t>
                      </a:r>
                      <a:r>
                        <a:rPr sz="2200" spc="-114"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cr</a:t>
                      </a:r>
                      <a:r>
                        <a:rPr sz="2200" spc="-10" dirty="0">
                          <a:latin typeface="Times New Roman" panose="02020603050405020304" pitchFamily="18" charset="0"/>
                          <a:cs typeface="Times New Roman" panose="02020603050405020304" pitchFamily="18" charset="0"/>
                        </a:rPr>
                        <a:t>o</a:t>
                      </a:r>
                      <a:r>
                        <a:rPr sz="2200" dirty="0">
                          <a:latin typeface="Times New Roman" panose="02020603050405020304" pitchFamily="18" charset="0"/>
                          <a:cs typeface="Times New Roman" panose="02020603050405020304" pitchFamily="18" charset="0"/>
                        </a:rPr>
                        <a:t>res,</a:t>
                      </a:r>
                      <a:r>
                        <a:rPr sz="2200" spc="-114"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or  d</a:t>
                      </a:r>
                      <a:r>
                        <a:rPr sz="2200" spc="-15"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cim</a:t>
                      </a:r>
                      <a:r>
                        <a:rPr sz="2200" spc="-10" dirty="0">
                          <a:latin typeface="Times New Roman" panose="02020603050405020304" pitchFamily="18" charset="0"/>
                          <a:cs typeface="Times New Roman" panose="02020603050405020304" pitchFamily="18" charset="0"/>
                        </a:rPr>
                        <a:t>a</a:t>
                      </a:r>
                      <a:r>
                        <a:rPr sz="2200" spc="-5" dirty="0">
                          <a:latin typeface="Times New Roman" panose="02020603050405020304" pitchFamily="18" charset="0"/>
                          <a:cs typeface="Times New Roman" panose="02020603050405020304" pitchFamily="18" charset="0"/>
                        </a:rPr>
                        <a:t>l</a:t>
                      </a:r>
                      <a:r>
                        <a:rPr sz="2200" dirty="0">
                          <a:latin typeface="Times New Roman" panose="02020603050405020304" pitchFamily="18" charset="0"/>
                          <a:cs typeface="Times New Roman" panose="02020603050405020304" pitchFamily="18" charset="0"/>
                        </a:rPr>
                        <a:t>s</a:t>
                      </a:r>
                      <a:r>
                        <a:rPr sz="2200" spc="-10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th</a:t>
                      </a:r>
                      <a:r>
                        <a:rPr sz="2200" spc="-10"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re</a:t>
                      </a:r>
                      <a:r>
                        <a:rPr sz="2200" spc="-15" dirty="0">
                          <a:latin typeface="Times New Roman" panose="02020603050405020304" pitchFamily="18" charset="0"/>
                          <a:cs typeface="Times New Roman" panose="02020603050405020304" pitchFamily="18" charset="0"/>
                        </a:rPr>
                        <a:t>o</a:t>
                      </a:r>
                      <a:r>
                        <a:rPr sz="2200" dirty="0">
                          <a:latin typeface="Times New Roman" panose="02020603050405020304" pitchFamily="18" charset="0"/>
                          <a:cs typeface="Times New Roman" panose="02020603050405020304" pitchFamily="18" charset="0"/>
                        </a:rPr>
                        <a:t>f</a:t>
                      </a:r>
                    </a:p>
                  </a:txBody>
                  <a:tcPr marL="0" marR="0" marT="40005" marB="0">
                    <a:solidFill>
                      <a:srgbClr val="FFFFFF"/>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601061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 name="object 2">
            <a:extLst>
              <a:ext uri="{FF2B5EF4-FFF2-40B4-BE49-F238E27FC236}">
                <a16:creationId xmlns:a16="http://schemas.microsoft.com/office/drawing/2014/main" id="{231DC15B-C358-4643-A565-43BB17FB2D92}"/>
              </a:ext>
            </a:extLst>
          </p:cNvPr>
          <p:cNvSpPr/>
          <p:nvPr/>
        </p:nvSpPr>
        <p:spPr>
          <a:xfrm>
            <a:off x="3696652" y="1253490"/>
            <a:ext cx="4798695" cy="4351020"/>
          </a:xfrm>
          <a:custGeom>
            <a:avLst/>
            <a:gdLst/>
            <a:ahLst/>
            <a:cxnLst/>
            <a:rect l="l" t="t" r="r" b="b"/>
            <a:pathLst>
              <a:path w="4352925" h="4351020">
                <a:moveTo>
                  <a:pt x="0" y="2175510"/>
                </a:moveTo>
                <a:lnTo>
                  <a:pt x="531" y="2126925"/>
                </a:lnTo>
                <a:lnTo>
                  <a:pt x="2120" y="2078600"/>
                </a:lnTo>
                <a:lnTo>
                  <a:pt x="4754" y="2030547"/>
                </a:lnTo>
                <a:lnTo>
                  <a:pt x="8422" y="1982777"/>
                </a:lnTo>
                <a:lnTo>
                  <a:pt x="13114" y="1935300"/>
                </a:lnTo>
                <a:lnTo>
                  <a:pt x="18818" y="1888128"/>
                </a:lnTo>
                <a:lnTo>
                  <a:pt x="25523" y="1841271"/>
                </a:lnTo>
                <a:lnTo>
                  <a:pt x="33219" y="1794741"/>
                </a:lnTo>
                <a:lnTo>
                  <a:pt x="41893" y="1748549"/>
                </a:lnTo>
                <a:lnTo>
                  <a:pt x="51536" y="1702706"/>
                </a:lnTo>
                <a:lnTo>
                  <a:pt x="62135" y="1657222"/>
                </a:lnTo>
                <a:lnTo>
                  <a:pt x="73681" y="1612110"/>
                </a:lnTo>
                <a:lnTo>
                  <a:pt x="86161" y="1567379"/>
                </a:lnTo>
                <a:lnTo>
                  <a:pt x="99566" y="1523042"/>
                </a:lnTo>
                <a:lnTo>
                  <a:pt x="113883" y="1479109"/>
                </a:lnTo>
                <a:lnTo>
                  <a:pt x="129101" y="1435590"/>
                </a:lnTo>
                <a:lnTo>
                  <a:pt x="145211" y="1392498"/>
                </a:lnTo>
                <a:lnTo>
                  <a:pt x="162200" y="1349843"/>
                </a:lnTo>
                <a:lnTo>
                  <a:pt x="180058" y="1307637"/>
                </a:lnTo>
                <a:lnTo>
                  <a:pt x="198773" y="1265890"/>
                </a:lnTo>
                <a:lnTo>
                  <a:pt x="218334" y="1224613"/>
                </a:lnTo>
                <a:lnTo>
                  <a:pt x="238731" y="1183817"/>
                </a:lnTo>
                <a:lnTo>
                  <a:pt x="259952" y="1143515"/>
                </a:lnTo>
                <a:lnTo>
                  <a:pt x="281987" y="1103715"/>
                </a:lnTo>
                <a:lnTo>
                  <a:pt x="304824" y="1064430"/>
                </a:lnTo>
                <a:lnTo>
                  <a:pt x="328452" y="1025671"/>
                </a:lnTo>
                <a:lnTo>
                  <a:pt x="352860" y="987449"/>
                </a:lnTo>
                <a:lnTo>
                  <a:pt x="378037" y="949774"/>
                </a:lnTo>
                <a:lnTo>
                  <a:pt x="403972" y="912658"/>
                </a:lnTo>
                <a:lnTo>
                  <a:pt x="430654" y="876112"/>
                </a:lnTo>
                <a:lnTo>
                  <a:pt x="458072" y="840147"/>
                </a:lnTo>
                <a:lnTo>
                  <a:pt x="486214" y="804774"/>
                </a:lnTo>
                <a:lnTo>
                  <a:pt x="515071" y="770004"/>
                </a:lnTo>
                <a:lnTo>
                  <a:pt x="544630" y="735848"/>
                </a:lnTo>
                <a:lnTo>
                  <a:pt x="574880" y="702317"/>
                </a:lnTo>
                <a:lnTo>
                  <a:pt x="605812" y="669422"/>
                </a:lnTo>
                <a:lnTo>
                  <a:pt x="637413" y="637174"/>
                </a:lnTo>
                <a:lnTo>
                  <a:pt x="669672" y="605585"/>
                </a:lnTo>
                <a:lnTo>
                  <a:pt x="702579" y="574665"/>
                </a:lnTo>
                <a:lnTo>
                  <a:pt x="736122" y="544425"/>
                </a:lnTo>
                <a:lnTo>
                  <a:pt x="770290" y="514877"/>
                </a:lnTo>
                <a:lnTo>
                  <a:pt x="805073" y="486031"/>
                </a:lnTo>
                <a:lnTo>
                  <a:pt x="840458" y="457899"/>
                </a:lnTo>
                <a:lnTo>
                  <a:pt x="876436" y="430491"/>
                </a:lnTo>
                <a:lnTo>
                  <a:pt x="912995" y="403819"/>
                </a:lnTo>
                <a:lnTo>
                  <a:pt x="950124" y="377894"/>
                </a:lnTo>
                <a:lnTo>
                  <a:pt x="987812" y="352726"/>
                </a:lnTo>
                <a:lnTo>
                  <a:pt x="1026048" y="328327"/>
                </a:lnTo>
                <a:lnTo>
                  <a:pt x="1064821" y="304708"/>
                </a:lnTo>
                <a:lnTo>
                  <a:pt x="1104119" y="281880"/>
                </a:lnTo>
                <a:lnTo>
                  <a:pt x="1143933" y="259853"/>
                </a:lnTo>
                <a:lnTo>
                  <a:pt x="1184250" y="238640"/>
                </a:lnTo>
                <a:lnTo>
                  <a:pt x="1225059" y="218251"/>
                </a:lnTo>
                <a:lnTo>
                  <a:pt x="1266350" y="198697"/>
                </a:lnTo>
                <a:lnTo>
                  <a:pt x="1308112" y="179989"/>
                </a:lnTo>
                <a:lnTo>
                  <a:pt x="1350333" y="162138"/>
                </a:lnTo>
                <a:lnTo>
                  <a:pt x="1393002" y="145155"/>
                </a:lnTo>
                <a:lnTo>
                  <a:pt x="1436109" y="129052"/>
                </a:lnTo>
                <a:lnTo>
                  <a:pt x="1479642" y="113839"/>
                </a:lnTo>
                <a:lnTo>
                  <a:pt x="1523590" y="99527"/>
                </a:lnTo>
                <a:lnTo>
                  <a:pt x="1567943" y="86128"/>
                </a:lnTo>
                <a:lnTo>
                  <a:pt x="1612688" y="73652"/>
                </a:lnTo>
                <a:lnTo>
                  <a:pt x="1657816" y="62111"/>
                </a:lnTo>
                <a:lnTo>
                  <a:pt x="1703314" y="51516"/>
                </a:lnTo>
                <a:lnTo>
                  <a:pt x="1749173" y="41877"/>
                </a:lnTo>
                <a:lnTo>
                  <a:pt x="1795380" y="33206"/>
                </a:lnTo>
                <a:lnTo>
                  <a:pt x="1841925" y="25513"/>
                </a:lnTo>
                <a:lnTo>
                  <a:pt x="1888797" y="18811"/>
                </a:lnTo>
                <a:lnTo>
                  <a:pt x="1935985" y="13109"/>
                </a:lnTo>
                <a:lnTo>
                  <a:pt x="1983477" y="8419"/>
                </a:lnTo>
                <a:lnTo>
                  <a:pt x="2031263" y="4752"/>
                </a:lnTo>
                <a:lnTo>
                  <a:pt x="2079331" y="2119"/>
                </a:lnTo>
                <a:lnTo>
                  <a:pt x="2127671" y="531"/>
                </a:lnTo>
                <a:lnTo>
                  <a:pt x="2176272" y="0"/>
                </a:lnTo>
                <a:lnTo>
                  <a:pt x="2224872" y="531"/>
                </a:lnTo>
                <a:lnTo>
                  <a:pt x="2273212" y="2119"/>
                </a:lnTo>
                <a:lnTo>
                  <a:pt x="2321280" y="4752"/>
                </a:lnTo>
                <a:lnTo>
                  <a:pt x="2369066" y="8419"/>
                </a:lnTo>
                <a:lnTo>
                  <a:pt x="2416558" y="13109"/>
                </a:lnTo>
                <a:lnTo>
                  <a:pt x="2463746" y="18811"/>
                </a:lnTo>
                <a:lnTo>
                  <a:pt x="2510618" y="25513"/>
                </a:lnTo>
                <a:lnTo>
                  <a:pt x="2557163" y="33206"/>
                </a:lnTo>
                <a:lnTo>
                  <a:pt x="2603370" y="41877"/>
                </a:lnTo>
                <a:lnTo>
                  <a:pt x="2649229" y="51516"/>
                </a:lnTo>
                <a:lnTo>
                  <a:pt x="2694727" y="62111"/>
                </a:lnTo>
                <a:lnTo>
                  <a:pt x="2739855" y="73652"/>
                </a:lnTo>
                <a:lnTo>
                  <a:pt x="2784600" y="86128"/>
                </a:lnTo>
                <a:lnTo>
                  <a:pt x="2828953" y="99527"/>
                </a:lnTo>
                <a:lnTo>
                  <a:pt x="2872901" y="113839"/>
                </a:lnTo>
                <a:lnTo>
                  <a:pt x="2916434" y="129052"/>
                </a:lnTo>
                <a:lnTo>
                  <a:pt x="2959541" y="145155"/>
                </a:lnTo>
                <a:lnTo>
                  <a:pt x="3002210" y="162138"/>
                </a:lnTo>
                <a:lnTo>
                  <a:pt x="3044431" y="179989"/>
                </a:lnTo>
                <a:lnTo>
                  <a:pt x="3086193" y="198697"/>
                </a:lnTo>
                <a:lnTo>
                  <a:pt x="3127484" y="218251"/>
                </a:lnTo>
                <a:lnTo>
                  <a:pt x="3168293" y="238640"/>
                </a:lnTo>
                <a:lnTo>
                  <a:pt x="3208610" y="259853"/>
                </a:lnTo>
                <a:lnTo>
                  <a:pt x="3248424" y="281880"/>
                </a:lnTo>
                <a:lnTo>
                  <a:pt x="3287722" y="304708"/>
                </a:lnTo>
                <a:lnTo>
                  <a:pt x="3326495" y="328327"/>
                </a:lnTo>
                <a:lnTo>
                  <a:pt x="3364731" y="352726"/>
                </a:lnTo>
                <a:lnTo>
                  <a:pt x="3402419" y="377894"/>
                </a:lnTo>
                <a:lnTo>
                  <a:pt x="3439548" y="403819"/>
                </a:lnTo>
                <a:lnTo>
                  <a:pt x="3476107" y="430491"/>
                </a:lnTo>
                <a:lnTo>
                  <a:pt x="3512085" y="457899"/>
                </a:lnTo>
                <a:lnTo>
                  <a:pt x="3547470" y="486031"/>
                </a:lnTo>
                <a:lnTo>
                  <a:pt x="3582253" y="514877"/>
                </a:lnTo>
                <a:lnTo>
                  <a:pt x="3616421" y="544425"/>
                </a:lnTo>
                <a:lnTo>
                  <a:pt x="3649964" y="574665"/>
                </a:lnTo>
                <a:lnTo>
                  <a:pt x="3682871" y="605585"/>
                </a:lnTo>
                <a:lnTo>
                  <a:pt x="3715131" y="637174"/>
                </a:lnTo>
                <a:lnTo>
                  <a:pt x="3746731" y="669422"/>
                </a:lnTo>
                <a:lnTo>
                  <a:pt x="3777663" y="702317"/>
                </a:lnTo>
                <a:lnTo>
                  <a:pt x="3807913" y="735848"/>
                </a:lnTo>
                <a:lnTo>
                  <a:pt x="3837472" y="770004"/>
                </a:lnTo>
                <a:lnTo>
                  <a:pt x="3866329" y="804774"/>
                </a:lnTo>
                <a:lnTo>
                  <a:pt x="3894471" y="840147"/>
                </a:lnTo>
                <a:lnTo>
                  <a:pt x="3921889" y="876112"/>
                </a:lnTo>
                <a:lnTo>
                  <a:pt x="3948571" y="912658"/>
                </a:lnTo>
                <a:lnTo>
                  <a:pt x="3974506" y="949774"/>
                </a:lnTo>
                <a:lnTo>
                  <a:pt x="3999683" y="987449"/>
                </a:lnTo>
                <a:lnTo>
                  <a:pt x="4024091" y="1025671"/>
                </a:lnTo>
                <a:lnTo>
                  <a:pt x="4047719" y="1064430"/>
                </a:lnTo>
                <a:lnTo>
                  <a:pt x="4070556" y="1103715"/>
                </a:lnTo>
                <a:lnTo>
                  <a:pt x="4092591" y="1143515"/>
                </a:lnTo>
                <a:lnTo>
                  <a:pt x="4113812" y="1183817"/>
                </a:lnTo>
                <a:lnTo>
                  <a:pt x="4134209" y="1224613"/>
                </a:lnTo>
                <a:lnTo>
                  <a:pt x="4153770" y="1265890"/>
                </a:lnTo>
                <a:lnTo>
                  <a:pt x="4172485" y="1307637"/>
                </a:lnTo>
                <a:lnTo>
                  <a:pt x="4190343" y="1349843"/>
                </a:lnTo>
                <a:lnTo>
                  <a:pt x="4207332" y="1392498"/>
                </a:lnTo>
                <a:lnTo>
                  <a:pt x="4223442" y="1435590"/>
                </a:lnTo>
                <a:lnTo>
                  <a:pt x="4238660" y="1479109"/>
                </a:lnTo>
                <a:lnTo>
                  <a:pt x="4252977" y="1523042"/>
                </a:lnTo>
                <a:lnTo>
                  <a:pt x="4266382" y="1567379"/>
                </a:lnTo>
                <a:lnTo>
                  <a:pt x="4278862" y="1612110"/>
                </a:lnTo>
                <a:lnTo>
                  <a:pt x="4290408" y="1657222"/>
                </a:lnTo>
                <a:lnTo>
                  <a:pt x="4301007" y="1702706"/>
                </a:lnTo>
                <a:lnTo>
                  <a:pt x="4310650" y="1748549"/>
                </a:lnTo>
                <a:lnTo>
                  <a:pt x="4319324" y="1794741"/>
                </a:lnTo>
                <a:lnTo>
                  <a:pt x="4327020" y="1841271"/>
                </a:lnTo>
                <a:lnTo>
                  <a:pt x="4333725" y="1888128"/>
                </a:lnTo>
                <a:lnTo>
                  <a:pt x="4339429" y="1935300"/>
                </a:lnTo>
                <a:lnTo>
                  <a:pt x="4344121" y="1982777"/>
                </a:lnTo>
                <a:lnTo>
                  <a:pt x="4347789" y="2030547"/>
                </a:lnTo>
                <a:lnTo>
                  <a:pt x="4350423" y="2078600"/>
                </a:lnTo>
                <a:lnTo>
                  <a:pt x="4352012" y="2126925"/>
                </a:lnTo>
                <a:lnTo>
                  <a:pt x="4352544" y="2175510"/>
                </a:lnTo>
                <a:lnTo>
                  <a:pt x="4352012" y="2224094"/>
                </a:lnTo>
                <a:lnTo>
                  <a:pt x="4350423" y="2272419"/>
                </a:lnTo>
                <a:lnTo>
                  <a:pt x="4347789" y="2320472"/>
                </a:lnTo>
                <a:lnTo>
                  <a:pt x="4344121" y="2368242"/>
                </a:lnTo>
                <a:lnTo>
                  <a:pt x="4339429" y="2415719"/>
                </a:lnTo>
                <a:lnTo>
                  <a:pt x="4333725" y="2462891"/>
                </a:lnTo>
                <a:lnTo>
                  <a:pt x="4327020" y="2509748"/>
                </a:lnTo>
                <a:lnTo>
                  <a:pt x="4319324" y="2556278"/>
                </a:lnTo>
                <a:lnTo>
                  <a:pt x="4310650" y="2602470"/>
                </a:lnTo>
                <a:lnTo>
                  <a:pt x="4301007" y="2648313"/>
                </a:lnTo>
                <a:lnTo>
                  <a:pt x="4290408" y="2693797"/>
                </a:lnTo>
                <a:lnTo>
                  <a:pt x="4278862" y="2738909"/>
                </a:lnTo>
                <a:lnTo>
                  <a:pt x="4266382" y="2783640"/>
                </a:lnTo>
                <a:lnTo>
                  <a:pt x="4252977" y="2827977"/>
                </a:lnTo>
                <a:lnTo>
                  <a:pt x="4238660" y="2871910"/>
                </a:lnTo>
                <a:lnTo>
                  <a:pt x="4223442" y="2915429"/>
                </a:lnTo>
                <a:lnTo>
                  <a:pt x="4207332" y="2958521"/>
                </a:lnTo>
                <a:lnTo>
                  <a:pt x="4190343" y="3001176"/>
                </a:lnTo>
                <a:lnTo>
                  <a:pt x="4172485" y="3043382"/>
                </a:lnTo>
                <a:lnTo>
                  <a:pt x="4153770" y="3085129"/>
                </a:lnTo>
                <a:lnTo>
                  <a:pt x="4134209" y="3126406"/>
                </a:lnTo>
                <a:lnTo>
                  <a:pt x="4113812" y="3167202"/>
                </a:lnTo>
                <a:lnTo>
                  <a:pt x="4092591" y="3207504"/>
                </a:lnTo>
                <a:lnTo>
                  <a:pt x="4070556" y="3247304"/>
                </a:lnTo>
                <a:lnTo>
                  <a:pt x="4047719" y="3286589"/>
                </a:lnTo>
                <a:lnTo>
                  <a:pt x="4024091" y="3325348"/>
                </a:lnTo>
                <a:lnTo>
                  <a:pt x="3999683" y="3363570"/>
                </a:lnTo>
                <a:lnTo>
                  <a:pt x="3974506" y="3401245"/>
                </a:lnTo>
                <a:lnTo>
                  <a:pt x="3948571" y="3438361"/>
                </a:lnTo>
                <a:lnTo>
                  <a:pt x="3921889" y="3474907"/>
                </a:lnTo>
                <a:lnTo>
                  <a:pt x="3894471" y="3510872"/>
                </a:lnTo>
                <a:lnTo>
                  <a:pt x="3866329" y="3546245"/>
                </a:lnTo>
                <a:lnTo>
                  <a:pt x="3837472" y="3581015"/>
                </a:lnTo>
                <a:lnTo>
                  <a:pt x="3807913" y="3615171"/>
                </a:lnTo>
                <a:lnTo>
                  <a:pt x="3777663" y="3648702"/>
                </a:lnTo>
                <a:lnTo>
                  <a:pt x="3746731" y="3681597"/>
                </a:lnTo>
                <a:lnTo>
                  <a:pt x="3715131" y="3713845"/>
                </a:lnTo>
                <a:lnTo>
                  <a:pt x="3682871" y="3745434"/>
                </a:lnTo>
                <a:lnTo>
                  <a:pt x="3649964" y="3776354"/>
                </a:lnTo>
                <a:lnTo>
                  <a:pt x="3616421" y="3806594"/>
                </a:lnTo>
                <a:lnTo>
                  <a:pt x="3582253" y="3836142"/>
                </a:lnTo>
                <a:lnTo>
                  <a:pt x="3547470" y="3864988"/>
                </a:lnTo>
                <a:lnTo>
                  <a:pt x="3512085" y="3893120"/>
                </a:lnTo>
                <a:lnTo>
                  <a:pt x="3476107" y="3920528"/>
                </a:lnTo>
                <a:lnTo>
                  <a:pt x="3439548" y="3947200"/>
                </a:lnTo>
                <a:lnTo>
                  <a:pt x="3402419" y="3973125"/>
                </a:lnTo>
                <a:lnTo>
                  <a:pt x="3364731" y="3998293"/>
                </a:lnTo>
                <a:lnTo>
                  <a:pt x="3326495" y="4022692"/>
                </a:lnTo>
                <a:lnTo>
                  <a:pt x="3287722" y="4046311"/>
                </a:lnTo>
                <a:lnTo>
                  <a:pt x="3248424" y="4069139"/>
                </a:lnTo>
                <a:lnTo>
                  <a:pt x="3208610" y="4091166"/>
                </a:lnTo>
                <a:lnTo>
                  <a:pt x="3168293" y="4112379"/>
                </a:lnTo>
                <a:lnTo>
                  <a:pt x="3127484" y="4132768"/>
                </a:lnTo>
                <a:lnTo>
                  <a:pt x="3086193" y="4152322"/>
                </a:lnTo>
                <a:lnTo>
                  <a:pt x="3044431" y="4171030"/>
                </a:lnTo>
                <a:lnTo>
                  <a:pt x="3002210" y="4188881"/>
                </a:lnTo>
                <a:lnTo>
                  <a:pt x="2959541" y="4205864"/>
                </a:lnTo>
                <a:lnTo>
                  <a:pt x="2916434" y="4221967"/>
                </a:lnTo>
                <a:lnTo>
                  <a:pt x="2872901" y="4237180"/>
                </a:lnTo>
                <a:lnTo>
                  <a:pt x="2828953" y="4251492"/>
                </a:lnTo>
                <a:lnTo>
                  <a:pt x="2784600" y="4264891"/>
                </a:lnTo>
                <a:lnTo>
                  <a:pt x="2739855" y="4277367"/>
                </a:lnTo>
                <a:lnTo>
                  <a:pt x="2694727" y="4288908"/>
                </a:lnTo>
                <a:lnTo>
                  <a:pt x="2649229" y="4299503"/>
                </a:lnTo>
                <a:lnTo>
                  <a:pt x="2603370" y="4309142"/>
                </a:lnTo>
                <a:lnTo>
                  <a:pt x="2557163" y="4317813"/>
                </a:lnTo>
                <a:lnTo>
                  <a:pt x="2510618" y="4325506"/>
                </a:lnTo>
                <a:lnTo>
                  <a:pt x="2463746" y="4332208"/>
                </a:lnTo>
                <a:lnTo>
                  <a:pt x="2416558" y="4337910"/>
                </a:lnTo>
                <a:lnTo>
                  <a:pt x="2369066" y="4342600"/>
                </a:lnTo>
                <a:lnTo>
                  <a:pt x="2321280" y="4346267"/>
                </a:lnTo>
                <a:lnTo>
                  <a:pt x="2273212" y="4348900"/>
                </a:lnTo>
                <a:lnTo>
                  <a:pt x="2224872" y="4350488"/>
                </a:lnTo>
                <a:lnTo>
                  <a:pt x="2176272" y="4351020"/>
                </a:lnTo>
                <a:lnTo>
                  <a:pt x="2127671" y="4350488"/>
                </a:lnTo>
                <a:lnTo>
                  <a:pt x="2079331" y="4348900"/>
                </a:lnTo>
                <a:lnTo>
                  <a:pt x="2031263" y="4346267"/>
                </a:lnTo>
                <a:lnTo>
                  <a:pt x="1983477" y="4342600"/>
                </a:lnTo>
                <a:lnTo>
                  <a:pt x="1935985" y="4337910"/>
                </a:lnTo>
                <a:lnTo>
                  <a:pt x="1888797" y="4332208"/>
                </a:lnTo>
                <a:lnTo>
                  <a:pt x="1841925" y="4325506"/>
                </a:lnTo>
                <a:lnTo>
                  <a:pt x="1795380" y="4317813"/>
                </a:lnTo>
                <a:lnTo>
                  <a:pt x="1749173" y="4309142"/>
                </a:lnTo>
                <a:lnTo>
                  <a:pt x="1703314" y="4299503"/>
                </a:lnTo>
                <a:lnTo>
                  <a:pt x="1657816" y="4288908"/>
                </a:lnTo>
                <a:lnTo>
                  <a:pt x="1612688" y="4277367"/>
                </a:lnTo>
                <a:lnTo>
                  <a:pt x="1567943" y="4264891"/>
                </a:lnTo>
                <a:lnTo>
                  <a:pt x="1523590" y="4251492"/>
                </a:lnTo>
                <a:lnTo>
                  <a:pt x="1479642" y="4237180"/>
                </a:lnTo>
                <a:lnTo>
                  <a:pt x="1436109" y="4221967"/>
                </a:lnTo>
                <a:lnTo>
                  <a:pt x="1393002" y="4205864"/>
                </a:lnTo>
                <a:lnTo>
                  <a:pt x="1350333" y="4188881"/>
                </a:lnTo>
                <a:lnTo>
                  <a:pt x="1308112" y="4171030"/>
                </a:lnTo>
                <a:lnTo>
                  <a:pt x="1266350" y="4152322"/>
                </a:lnTo>
                <a:lnTo>
                  <a:pt x="1225059" y="4132768"/>
                </a:lnTo>
                <a:lnTo>
                  <a:pt x="1184250" y="4112379"/>
                </a:lnTo>
                <a:lnTo>
                  <a:pt x="1143933" y="4091166"/>
                </a:lnTo>
                <a:lnTo>
                  <a:pt x="1104119" y="4069139"/>
                </a:lnTo>
                <a:lnTo>
                  <a:pt x="1064821" y="4046311"/>
                </a:lnTo>
                <a:lnTo>
                  <a:pt x="1026048" y="4022692"/>
                </a:lnTo>
                <a:lnTo>
                  <a:pt x="987812" y="3998293"/>
                </a:lnTo>
                <a:lnTo>
                  <a:pt x="950124" y="3973125"/>
                </a:lnTo>
                <a:lnTo>
                  <a:pt x="912995" y="3947200"/>
                </a:lnTo>
                <a:lnTo>
                  <a:pt x="876436" y="3920528"/>
                </a:lnTo>
                <a:lnTo>
                  <a:pt x="840458" y="3893120"/>
                </a:lnTo>
                <a:lnTo>
                  <a:pt x="805073" y="3864988"/>
                </a:lnTo>
                <a:lnTo>
                  <a:pt x="770290" y="3836142"/>
                </a:lnTo>
                <a:lnTo>
                  <a:pt x="736122" y="3806594"/>
                </a:lnTo>
                <a:lnTo>
                  <a:pt x="702579" y="3776354"/>
                </a:lnTo>
                <a:lnTo>
                  <a:pt x="669672" y="3745434"/>
                </a:lnTo>
                <a:lnTo>
                  <a:pt x="637413" y="3713845"/>
                </a:lnTo>
                <a:lnTo>
                  <a:pt x="605812" y="3681597"/>
                </a:lnTo>
                <a:lnTo>
                  <a:pt x="574880" y="3648702"/>
                </a:lnTo>
                <a:lnTo>
                  <a:pt x="544630" y="3615171"/>
                </a:lnTo>
                <a:lnTo>
                  <a:pt x="515071" y="3581015"/>
                </a:lnTo>
                <a:lnTo>
                  <a:pt x="486214" y="3546245"/>
                </a:lnTo>
                <a:lnTo>
                  <a:pt x="458072" y="3510872"/>
                </a:lnTo>
                <a:lnTo>
                  <a:pt x="430654" y="3474907"/>
                </a:lnTo>
                <a:lnTo>
                  <a:pt x="403972" y="3438361"/>
                </a:lnTo>
                <a:lnTo>
                  <a:pt x="378037" y="3401245"/>
                </a:lnTo>
                <a:lnTo>
                  <a:pt x="352860" y="3363570"/>
                </a:lnTo>
                <a:lnTo>
                  <a:pt x="328452" y="3325348"/>
                </a:lnTo>
                <a:lnTo>
                  <a:pt x="304824" y="3286589"/>
                </a:lnTo>
                <a:lnTo>
                  <a:pt x="281987" y="3247304"/>
                </a:lnTo>
                <a:lnTo>
                  <a:pt x="259952" y="3207504"/>
                </a:lnTo>
                <a:lnTo>
                  <a:pt x="238731" y="3167202"/>
                </a:lnTo>
                <a:lnTo>
                  <a:pt x="218334" y="3126406"/>
                </a:lnTo>
                <a:lnTo>
                  <a:pt x="198773" y="3085129"/>
                </a:lnTo>
                <a:lnTo>
                  <a:pt x="180058" y="3043382"/>
                </a:lnTo>
                <a:lnTo>
                  <a:pt x="162200" y="3001176"/>
                </a:lnTo>
                <a:lnTo>
                  <a:pt x="145211" y="2958521"/>
                </a:lnTo>
                <a:lnTo>
                  <a:pt x="129101" y="2915429"/>
                </a:lnTo>
                <a:lnTo>
                  <a:pt x="113883" y="2871910"/>
                </a:lnTo>
                <a:lnTo>
                  <a:pt x="99566" y="2827977"/>
                </a:lnTo>
                <a:lnTo>
                  <a:pt x="86161" y="2783640"/>
                </a:lnTo>
                <a:lnTo>
                  <a:pt x="73681" y="2738909"/>
                </a:lnTo>
                <a:lnTo>
                  <a:pt x="62135" y="2693797"/>
                </a:lnTo>
                <a:lnTo>
                  <a:pt x="51536" y="2648313"/>
                </a:lnTo>
                <a:lnTo>
                  <a:pt x="41893" y="2602470"/>
                </a:lnTo>
                <a:lnTo>
                  <a:pt x="33219" y="2556278"/>
                </a:lnTo>
                <a:lnTo>
                  <a:pt x="25523" y="2509748"/>
                </a:lnTo>
                <a:lnTo>
                  <a:pt x="18818" y="2462891"/>
                </a:lnTo>
                <a:lnTo>
                  <a:pt x="13114" y="2415719"/>
                </a:lnTo>
                <a:lnTo>
                  <a:pt x="8422" y="2368242"/>
                </a:lnTo>
                <a:lnTo>
                  <a:pt x="4754" y="2320472"/>
                </a:lnTo>
                <a:lnTo>
                  <a:pt x="2120" y="2272419"/>
                </a:lnTo>
                <a:lnTo>
                  <a:pt x="531" y="2224094"/>
                </a:lnTo>
                <a:lnTo>
                  <a:pt x="0" y="2175510"/>
                </a:lnTo>
                <a:close/>
              </a:path>
            </a:pathLst>
          </a:custGeom>
          <a:ln w="19050">
            <a:solidFill>
              <a:srgbClr val="D6702B"/>
            </a:solidFill>
          </a:ln>
        </p:spPr>
        <p:txBody>
          <a:bodyPr wrap="square" lIns="0" tIns="0" rIns="0" bIns="0" rtlCol="0"/>
          <a:lstStyle/>
          <a:p>
            <a:endParaRPr lang="en-US" dirty="0"/>
          </a:p>
        </p:txBody>
      </p:sp>
      <p:sp>
        <p:nvSpPr>
          <p:cNvPr id="3" name="object 3">
            <a:extLst>
              <a:ext uri="{FF2B5EF4-FFF2-40B4-BE49-F238E27FC236}">
                <a16:creationId xmlns:a16="http://schemas.microsoft.com/office/drawing/2014/main" id="{A87ABBE3-06D1-46C0-BAB4-034E8F86422A}"/>
              </a:ext>
            </a:extLst>
          </p:cNvPr>
          <p:cNvSpPr txBox="1"/>
          <p:nvPr/>
        </p:nvSpPr>
        <p:spPr>
          <a:xfrm>
            <a:off x="4133220" y="2181272"/>
            <a:ext cx="3925558" cy="2703816"/>
          </a:xfrm>
          <a:prstGeom prst="rect">
            <a:avLst/>
          </a:prstGeom>
        </p:spPr>
        <p:txBody>
          <a:bodyPr vert="horz" wrap="square" lIns="0" tIns="113664" rIns="0" bIns="0" rtlCol="0">
            <a:spAutoFit/>
          </a:bodyPr>
          <a:lstStyle/>
          <a:p>
            <a:pPr marL="12700" marR="5080" algn="ctr">
              <a:lnSpc>
                <a:spcPts val="4750"/>
              </a:lnSpc>
              <a:spcBef>
                <a:spcPts val="894"/>
              </a:spcBef>
            </a:pPr>
            <a:r>
              <a:rPr lang="en-US" sz="5500" dirty="0">
                <a:latin typeface="Times New Roman" panose="02020603050405020304" pitchFamily="18" charset="0"/>
                <a:cs typeface="Times New Roman" panose="02020603050405020304" pitchFamily="18" charset="0"/>
              </a:rPr>
              <a:t>Amendments  in Division II</a:t>
            </a:r>
          </a:p>
          <a:p>
            <a:pPr marL="12700" marR="5080" algn="ctr">
              <a:lnSpc>
                <a:spcPts val="4750"/>
              </a:lnSpc>
              <a:spcBef>
                <a:spcPts val="894"/>
              </a:spcBef>
            </a:pPr>
            <a:r>
              <a:rPr lang="en-US" sz="5500" dirty="0">
                <a:latin typeface="Times New Roman" panose="02020603050405020304" pitchFamily="18" charset="0"/>
                <a:cs typeface="Times New Roman" panose="02020603050405020304" pitchFamily="18" charset="0"/>
              </a:rPr>
              <a:t>– Balance  Sheet</a:t>
            </a:r>
          </a:p>
        </p:txBody>
      </p:sp>
    </p:spTree>
    <p:extLst>
      <p:ext uri="{BB962C8B-B14F-4D97-AF65-F5344CB8AC3E}">
        <p14:creationId xmlns:p14="http://schemas.microsoft.com/office/powerpoint/2010/main" val="119249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01E1F7D6-353D-4A47-96E4-0F1AA2860100}"/>
              </a:ext>
            </a:extLst>
          </p:cNvPr>
          <p:cNvGraphicFramePr>
            <a:graphicFrameLocks noGrp="1"/>
          </p:cNvGraphicFramePr>
          <p:nvPr/>
        </p:nvGraphicFramePr>
        <p:xfrm>
          <a:off x="886265" y="79835"/>
          <a:ext cx="8370276" cy="6698330"/>
        </p:xfrm>
        <a:graphic>
          <a:graphicData uri="http://schemas.openxmlformats.org/drawingml/2006/table">
            <a:tbl>
              <a:tblPr firstRow="1" bandRow="1">
                <a:tableStyleId>{2D5ABB26-0587-4C30-8999-92F81FD0307C}</a:tableStyleId>
              </a:tblPr>
              <a:tblGrid>
                <a:gridCol w="545855">
                  <a:extLst>
                    <a:ext uri="{9D8B030D-6E8A-4147-A177-3AD203B41FA5}">
                      <a16:colId xmlns:a16="http://schemas.microsoft.com/office/drawing/2014/main" val="20000"/>
                    </a:ext>
                  </a:extLst>
                </a:gridCol>
                <a:gridCol w="411918">
                  <a:extLst>
                    <a:ext uri="{9D8B030D-6E8A-4147-A177-3AD203B41FA5}">
                      <a16:colId xmlns:a16="http://schemas.microsoft.com/office/drawing/2014/main" val="20001"/>
                    </a:ext>
                  </a:extLst>
                </a:gridCol>
                <a:gridCol w="375021">
                  <a:extLst>
                    <a:ext uri="{9D8B030D-6E8A-4147-A177-3AD203B41FA5}">
                      <a16:colId xmlns:a16="http://schemas.microsoft.com/office/drawing/2014/main" val="20002"/>
                    </a:ext>
                  </a:extLst>
                </a:gridCol>
                <a:gridCol w="7037482">
                  <a:extLst>
                    <a:ext uri="{9D8B030D-6E8A-4147-A177-3AD203B41FA5}">
                      <a16:colId xmlns:a16="http://schemas.microsoft.com/office/drawing/2014/main" val="20003"/>
                    </a:ext>
                  </a:extLst>
                </a:gridCol>
              </a:tblGrid>
              <a:tr h="270001">
                <a:tc>
                  <a:txBody>
                    <a:bodyPr/>
                    <a:lstStyle/>
                    <a:p>
                      <a:pPr marL="91440">
                        <a:lnSpc>
                          <a:spcPts val="1735"/>
                        </a:lnSpc>
                      </a:pPr>
                      <a:r>
                        <a:rPr sz="1800" b="1" spc="-90" dirty="0">
                          <a:latin typeface="Times New Roman" panose="02020603050405020304" pitchFamily="18" charset="0"/>
                          <a:cs typeface="Times New Roman" panose="02020603050405020304" pitchFamily="18" charset="0"/>
                        </a:rPr>
                        <a:t>I.</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3">
                  <a:txBody>
                    <a:bodyPr/>
                    <a:lstStyle/>
                    <a:p>
                      <a:pPr marL="91440">
                        <a:lnSpc>
                          <a:spcPts val="1735"/>
                        </a:lnSpc>
                      </a:pPr>
                      <a:r>
                        <a:rPr sz="1800" b="1" spc="-195" dirty="0">
                          <a:latin typeface="Times New Roman" panose="02020603050405020304" pitchFamily="18" charset="0"/>
                          <a:cs typeface="Times New Roman" panose="02020603050405020304" pitchFamily="18" charset="0"/>
                        </a:rPr>
                        <a:t>ASSETS</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70129">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5"/>
                        </a:lnSpc>
                      </a:pPr>
                      <a:r>
                        <a:rPr sz="1800" spc="-120" dirty="0">
                          <a:latin typeface="Times New Roman" panose="02020603050405020304" pitchFamily="18" charset="0"/>
                          <a:cs typeface="Times New Roman" panose="02020603050405020304" pitchFamily="18" charset="0"/>
                        </a:rPr>
                        <a:t>(1)</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a:txBody>
                    <a:bodyPr/>
                    <a:lstStyle/>
                    <a:p>
                      <a:pPr marL="91440">
                        <a:lnSpc>
                          <a:spcPts val="1735"/>
                        </a:lnSpc>
                      </a:pPr>
                      <a:r>
                        <a:rPr sz="1800" b="1" dirty="0">
                          <a:latin typeface="Times New Roman" panose="02020603050405020304" pitchFamily="18" charset="0"/>
                          <a:cs typeface="Times New Roman" panose="02020603050405020304" pitchFamily="18" charset="0"/>
                        </a:rPr>
                        <a:t>N</a:t>
                      </a:r>
                      <a:r>
                        <a:rPr sz="1800" b="1" spc="5" dirty="0">
                          <a:latin typeface="Times New Roman" panose="02020603050405020304" pitchFamily="18" charset="0"/>
                          <a:cs typeface="Times New Roman" panose="02020603050405020304" pitchFamily="18" charset="0"/>
                        </a:rPr>
                        <a:t>on</a:t>
                      </a:r>
                      <a:r>
                        <a:rPr sz="1800" b="1" spc="-5" dirty="0">
                          <a:latin typeface="Times New Roman" panose="02020603050405020304" pitchFamily="18" charset="0"/>
                          <a:cs typeface="Times New Roman" panose="02020603050405020304" pitchFamily="18" charset="0"/>
                        </a:rPr>
                        <a:t>-c</a:t>
                      </a:r>
                      <a:r>
                        <a:rPr sz="1800" b="1" spc="5" dirty="0">
                          <a:latin typeface="Times New Roman" panose="02020603050405020304" pitchFamily="18" charset="0"/>
                          <a:cs typeface="Times New Roman" panose="02020603050405020304" pitchFamily="18" charset="0"/>
                        </a:rPr>
                        <a:t>u</a:t>
                      </a:r>
                      <a:r>
                        <a:rPr sz="1800" b="1" spc="-5" dirty="0">
                          <a:latin typeface="Times New Roman" panose="02020603050405020304" pitchFamily="18" charset="0"/>
                          <a:cs typeface="Times New Roman" panose="02020603050405020304" pitchFamily="18" charset="0"/>
                        </a:rPr>
                        <a:t>rre</a:t>
                      </a:r>
                      <a:r>
                        <a:rPr sz="1800" b="1" spc="5" dirty="0">
                          <a:latin typeface="Times New Roman" panose="02020603050405020304" pitchFamily="18" charset="0"/>
                          <a:cs typeface="Times New Roman" panose="02020603050405020304" pitchFamily="18" charset="0"/>
                        </a:rPr>
                        <a:t>n</a:t>
                      </a:r>
                      <a:r>
                        <a:rPr sz="1800" b="1" dirty="0">
                          <a:latin typeface="Times New Roman" panose="02020603050405020304" pitchFamily="18" charset="0"/>
                          <a:cs typeface="Times New Roman" panose="02020603050405020304" pitchFamily="18" charset="0"/>
                        </a:rPr>
                        <a:t>t</a:t>
                      </a:r>
                      <a:r>
                        <a:rPr sz="1800" b="1" spc="-90" dirty="0">
                          <a:latin typeface="Times New Roman" panose="02020603050405020304" pitchFamily="18" charset="0"/>
                          <a:cs typeface="Times New Roman" panose="02020603050405020304" pitchFamily="18" charset="0"/>
                        </a:rPr>
                        <a:t> </a:t>
                      </a:r>
                      <a:r>
                        <a:rPr sz="1800" b="1" spc="-5" dirty="0">
                          <a:latin typeface="Times New Roman" panose="02020603050405020304" pitchFamily="18" charset="0"/>
                          <a:cs typeface="Times New Roman" panose="02020603050405020304" pitchFamily="18" charset="0"/>
                        </a:rPr>
                        <a:t>a</a:t>
                      </a:r>
                      <a:r>
                        <a:rPr sz="1800" b="1" spc="5" dirty="0">
                          <a:latin typeface="Times New Roman" panose="02020603050405020304" pitchFamily="18" charset="0"/>
                          <a:cs typeface="Times New Roman" panose="02020603050405020304" pitchFamily="18" charset="0"/>
                        </a:rPr>
                        <a:t>s</a:t>
                      </a:r>
                      <a:r>
                        <a:rPr sz="1800" b="1" spc="-5" dirty="0">
                          <a:latin typeface="Times New Roman" panose="02020603050405020304" pitchFamily="18" charset="0"/>
                          <a:cs typeface="Times New Roman" panose="02020603050405020304" pitchFamily="18" charset="0"/>
                        </a:rPr>
                        <a:t>s</a:t>
                      </a:r>
                      <a:r>
                        <a:rPr sz="1800" b="1" spc="5" dirty="0">
                          <a:latin typeface="Times New Roman" panose="02020603050405020304" pitchFamily="18" charset="0"/>
                          <a:cs typeface="Times New Roman" panose="02020603050405020304" pitchFamily="18" charset="0"/>
                        </a:rPr>
                        <a:t>e</a:t>
                      </a:r>
                      <a:r>
                        <a:rPr sz="1800" b="1" dirty="0">
                          <a:latin typeface="Times New Roman" panose="02020603050405020304" pitchFamily="18" charset="0"/>
                          <a:cs typeface="Times New Roman" panose="02020603050405020304" pitchFamily="18" charset="0"/>
                        </a:rPr>
                        <a:t>ts</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1"/>
                  </a:ext>
                </a:extLst>
              </a:tr>
              <a:tr h="270001">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5"/>
                        </a:lnSpc>
                      </a:pPr>
                      <a:r>
                        <a:rPr sz="1800" spc="-120" dirty="0">
                          <a:latin typeface="Times New Roman" panose="02020603050405020304" pitchFamily="18" charset="0"/>
                          <a:cs typeface="Times New Roman" panose="02020603050405020304" pitchFamily="18" charset="0"/>
                        </a:rPr>
                        <a:t>(a)</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5"/>
                        </a:lnSpc>
                      </a:pPr>
                      <a:r>
                        <a:rPr sz="1800" dirty="0">
                          <a:latin typeface="Times New Roman" panose="02020603050405020304" pitchFamily="18" charset="0"/>
                          <a:cs typeface="Times New Roman" panose="02020603050405020304" pitchFamily="18" charset="0"/>
                        </a:rPr>
                        <a:t>Pro</a:t>
                      </a:r>
                      <a:r>
                        <a:rPr sz="1800" spc="5" dirty="0">
                          <a:latin typeface="Times New Roman" panose="02020603050405020304" pitchFamily="18" charset="0"/>
                          <a:cs typeface="Times New Roman" panose="02020603050405020304" pitchFamily="18" charset="0"/>
                        </a:rPr>
                        <a:t>p</a:t>
                      </a:r>
                      <a:r>
                        <a:rPr sz="1800" spc="-5" dirty="0">
                          <a:latin typeface="Times New Roman" panose="02020603050405020304" pitchFamily="18" charset="0"/>
                          <a:cs typeface="Times New Roman" panose="02020603050405020304" pitchFamily="18" charset="0"/>
                        </a:rPr>
                        <a:t>ert</a:t>
                      </a:r>
                      <a:r>
                        <a:rPr sz="1800" spc="-95" dirty="0">
                          <a:latin typeface="Times New Roman" panose="02020603050405020304" pitchFamily="18" charset="0"/>
                          <a:cs typeface="Times New Roman" panose="02020603050405020304" pitchFamily="18" charset="0"/>
                        </a:rPr>
                        <a:t>y</a:t>
                      </a:r>
                      <a:r>
                        <a:rPr sz="1800" dirty="0">
                          <a:latin typeface="Times New Roman" panose="02020603050405020304" pitchFamily="18" charset="0"/>
                          <a:cs typeface="Times New Roman" panose="02020603050405020304" pitchFamily="18" charset="0"/>
                        </a:rPr>
                        <a:t>,</a:t>
                      </a:r>
                      <a:r>
                        <a:rPr sz="1800" spc="-90" dirty="0">
                          <a:latin typeface="Times New Roman" panose="02020603050405020304" pitchFamily="18" charset="0"/>
                          <a:cs typeface="Times New Roman" panose="02020603050405020304" pitchFamily="18" charset="0"/>
                        </a:rPr>
                        <a:t> </a:t>
                      </a:r>
                      <a:r>
                        <a:rPr sz="1800" dirty="0">
                          <a:latin typeface="Times New Roman" panose="02020603050405020304" pitchFamily="18" charset="0"/>
                          <a:cs typeface="Times New Roman" panose="02020603050405020304" pitchFamily="18" charset="0"/>
                        </a:rPr>
                        <a:t>Pla</a:t>
                      </a:r>
                      <a:r>
                        <a:rPr sz="1800" spc="5" dirty="0">
                          <a:latin typeface="Times New Roman" panose="02020603050405020304" pitchFamily="18" charset="0"/>
                          <a:cs typeface="Times New Roman" panose="02020603050405020304" pitchFamily="18" charset="0"/>
                        </a:rPr>
                        <a:t>n</a:t>
                      </a:r>
                      <a:r>
                        <a:rPr sz="1800" dirty="0">
                          <a:latin typeface="Times New Roman" panose="02020603050405020304" pitchFamily="18" charset="0"/>
                          <a:cs typeface="Times New Roman" panose="02020603050405020304" pitchFamily="18" charset="0"/>
                        </a:rPr>
                        <a:t>t</a:t>
                      </a:r>
                      <a:r>
                        <a:rPr sz="1800" spc="-100" dirty="0">
                          <a:latin typeface="Times New Roman" panose="02020603050405020304" pitchFamily="18" charset="0"/>
                          <a:cs typeface="Times New Roman" panose="02020603050405020304" pitchFamily="18" charset="0"/>
                        </a:rPr>
                        <a:t> </a:t>
                      </a:r>
                      <a:r>
                        <a:rPr sz="1800" spc="-5" dirty="0">
                          <a:latin typeface="Times New Roman" panose="02020603050405020304" pitchFamily="18" charset="0"/>
                          <a:cs typeface="Times New Roman" panose="02020603050405020304" pitchFamily="18" charset="0"/>
                        </a:rPr>
                        <a:t>a</a:t>
                      </a:r>
                      <a:r>
                        <a:rPr sz="1800" spc="5" dirty="0">
                          <a:latin typeface="Times New Roman" panose="02020603050405020304" pitchFamily="18" charset="0"/>
                          <a:cs typeface="Times New Roman" panose="02020603050405020304" pitchFamily="18" charset="0"/>
                        </a:rPr>
                        <a:t>n</a:t>
                      </a:r>
                      <a:r>
                        <a:rPr sz="1800" dirty="0">
                          <a:latin typeface="Times New Roman" panose="02020603050405020304" pitchFamily="18" charset="0"/>
                          <a:cs typeface="Times New Roman" panose="02020603050405020304" pitchFamily="18" charset="0"/>
                        </a:rPr>
                        <a:t>d</a:t>
                      </a:r>
                      <a:r>
                        <a:rPr sz="1800" spc="-105" dirty="0">
                          <a:latin typeface="Times New Roman" panose="02020603050405020304" pitchFamily="18" charset="0"/>
                          <a:cs typeface="Times New Roman" panose="02020603050405020304" pitchFamily="18" charset="0"/>
                        </a:rPr>
                        <a:t> </a:t>
                      </a:r>
                      <a:r>
                        <a:rPr sz="1800" dirty="0">
                          <a:latin typeface="Times New Roman" panose="02020603050405020304" pitchFamily="18" charset="0"/>
                          <a:cs typeface="Times New Roman" panose="02020603050405020304" pitchFamily="18" charset="0"/>
                        </a:rPr>
                        <a:t>E</a:t>
                      </a:r>
                      <a:r>
                        <a:rPr sz="1800" spc="5" dirty="0">
                          <a:latin typeface="Times New Roman" panose="02020603050405020304" pitchFamily="18" charset="0"/>
                          <a:cs typeface="Times New Roman" panose="02020603050405020304" pitchFamily="18" charset="0"/>
                        </a:rPr>
                        <a:t>q</a:t>
                      </a:r>
                      <a:r>
                        <a:rPr sz="1800" spc="-5" dirty="0">
                          <a:latin typeface="Times New Roman" panose="02020603050405020304" pitchFamily="18" charset="0"/>
                          <a:cs typeface="Times New Roman" panose="02020603050405020304" pitchFamily="18" charset="0"/>
                        </a:rPr>
                        <a:t>ui</a:t>
                      </a:r>
                      <a:r>
                        <a:rPr sz="1800" dirty="0">
                          <a:latin typeface="Times New Roman" panose="02020603050405020304" pitchFamily="18" charset="0"/>
                          <a:cs typeface="Times New Roman" panose="02020603050405020304" pitchFamily="18" charset="0"/>
                        </a:rPr>
                        <a:t>p</a:t>
                      </a:r>
                      <a:r>
                        <a:rPr sz="1800" spc="-5" dirty="0">
                          <a:latin typeface="Times New Roman" panose="02020603050405020304" pitchFamily="18" charset="0"/>
                          <a:cs typeface="Times New Roman" panose="02020603050405020304" pitchFamily="18" charset="0"/>
                        </a:rPr>
                        <a:t>m</a:t>
                      </a:r>
                      <a:r>
                        <a:rPr sz="1800" dirty="0">
                          <a:latin typeface="Times New Roman" panose="02020603050405020304" pitchFamily="18" charset="0"/>
                          <a:cs typeface="Times New Roman" panose="02020603050405020304" pitchFamily="18" charset="0"/>
                        </a:rPr>
                        <a:t>e</a:t>
                      </a:r>
                      <a:r>
                        <a:rPr sz="1800" spc="-5" dirty="0">
                          <a:latin typeface="Times New Roman" panose="02020603050405020304" pitchFamily="18" charset="0"/>
                          <a:cs typeface="Times New Roman" panose="02020603050405020304" pitchFamily="18" charset="0"/>
                        </a:rPr>
                        <a:t>nt</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270128">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5"/>
                        </a:lnSpc>
                      </a:pPr>
                      <a:r>
                        <a:rPr sz="1800" spc="-120" dirty="0">
                          <a:latin typeface="Times New Roman" panose="02020603050405020304" pitchFamily="18" charset="0"/>
                          <a:cs typeface="Times New Roman" panose="02020603050405020304" pitchFamily="18" charset="0"/>
                        </a:rPr>
                        <a:t>(b)</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5"/>
                        </a:lnSpc>
                      </a:pPr>
                      <a:r>
                        <a:rPr sz="1800" dirty="0">
                          <a:latin typeface="Times New Roman" panose="02020603050405020304" pitchFamily="18" charset="0"/>
                          <a:cs typeface="Times New Roman" panose="02020603050405020304" pitchFamily="18" charset="0"/>
                        </a:rPr>
                        <a:t>Ca</a:t>
                      </a:r>
                      <a:r>
                        <a:rPr sz="1800" spc="-5" dirty="0">
                          <a:latin typeface="Times New Roman" panose="02020603050405020304" pitchFamily="18" charset="0"/>
                          <a:cs typeface="Times New Roman" panose="02020603050405020304" pitchFamily="18" charset="0"/>
                        </a:rPr>
                        <a:t>pita</a:t>
                      </a:r>
                      <a:r>
                        <a:rPr sz="1800" dirty="0">
                          <a:latin typeface="Times New Roman" panose="02020603050405020304" pitchFamily="18" charset="0"/>
                          <a:cs typeface="Times New Roman" panose="02020603050405020304" pitchFamily="18" charset="0"/>
                        </a:rPr>
                        <a:t>l</a:t>
                      </a:r>
                      <a:r>
                        <a:rPr sz="1800" spc="-105" dirty="0">
                          <a:latin typeface="Times New Roman" panose="02020603050405020304" pitchFamily="18" charset="0"/>
                          <a:cs typeface="Times New Roman" panose="02020603050405020304" pitchFamily="18" charset="0"/>
                        </a:rPr>
                        <a:t> </a:t>
                      </a:r>
                      <a:r>
                        <a:rPr sz="1800" dirty="0">
                          <a:latin typeface="Times New Roman" panose="02020603050405020304" pitchFamily="18" charset="0"/>
                          <a:cs typeface="Times New Roman" panose="02020603050405020304" pitchFamily="18" charset="0"/>
                        </a:rPr>
                        <a:t>work</a:t>
                      </a:r>
                      <a:r>
                        <a:rPr sz="1800" spc="-5" dirty="0">
                          <a:latin typeface="Times New Roman" panose="02020603050405020304" pitchFamily="18" charset="0"/>
                          <a:cs typeface="Times New Roman" panose="02020603050405020304" pitchFamily="18" charset="0"/>
                        </a:rPr>
                        <a:t>-i</a:t>
                      </a:r>
                      <a:r>
                        <a:rPr sz="1800" dirty="0">
                          <a:latin typeface="Times New Roman" panose="02020603050405020304" pitchFamily="18" charset="0"/>
                          <a:cs typeface="Times New Roman" panose="02020603050405020304" pitchFamily="18" charset="0"/>
                        </a:rPr>
                        <a:t>n</a:t>
                      </a:r>
                      <a:r>
                        <a:rPr sz="1800" spc="-5" dirty="0">
                          <a:latin typeface="Times New Roman" panose="02020603050405020304" pitchFamily="18" charset="0"/>
                          <a:cs typeface="Times New Roman" panose="02020603050405020304" pitchFamily="18" charset="0"/>
                        </a:rPr>
                        <a:t>-pro</a:t>
                      </a:r>
                      <a:r>
                        <a:rPr sz="1800" dirty="0">
                          <a:latin typeface="Times New Roman" panose="02020603050405020304" pitchFamily="18" charset="0"/>
                          <a:cs typeface="Times New Roman" panose="02020603050405020304" pitchFamily="18" charset="0"/>
                        </a:rPr>
                        <a:t>gress</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270001">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9"/>
                        </a:lnSpc>
                      </a:pPr>
                      <a:r>
                        <a:rPr sz="1800" spc="-114" dirty="0">
                          <a:latin typeface="Times New Roman" panose="02020603050405020304" pitchFamily="18" charset="0"/>
                          <a:cs typeface="Times New Roman" panose="02020603050405020304" pitchFamily="18" charset="0"/>
                        </a:rPr>
                        <a:t>(c)</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9"/>
                        </a:lnSpc>
                      </a:pPr>
                      <a:r>
                        <a:rPr sz="1800" dirty="0">
                          <a:latin typeface="Times New Roman" panose="02020603050405020304" pitchFamily="18" charset="0"/>
                          <a:cs typeface="Times New Roman" panose="02020603050405020304" pitchFamily="18" charset="0"/>
                        </a:rPr>
                        <a:t>Inv</a:t>
                      </a:r>
                      <a:r>
                        <a:rPr sz="1800" spc="-5" dirty="0">
                          <a:latin typeface="Times New Roman" panose="02020603050405020304" pitchFamily="18" charset="0"/>
                          <a:cs typeface="Times New Roman" panose="02020603050405020304" pitchFamily="18" charset="0"/>
                        </a:rPr>
                        <a:t>e</a:t>
                      </a:r>
                      <a:r>
                        <a:rPr sz="1800" spc="5" dirty="0">
                          <a:latin typeface="Times New Roman" panose="02020603050405020304" pitchFamily="18" charset="0"/>
                          <a:cs typeface="Times New Roman" panose="02020603050405020304" pitchFamily="18" charset="0"/>
                        </a:rPr>
                        <a:t>s</a:t>
                      </a:r>
                      <a:r>
                        <a:rPr sz="1800" dirty="0">
                          <a:latin typeface="Times New Roman" panose="02020603050405020304" pitchFamily="18" charset="0"/>
                          <a:cs typeface="Times New Roman" panose="02020603050405020304" pitchFamily="18" charset="0"/>
                        </a:rPr>
                        <a:t>tment</a:t>
                      </a:r>
                      <a:r>
                        <a:rPr sz="1800" spc="-100" dirty="0">
                          <a:latin typeface="Times New Roman" panose="02020603050405020304" pitchFamily="18" charset="0"/>
                          <a:cs typeface="Times New Roman" panose="02020603050405020304" pitchFamily="18" charset="0"/>
                        </a:rPr>
                        <a:t> </a:t>
                      </a:r>
                      <a:r>
                        <a:rPr sz="1800" dirty="0">
                          <a:latin typeface="Times New Roman" panose="02020603050405020304" pitchFamily="18" charset="0"/>
                          <a:cs typeface="Times New Roman" panose="02020603050405020304" pitchFamily="18" charset="0"/>
                        </a:rPr>
                        <a:t>Pro</a:t>
                      </a:r>
                      <a:r>
                        <a:rPr sz="1800" spc="5" dirty="0">
                          <a:latin typeface="Times New Roman" panose="02020603050405020304" pitchFamily="18" charset="0"/>
                          <a:cs typeface="Times New Roman" panose="02020603050405020304" pitchFamily="18" charset="0"/>
                        </a:rPr>
                        <a:t>p</a:t>
                      </a:r>
                      <a:r>
                        <a:rPr sz="1800" spc="-5" dirty="0">
                          <a:latin typeface="Times New Roman" panose="02020603050405020304" pitchFamily="18" charset="0"/>
                          <a:cs typeface="Times New Roman" panose="02020603050405020304" pitchFamily="18" charset="0"/>
                        </a:rPr>
                        <a:t>erty</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270129">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9"/>
                        </a:lnSpc>
                      </a:pPr>
                      <a:r>
                        <a:rPr sz="1800" spc="-120" dirty="0">
                          <a:latin typeface="Times New Roman" panose="02020603050405020304" pitchFamily="18" charset="0"/>
                          <a:cs typeface="Times New Roman" panose="02020603050405020304" pitchFamily="18" charset="0"/>
                        </a:rPr>
                        <a:t>(d)</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9"/>
                        </a:lnSpc>
                      </a:pPr>
                      <a:r>
                        <a:rPr sz="1800" spc="-145" dirty="0">
                          <a:latin typeface="Times New Roman" panose="02020603050405020304" pitchFamily="18" charset="0"/>
                          <a:cs typeface="Times New Roman" panose="02020603050405020304" pitchFamily="18" charset="0"/>
                        </a:rPr>
                        <a:t>Goodwill</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270001">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9"/>
                        </a:lnSpc>
                      </a:pPr>
                      <a:r>
                        <a:rPr sz="1800" spc="-120" dirty="0">
                          <a:latin typeface="Times New Roman" panose="02020603050405020304" pitchFamily="18" charset="0"/>
                          <a:cs typeface="Times New Roman" panose="02020603050405020304" pitchFamily="18" charset="0"/>
                        </a:rPr>
                        <a:t>(e)</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9"/>
                        </a:lnSpc>
                      </a:pPr>
                      <a:r>
                        <a:rPr sz="1800" spc="-5" dirty="0">
                          <a:latin typeface="Times New Roman" panose="02020603050405020304" pitchFamily="18" charset="0"/>
                          <a:cs typeface="Times New Roman" panose="02020603050405020304" pitchFamily="18" charset="0"/>
                        </a:rPr>
                        <a:t>Oth</a:t>
                      </a:r>
                      <a:r>
                        <a:rPr sz="1800" dirty="0">
                          <a:latin typeface="Times New Roman" panose="02020603050405020304" pitchFamily="18" charset="0"/>
                          <a:cs typeface="Times New Roman" panose="02020603050405020304" pitchFamily="18" charset="0"/>
                        </a:rPr>
                        <a:t>er</a:t>
                      </a:r>
                      <a:r>
                        <a:rPr sz="1800" spc="-90" dirty="0">
                          <a:latin typeface="Times New Roman" panose="02020603050405020304" pitchFamily="18" charset="0"/>
                          <a:cs typeface="Times New Roman" panose="02020603050405020304" pitchFamily="18" charset="0"/>
                        </a:rPr>
                        <a:t> </a:t>
                      </a:r>
                      <a:r>
                        <a:rPr sz="1800" dirty="0">
                          <a:latin typeface="Times New Roman" panose="02020603050405020304" pitchFamily="18" charset="0"/>
                          <a:cs typeface="Times New Roman" panose="02020603050405020304" pitchFamily="18" charset="0"/>
                        </a:rPr>
                        <a:t>Intan</a:t>
                      </a:r>
                      <a:r>
                        <a:rPr sz="1800" spc="-5" dirty="0">
                          <a:latin typeface="Times New Roman" panose="02020603050405020304" pitchFamily="18" charset="0"/>
                          <a:cs typeface="Times New Roman" panose="02020603050405020304" pitchFamily="18" charset="0"/>
                        </a:rPr>
                        <a:t>gi</a:t>
                      </a:r>
                      <a:r>
                        <a:rPr sz="1800" dirty="0">
                          <a:latin typeface="Times New Roman" panose="02020603050405020304" pitchFamily="18" charset="0"/>
                          <a:cs typeface="Times New Roman" panose="02020603050405020304" pitchFamily="18" charset="0"/>
                        </a:rPr>
                        <a:t>b</a:t>
                      </a:r>
                      <a:r>
                        <a:rPr sz="1800" spc="-5" dirty="0">
                          <a:latin typeface="Times New Roman" panose="02020603050405020304" pitchFamily="18" charset="0"/>
                          <a:cs typeface="Times New Roman" panose="02020603050405020304" pitchFamily="18" charset="0"/>
                        </a:rPr>
                        <a:t>l</a:t>
                      </a:r>
                      <a:r>
                        <a:rPr sz="1800" dirty="0">
                          <a:latin typeface="Times New Roman" panose="02020603050405020304" pitchFamily="18" charset="0"/>
                          <a:cs typeface="Times New Roman" panose="02020603050405020304" pitchFamily="18" charset="0"/>
                        </a:rPr>
                        <a:t>e</a:t>
                      </a:r>
                      <a:r>
                        <a:rPr sz="1800" spc="-120" dirty="0">
                          <a:latin typeface="Times New Roman" panose="02020603050405020304" pitchFamily="18" charset="0"/>
                          <a:cs typeface="Times New Roman" panose="02020603050405020304" pitchFamily="18" charset="0"/>
                        </a:rPr>
                        <a:t> </a:t>
                      </a:r>
                      <a:r>
                        <a:rPr sz="1800" spc="-5" dirty="0">
                          <a:latin typeface="Times New Roman" panose="02020603050405020304" pitchFamily="18" charset="0"/>
                          <a:cs typeface="Times New Roman" panose="02020603050405020304" pitchFamily="18" charset="0"/>
                        </a:rPr>
                        <a:t>a</a:t>
                      </a:r>
                      <a:r>
                        <a:rPr sz="1800" spc="5" dirty="0">
                          <a:latin typeface="Times New Roman" panose="02020603050405020304" pitchFamily="18" charset="0"/>
                          <a:cs typeface="Times New Roman" panose="02020603050405020304" pitchFamily="18" charset="0"/>
                        </a:rPr>
                        <a:t>s</a:t>
                      </a:r>
                      <a:r>
                        <a:rPr sz="1800" dirty="0">
                          <a:latin typeface="Times New Roman" panose="02020603050405020304" pitchFamily="18" charset="0"/>
                          <a:cs typeface="Times New Roman" panose="02020603050405020304" pitchFamily="18" charset="0"/>
                        </a:rPr>
                        <a:t>s</a:t>
                      </a:r>
                      <a:r>
                        <a:rPr sz="1800" spc="-5" dirty="0">
                          <a:latin typeface="Times New Roman" panose="02020603050405020304" pitchFamily="18" charset="0"/>
                          <a:cs typeface="Times New Roman" panose="02020603050405020304" pitchFamily="18" charset="0"/>
                        </a:rPr>
                        <a:t>ets</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r h="270128">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9"/>
                        </a:lnSpc>
                      </a:pPr>
                      <a:r>
                        <a:rPr sz="1800" spc="-100" dirty="0">
                          <a:latin typeface="Times New Roman" panose="02020603050405020304" pitchFamily="18" charset="0"/>
                          <a:cs typeface="Times New Roman" panose="02020603050405020304" pitchFamily="18" charset="0"/>
                        </a:rPr>
                        <a:t>(f)</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9"/>
                        </a:lnSpc>
                      </a:pPr>
                      <a:r>
                        <a:rPr sz="1800" dirty="0">
                          <a:latin typeface="Times New Roman" panose="02020603050405020304" pitchFamily="18" charset="0"/>
                          <a:cs typeface="Times New Roman" panose="02020603050405020304" pitchFamily="18" charset="0"/>
                        </a:rPr>
                        <a:t>In</a:t>
                      </a:r>
                      <a:r>
                        <a:rPr sz="1800" spc="-10" dirty="0">
                          <a:latin typeface="Times New Roman" panose="02020603050405020304" pitchFamily="18" charset="0"/>
                          <a:cs typeface="Times New Roman" panose="02020603050405020304" pitchFamily="18" charset="0"/>
                        </a:rPr>
                        <a:t>t</a:t>
                      </a:r>
                      <a:r>
                        <a:rPr sz="1800" spc="-5" dirty="0">
                          <a:latin typeface="Times New Roman" panose="02020603050405020304" pitchFamily="18" charset="0"/>
                          <a:cs typeface="Times New Roman" panose="02020603050405020304" pitchFamily="18" charset="0"/>
                        </a:rPr>
                        <a:t>a</a:t>
                      </a:r>
                      <a:r>
                        <a:rPr sz="1800" dirty="0">
                          <a:latin typeface="Times New Roman" panose="02020603050405020304" pitchFamily="18" charset="0"/>
                          <a:cs typeface="Times New Roman" panose="02020603050405020304" pitchFamily="18" charset="0"/>
                        </a:rPr>
                        <a:t>n</a:t>
                      </a:r>
                      <a:r>
                        <a:rPr sz="1800" spc="-5" dirty="0">
                          <a:latin typeface="Times New Roman" panose="02020603050405020304" pitchFamily="18" charset="0"/>
                          <a:cs typeface="Times New Roman" panose="02020603050405020304" pitchFamily="18" charset="0"/>
                        </a:rPr>
                        <a:t>gibl</a:t>
                      </a:r>
                      <a:r>
                        <a:rPr sz="1800" dirty="0">
                          <a:latin typeface="Times New Roman" panose="02020603050405020304" pitchFamily="18" charset="0"/>
                          <a:cs typeface="Times New Roman" panose="02020603050405020304" pitchFamily="18" charset="0"/>
                        </a:rPr>
                        <a:t>e</a:t>
                      </a:r>
                      <a:r>
                        <a:rPr sz="1800" spc="-120" dirty="0">
                          <a:latin typeface="Times New Roman" panose="02020603050405020304" pitchFamily="18" charset="0"/>
                          <a:cs typeface="Times New Roman" panose="02020603050405020304" pitchFamily="18" charset="0"/>
                        </a:rPr>
                        <a:t> </a:t>
                      </a:r>
                      <a:r>
                        <a:rPr sz="1800" spc="-5" dirty="0">
                          <a:latin typeface="Times New Roman" panose="02020603050405020304" pitchFamily="18" charset="0"/>
                          <a:cs typeface="Times New Roman" panose="02020603050405020304" pitchFamily="18" charset="0"/>
                        </a:rPr>
                        <a:t>a</a:t>
                      </a:r>
                      <a:r>
                        <a:rPr sz="1800" spc="5" dirty="0">
                          <a:latin typeface="Times New Roman" panose="02020603050405020304" pitchFamily="18" charset="0"/>
                          <a:cs typeface="Times New Roman" panose="02020603050405020304" pitchFamily="18" charset="0"/>
                        </a:rPr>
                        <a:t>s</a:t>
                      </a:r>
                      <a:r>
                        <a:rPr sz="1800" spc="-5" dirty="0">
                          <a:latin typeface="Times New Roman" panose="02020603050405020304" pitchFamily="18" charset="0"/>
                          <a:cs typeface="Times New Roman" panose="02020603050405020304" pitchFamily="18" charset="0"/>
                        </a:rPr>
                        <a:t>s</a:t>
                      </a:r>
                      <a:r>
                        <a:rPr sz="1800" spc="5" dirty="0">
                          <a:latin typeface="Times New Roman" panose="02020603050405020304" pitchFamily="18" charset="0"/>
                          <a:cs typeface="Times New Roman" panose="02020603050405020304" pitchFamily="18" charset="0"/>
                        </a:rPr>
                        <a:t>e</a:t>
                      </a:r>
                      <a:r>
                        <a:rPr sz="1800" spc="-5" dirty="0">
                          <a:latin typeface="Times New Roman" panose="02020603050405020304" pitchFamily="18" charset="0"/>
                          <a:cs typeface="Times New Roman" panose="02020603050405020304" pitchFamily="18" charset="0"/>
                        </a:rPr>
                        <a:t>t</a:t>
                      </a:r>
                      <a:r>
                        <a:rPr sz="1800" dirty="0">
                          <a:latin typeface="Times New Roman" panose="02020603050405020304" pitchFamily="18" charset="0"/>
                          <a:cs typeface="Times New Roman" panose="02020603050405020304" pitchFamily="18" charset="0"/>
                        </a:rPr>
                        <a:t>s</a:t>
                      </a:r>
                      <a:r>
                        <a:rPr sz="1800" spc="-85" dirty="0">
                          <a:latin typeface="Times New Roman" panose="02020603050405020304" pitchFamily="18" charset="0"/>
                          <a:cs typeface="Times New Roman" panose="02020603050405020304" pitchFamily="18" charset="0"/>
                        </a:rPr>
                        <a:t> </a:t>
                      </a:r>
                      <a:r>
                        <a:rPr sz="1800" spc="-5" dirty="0">
                          <a:latin typeface="Times New Roman" panose="02020603050405020304" pitchFamily="18" charset="0"/>
                          <a:cs typeface="Times New Roman" panose="02020603050405020304" pitchFamily="18" charset="0"/>
                        </a:rPr>
                        <a:t>un</a:t>
                      </a:r>
                      <a:r>
                        <a:rPr sz="1800" dirty="0">
                          <a:latin typeface="Times New Roman" panose="02020603050405020304" pitchFamily="18" charset="0"/>
                          <a:cs typeface="Times New Roman" panose="02020603050405020304" pitchFamily="18" charset="0"/>
                        </a:rPr>
                        <a:t>d</a:t>
                      </a:r>
                      <a:r>
                        <a:rPr sz="1800" spc="-5" dirty="0">
                          <a:latin typeface="Times New Roman" panose="02020603050405020304" pitchFamily="18" charset="0"/>
                          <a:cs typeface="Times New Roman" panose="02020603050405020304" pitchFamily="18" charset="0"/>
                        </a:rPr>
                        <a:t>e</a:t>
                      </a:r>
                      <a:r>
                        <a:rPr sz="1800" dirty="0">
                          <a:latin typeface="Times New Roman" panose="02020603050405020304" pitchFamily="18" charset="0"/>
                          <a:cs typeface="Times New Roman" panose="02020603050405020304" pitchFamily="18" charset="0"/>
                        </a:rPr>
                        <a:t>r</a:t>
                      </a:r>
                      <a:r>
                        <a:rPr sz="1800" spc="-114" dirty="0">
                          <a:latin typeface="Times New Roman" panose="02020603050405020304" pitchFamily="18" charset="0"/>
                          <a:cs typeface="Times New Roman" panose="02020603050405020304" pitchFamily="18" charset="0"/>
                        </a:rPr>
                        <a:t> </a:t>
                      </a:r>
                      <a:r>
                        <a:rPr sz="1800" spc="-5" dirty="0">
                          <a:latin typeface="Times New Roman" panose="02020603050405020304" pitchFamily="18" charset="0"/>
                          <a:cs typeface="Times New Roman" panose="02020603050405020304" pitchFamily="18" charset="0"/>
                        </a:rPr>
                        <a:t>d</a:t>
                      </a:r>
                      <a:r>
                        <a:rPr sz="1800" dirty="0">
                          <a:latin typeface="Times New Roman" panose="02020603050405020304" pitchFamily="18" charset="0"/>
                          <a:cs typeface="Times New Roman" panose="02020603050405020304" pitchFamily="18" charset="0"/>
                        </a:rPr>
                        <a:t>e</a:t>
                      </a:r>
                      <a:r>
                        <a:rPr sz="1800" spc="-5" dirty="0">
                          <a:latin typeface="Times New Roman" panose="02020603050405020304" pitchFamily="18" charset="0"/>
                          <a:cs typeface="Times New Roman" panose="02020603050405020304" pitchFamily="18" charset="0"/>
                        </a:rPr>
                        <a:t>v</a:t>
                      </a:r>
                      <a:r>
                        <a:rPr sz="1800" spc="5" dirty="0">
                          <a:latin typeface="Times New Roman" panose="02020603050405020304" pitchFamily="18" charset="0"/>
                          <a:cs typeface="Times New Roman" panose="02020603050405020304" pitchFamily="18" charset="0"/>
                        </a:rPr>
                        <a:t>e</a:t>
                      </a:r>
                      <a:r>
                        <a:rPr sz="1800" spc="-5" dirty="0">
                          <a:latin typeface="Times New Roman" panose="02020603050405020304" pitchFamily="18" charset="0"/>
                          <a:cs typeface="Times New Roman" panose="02020603050405020304" pitchFamily="18" charset="0"/>
                        </a:rPr>
                        <a:t>lopm</a:t>
                      </a:r>
                      <a:r>
                        <a:rPr sz="1800" dirty="0">
                          <a:latin typeface="Times New Roman" panose="02020603050405020304" pitchFamily="18" charset="0"/>
                          <a:cs typeface="Times New Roman" panose="02020603050405020304" pitchFamily="18" charset="0"/>
                        </a:rPr>
                        <a:t>e</a:t>
                      </a:r>
                      <a:r>
                        <a:rPr sz="1800" spc="-10" dirty="0">
                          <a:latin typeface="Times New Roman" panose="02020603050405020304" pitchFamily="18" charset="0"/>
                          <a:cs typeface="Times New Roman" panose="02020603050405020304" pitchFamily="18" charset="0"/>
                        </a:rPr>
                        <a:t>n</a:t>
                      </a:r>
                      <a:r>
                        <a:rPr sz="1800" dirty="0">
                          <a:latin typeface="Times New Roman" panose="02020603050405020304" pitchFamily="18" charset="0"/>
                          <a:cs typeface="Times New Roman" panose="02020603050405020304" pitchFamily="18" charset="0"/>
                        </a:rPr>
                        <a:t>t</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7"/>
                  </a:ext>
                </a:extLst>
              </a:tr>
              <a:tr h="270001">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9"/>
                        </a:lnSpc>
                      </a:pPr>
                      <a:r>
                        <a:rPr sz="1800" spc="-120" dirty="0">
                          <a:latin typeface="Times New Roman" panose="02020603050405020304" pitchFamily="18" charset="0"/>
                          <a:cs typeface="Times New Roman" panose="02020603050405020304" pitchFamily="18" charset="0"/>
                        </a:rPr>
                        <a:t>(g)</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9"/>
                        </a:lnSpc>
                      </a:pPr>
                      <a:r>
                        <a:rPr sz="1800" spc="-130" dirty="0">
                          <a:latin typeface="Times New Roman" panose="02020603050405020304" pitchFamily="18" charset="0"/>
                          <a:cs typeface="Times New Roman" panose="02020603050405020304" pitchFamily="18" charset="0"/>
                        </a:rPr>
                        <a:t>Biological</a:t>
                      </a:r>
                      <a:r>
                        <a:rPr sz="1800" spc="-180" dirty="0">
                          <a:latin typeface="Times New Roman" panose="02020603050405020304" pitchFamily="18" charset="0"/>
                          <a:cs typeface="Times New Roman" panose="02020603050405020304" pitchFamily="18" charset="0"/>
                        </a:rPr>
                        <a:t> </a:t>
                      </a:r>
                      <a:r>
                        <a:rPr sz="1800" spc="-150" dirty="0">
                          <a:latin typeface="Times New Roman" panose="02020603050405020304" pitchFamily="18" charset="0"/>
                          <a:cs typeface="Times New Roman" panose="02020603050405020304" pitchFamily="18" charset="0"/>
                        </a:rPr>
                        <a:t>Assets</a:t>
                      </a:r>
                      <a:r>
                        <a:rPr sz="1800" spc="-75" dirty="0">
                          <a:latin typeface="Times New Roman" panose="02020603050405020304" pitchFamily="18" charset="0"/>
                          <a:cs typeface="Times New Roman" panose="02020603050405020304" pitchFamily="18" charset="0"/>
                        </a:rPr>
                        <a:t> </a:t>
                      </a:r>
                      <a:r>
                        <a:rPr sz="1800" spc="-140" dirty="0">
                          <a:latin typeface="Times New Roman" panose="02020603050405020304" pitchFamily="18" charset="0"/>
                          <a:cs typeface="Times New Roman" panose="02020603050405020304" pitchFamily="18" charset="0"/>
                        </a:rPr>
                        <a:t>other</a:t>
                      </a:r>
                      <a:r>
                        <a:rPr sz="1800" spc="-95" dirty="0">
                          <a:latin typeface="Times New Roman" panose="02020603050405020304" pitchFamily="18" charset="0"/>
                          <a:cs typeface="Times New Roman" panose="02020603050405020304" pitchFamily="18" charset="0"/>
                        </a:rPr>
                        <a:t> </a:t>
                      </a:r>
                      <a:r>
                        <a:rPr sz="1800" spc="-145" dirty="0">
                          <a:latin typeface="Times New Roman" panose="02020603050405020304" pitchFamily="18" charset="0"/>
                          <a:cs typeface="Times New Roman" panose="02020603050405020304" pitchFamily="18" charset="0"/>
                        </a:rPr>
                        <a:t>than</a:t>
                      </a:r>
                      <a:r>
                        <a:rPr sz="1800" spc="-85" dirty="0">
                          <a:latin typeface="Times New Roman" panose="02020603050405020304" pitchFamily="18" charset="0"/>
                          <a:cs typeface="Times New Roman" panose="02020603050405020304" pitchFamily="18" charset="0"/>
                        </a:rPr>
                        <a:t> </a:t>
                      </a:r>
                      <a:r>
                        <a:rPr sz="1800" spc="-145" dirty="0">
                          <a:latin typeface="Times New Roman" panose="02020603050405020304" pitchFamily="18" charset="0"/>
                          <a:cs typeface="Times New Roman" panose="02020603050405020304" pitchFamily="18" charset="0"/>
                        </a:rPr>
                        <a:t>bearer</a:t>
                      </a:r>
                      <a:r>
                        <a:rPr sz="1800" spc="-100" dirty="0">
                          <a:latin typeface="Times New Roman" panose="02020603050405020304" pitchFamily="18" charset="0"/>
                          <a:cs typeface="Times New Roman" panose="02020603050405020304" pitchFamily="18" charset="0"/>
                        </a:rPr>
                        <a:t> </a:t>
                      </a:r>
                      <a:r>
                        <a:rPr sz="1800" spc="-135" dirty="0">
                          <a:latin typeface="Times New Roman" panose="02020603050405020304" pitchFamily="18" charset="0"/>
                          <a:cs typeface="Times New Roman" panose="02020603050405020304" pitchFamily="18" charset="0"/>
                        </a:rPr>
                        <a:t>plants</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8"/>
                  </a:ext>
                </a:extLst>
              </a:tr>
              <a:tr h="981328">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9"/>
                        </a:lnSpc>
                      </a:pPr>
                      <a:r>
                        <a:rPr sz="1800" spc="-120" dirty="0">
                          <a:latin typeface="Times New Roman" panose="02020603050405020304" pitchFamily="18" charset="0"/>
                          <a:cs typeface="Times New Roman" panose="02020603050405020304" pitchFamily="18" charset="0"/>
                        </a:rPr>
                        <a:t>(h)</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475"/>
                        </a:lnSpc>
                      </a:pPr>
                      <a:r>
                        <a:rPr sz="1800" dirty="0">
                          <a:latin typeface="Times New Roman" panose="02020603050405020304" pitchFamily="18" charset="0"/>
                          <a:cs typeface="Times New Roman" panose="02020603050405020304" pitchFamily="18" charset="0"/>
                        </a:rPr>
                        <a:t>Fin</a:t>
                      </a:r>
                      <a:r>
                        <a:rPr sz="1800" spc="-5" dirty="0">
                          <a:latin typeface="Times New Roman" panose="02020603050405020304" pitchFamily="18" charset="0"/>
                          <a:cs typeface="Times New Roman" panose="02020603050405020304" pitchFamily="18" charset="0"/>
                        </a:rPr>
                        <a:t>a</a:t>
                      </a:r>
                      <a:r>
                        <a:rPr sz="1800" spc="5" dirty="0">
                          <a:latin typeface="Times New Roman" panose="02020603050405020304" pitchFamily="18" charset="0"/>
                          <a:cs typeface="Times New Roman" panose="02020603050405020304" pitchFamily="18" charset="0"/>
                        </a:rPr>
                        <a:t>n</a:t>
                      </a:r>
                      <a:r>
                        <a:rPr sz="1800" dirty="0">
                          <a:latin typeface="Times New Roman" panose="02020603050405020304" pitchFamily="18" charset="0"/>
                          <a:cs typeface="Times New Roman" panose="02020603050405020304" pitchFamily="18" charset="0"/>
                        </a:rPr>
                        <a:t>c</a:t>
                      </a:r>
                      <a:r>
                        <a:rPr sz="1800" spc="-5" dirty="0">
                          <a:latin typeface="Times New Roman" panose="02020603050405020304" pitchFamily="18" charset="0"/>
                          <a:cs typeface="Times New Roman" panose="02020603050405020304" pitchFamily="18" charset="0"/>
                        </a:rPr>
                        <a:t>ia</a:t>
                      </a:r>
                      <a:r>
                        <a:rPr sz="1800" dirty="0">
                          <a:latin typeface="Times New Roman" panose="02020603050405020304" pitchFamily="18" charset="0"/>
                          <a:cs typeface="Times New Roman" panose="02020603050405020304" pitchFamily="18" charset="0"/>
                        </a:rPr>
                        <a:t>l</a:t>
                      </a:r>
                      <a:r>
                        <a:rPr sz="1800" spc="-185" dirty="0">
                          <a:latin typeface="Times New Roman" panose="02020603050405020304" pitchFamily="18" charset="0"/>
                          <a:cs typeface="Times New Roman" panose="02020603050405020304" pitchFamily="18" charset="0"/>
                        </a:rPr>
                        <a:t> </a:t>
                      </a:r>
                      <a:r>
                        <a:rPr sz="1800" dirty="0">
                          <a:latin typeface="Times New Roman" panose="02020603050405020304" pitchFamily="18" charset="0"/>
                          <a:cs typeface="Times New Roman" panose="02020603050405020304" pitchFamily="18" charset="0"/>
                        </a:rPr>
                        <a:t>A</a:t>
                      </a:r>
                      <a:r>
                        <a:rPr sz="1800" spc="5" dirty="0">
                          <a:latin typeface="Times New Roman" panose="02020603050405020304" pitchFamily="18" charset="0"/>
                          <a:cs typeface="Times New Roman" panose="02020603050405020304" pitchFamily="18" charset="0"/>
                        </a:rPr>
                        <a:t>s</a:t>
                      </a:r>
                      <a:r>
                        <a:rPr sz="1800" dirty="0">
                          <a:latin typeface="Times New Roman" panose="02020603050405020304" pitchFamily="18" charset="0"/>
                          <a:cs typeface="Times New Roman" panose="02020603050405020304" pitchFamily="18" charset="0"/>
                        </a:rPr>
                        <a:t>s</a:t>
                      </a:r>
                      <a:r>
                        <a:rPr sz="1800" spc="-5" dirty="0">
                          <a:latin typeface="Times New Roman" panose="02020603050405020304" pitchFamily="18" charset="0"/>
                          <a:cs typeface="Times New Roman" panose="02020603050405020304" pitchFamily="18" charset="0"/>
                        </a:rPr>
                        <a:t>et</a:t>
                      </a:r>
                      <a:r>
                        <a:rPr sz="1800" dirty="0">
                          <a:latin typeface="Times New Roman" panose="02020603050405020304" pitchFamily="18" charset="0"/>
                          <a:cs typeface="Times New Roman" panose="02020603050405020304" pitchFamily="18" charset="0"/>
                        </a:rPr>
                        <a:t>s:</a:t>
                      </a:r>
                    </a:p>
                    <a:p>
                      <a:pPr marL="492125" indent="-401320">
                        <a:lnSpc>
                          <a:spcPts val="1400"/>
                        </a:lnSpc>
                        <a:buAutoNum type="romanLcPeriod"/>
                        <a:tabLst>
                          <a:tab pos="492125" algn="l"/>
                          <a:tab pos="492759" algn="l"/>
                        </a:tabLst>
                      </a:pPr>
                      <a:r>
                        <a:rPr sz="1800" spc="-145" dirty="0">
                          <a:latin typeface="Times New Roman" panose="02020603050405020304" pitchFamily="18" charset="0"/>
                          <a:cs typeface="Times New Roman" panose="02020603050405020304" pitchFamily="18" charset="0"/>
                        </a:rPr>
                        <a:t>Investments</a:t>
                      </a:r>
                      <a:endParaRPr sz="1800" dirty="0">
                        <a:latin typeface="Times New Roman" panose="02020603050405020304" pitchFamily="18" charset="0"/>
                        <a:cs typeface="Times New Roman" panose="02020603050405020304" pitchFamily="18" charset="0"/>
                      </a:endParaRPr>
                    </a:p>
                    <a:p>
                      <a:pPr marL="492125" indent="-401320">
                        <a:lnSpc>
                          <a:spcPts val="1405"/>
                        </a:lnSpc>
                        <a:buAutoNum type="romanLcPeriod"/>
                        <a:tabLst>
                          <a:tab pos="492125" algn="l"/>
                          <a:tab pos="492759" algn="l"/>
                        </a:tabLst>
                      </a:pPr>
                      <a:r>
                        <a:rPr sz="1800" spc="-45" dirty="0">
                          <a:latin typeface="Times New Roman" panose="02020603050405020304" pitchFamily="18" charset="0"/>
                          <a:cs typeface="Times New Roman" panose="02020603050405020304" pitchFamily="18" charset="0"/>
                        </a:rPr>
                        <a:t>T</a:t>
                      </a:r>
                      <a:r>
                        <a:rPr sz="1800" dirty="0">
                          <a:latin typeface="Times New Roman" panose="02020603050405020304" pitchFamily="18" charset="0"/>
                          <a:cs typeface="Times New Roman" panose="02020603050405020304" pitchFamily="18" charset="0"/>
                        </a:rPr>
                        <a:t>rade</a:t>
                      </a:r>
                      <a:r>
                        <a:rPr sz="1800" spc="-90" dirty="0">
                          <a:latin typeface="Times New Roman" panose="02020603050405020304" pitchFamily="18" charset="0"/>
                          <a:cs typeface="Times New Roman" panose="02020603050405020304" pitchFamily="18" charset="0"/>
                        </a:rPr>
                        <a:t> </a:t>
                      </a:r>
                      <a:r>
                        <a:rPr sz="1800" dirty="0">
                          <a:latin typeface="Times New Roman" panose="02020603050405020304" pitchFamily="18" charset="0"/>
                          <a:cs typeface="Times New Roman" panose="02020603050405020304" pitchFamily="18" charset="0"/>
                        </a:rPr>
                        <a:t>rec</a:t>
                      </a:r>
                      <a:r>
                        <a:rPr sz="1800" spc="-5" dirty="0">
                          <a:latin typeface="Times New Roman" panose="02020603050405020304" pitchFamily="18" charset="0"/>
                          <a:cs typeface="Times New Roman" panose="02020603050405020304" pitchFamily="18" charset="0"/>
                        </a:rPr>
                        <a:t>ei</a:t>
                      </a:r>
                      <a:r>
                        <a:rPr sz="1800" spc="5" dirty="0">
                          <a:latin typeface="Times New Roman" panose="02020603050405020304" pitchFamily="18" charset="0"/>
                          <a:cs typeface="Times New Roman" panose="02020603050405020304" pitchFamily="18" charset="0"/>
                        </a:rPr>
                        <a:t>v</a:t>
                      </a:r>
                      <a:r>
                        <a:rPr sz="1800" spc="-5" dirty="0">
                          <a:latin typeface="Times New Roman" panose="02020603050405020304" pitchFamily="18" charset="0"/>
                          <a:cs typeface="Times New Roman" panose="02020603050405020304" pitchFamily="18" charset="0"/>
                        </a:rPr>
                        <a:t>a</a:t>
                      </a:r>
                      <a:r>
                        <a:rPr sz="1800" spc="5" dirty="0">
                          <a:latin typeface="Times New Roman" panose="02020603050405020304" pitchFamily="18" charset="0"/>
                          <a:cs typeface="Times New Roman" panose="02020603050405020304" pitchFamily="18" charset="0"/>
                        </a:rPr>
                        <a:t>b</a:t>
                      </a:r>
                      <a:r>
                        <a:rPr sz="1800" spc="-5" dirty="0">
                          <a:latin typeface="Times New Roman" panose="02020603050405020304" pitchFamily="18" charset="0"/>
                          <a:cs typeface="Times New Roman" panose="02020603050405020304" pitchFamily="18" charset="0"/>
                        </a:rPr>
                        <a:t>les</a:t>
                      </a:r>
                      <a:endParaRPr sz="1800" dirty="0">
                        <a:latin typeface="Times New Roman" panose="02020603050405020304" pitchFamily="18" charset="0"/>
                        <a:cs typeface="Times New Roman" panose="02020603050405020304" pitchFamily="18" charset="0"/>
                      </a:endParaRPr>
                    </a:p>
                    <a:p>
                      <a:pPr marL="492125" indent="-401320">
                        <a:lnSpc>
                          <a:spcPts val="1400"/>
                        </a:lnSpc>
                        <a:buAutoNum type="romanLcPeriod"/>
                        <a:tabLst>
                          <a:tab pos="492125" algn="l"/>
                          <a:tab pos="492759" algn="l"/>
                        </a:tabLst>
                      </a:pPr>
                      <a:r>
                        <a:rPr sz="1800" spc="-160" dirty="0">
                          <a:latin typeface="Times New Roman" panose="02020603050405020304" pitchFamily="18" charset="0"/>
                          <a:cs typeface="Times New Roman" panose="02020603050405020304" pitchFamily="18" charset="0"/>
                        </a:rPr>
                        <a:t>Loans</a:t>
                      </a:r>
                      <a:endParaRPr sz="1800" dirty="0">
                        <a:latin typeface="Times New Roman" panose="02020603050405020304" pitchFamily="18" charset="0"/>
                        <a:cs typeface="Times New Roman" panose="02020603050405020304" pitchFamily="18" charset="0"/>
                      </a:endParaRPr>
                    </a:p>
                    <a:p>
                      <a:pPr marL="492125" indent="-401320">
                        <a:lnSpc>
                          <a:spcPts val="1655"/>
                        </a:lnSpc>
                        <a:buAutoNum type="romanLcPeriod"/>
                        <a:tabLst>
                          <a:tab pos="492125" algn="l"/>
                          <a:tab pos="492759" algn="l"/>
                        </a:tabLst>
                      </a:pPr>
                      <a:r>
                        <a:rPr sz="1800" spc="-5" dirty="0">
                          <a:latin typeface="Times New Roman" panose="02020603050405020304" pitchFamily="18" charset="0"/>
                          <a:cs typeface="Times New Roman" panose="02020603050405020304" pitchFamily="18" charset="0"/>
                        </a:rPr>
                        <a:t>Other</a:t>
                      </a:r>
                      <a:r>
                        <a:rPr sz="1800" dirty="0">
                          <a:latin typeface="Times New Roman" panose="02020603050405020304" pitchFamily="18" charset="0"/>
                          <a:cs typeface="Times New Roman" panose="02020603050405020304" pitchFamily="18" charset="0"/>
                        </a:rPr>
                        <a:t>s</a:t>
                      </a:r>
                      <a:r>
                        <a:rPr sz="1800" spc="-85" dirty="0">
                          <a:latin typeface="Times New Roman" panose="02020603050405020304" pitchFamily="18" charset="0"/>
                          <a:cs typeface="Times New Roman" panose="02020603050405020304" pitchFamily="18" charset="0"/>
                        </a:rPr>
                        <a:t> </a:t>
                      </a:r>
                      <a:r>
                        <a:rPr sz="1800" spc="-10" dirty="0">
                          <a:latin typeface="Times New Roman" panose="02020603050405020304" pitchFamily="18" charset="0"/>
                          <a:cs typeface="Times New Roman" panose="02020603050405020304" pitchFamily="18" charset="0"/>
                        </a:rPr>
                        <a:t>(</a:t>
                      </a:r>
                      <a:r>
                        <a:rPr sz="1800" spc="-5" dirty="0">
                          <a:latin typeface="Times New Roman" panose="02020603050405020304" pitchFamily="18" charset="0"/>
                          <a:cs typeface="Times New Roman" panose="02020603050405020304" pitchFamily="18" charset="0"/>
                        </a:rPr>
                        <a:t>t</a:t>
                      </a:r>
                      <a:r>
                        <a:rPr sz="1800" dirty="0">
                          <a:latin typeface="Times New Roman" panose="02020603050405020304" pitchFamily="18" charset="0"/>
                          <a:cs typeface="Times New Roman" panose="02020603050405020304" pitchFamily="18" charset="0"/>
                        </a:rPr>
                        <a:t>o</a:t>
                      </a:r>
                      <a:r>
                        <a:rPr sz="1800" spc="-80" dirty="0">
                          <a:latin typeface="Times New Roman" panose="02020603050405020304" pitchFamily="18" charset="0"/>
                          <a:cs typeface="Times New Roman" panose="02020603050405020304" pitchFamily="18" charset="0"/>
                        </a:rPr>
                        <a:t> </a:t>
                      </a:r>
                      <a:r>
                        <a:rPr sz="1800" spc="-5" dirty="0">
                          <a:latin typeface="Times New Roman" panose="02020603050405020304" pitchFamily="18" charset="0"/>
                          <a:cs typeface="Times New Roman" panose="02020603050405020304" pitchFamily="18" charset="0"/>
                        </a:rPr>
                        <a:t>b</a:t>
                      </a:r>
                      <a:r>
                        <a:rPr sz="1800" dirty="0">
                          <a:latin typeface="Times New Roman" panose="02020603050405020304" pitchFamily="18" charset="0"/>
                          <a:cs typeface="Times New Roman" panose="02020603050405020304" pitchFamily="18" charset="0"/>
                        </a:rPr>
                        <a:t>e</a:t>
                      </a:r>
                      <a:r>
                        <a:rPr sz="1800" spc="-95" dirty="0">
                          <a:latin typeface="Times New Roman" panose="02020603050405020304" pitchFamily="18" charset="0"/>
                          <a:cs typeface="Times New Roman" panose="02020603050405020304" pitchFamily="18" charset="0"/>
                        </a:rPr>
                        <a:t> </a:t>
                      </a:r>
                      <a:r>
                        <a:rPr sz="1800" spc="-5" dirty="0">
                          <a:latin typeface="Times New Roman" panose="02020603050405020304" pitchFamily="18" charset="0"/>
                          <a:cs typeface="Times New Roman" panose="02020603050405020304" pitchFamily="18" charset="0"/>
                        </a:rPr>
                        <a:t>s</a:t>
                      </a:r>
                      <a:r>
                        <a:rPr sz="1800" spc="5" dirty="0">
                          <a:latin typeface="Times New Roman" panose="02020603050405020304" pitchFamily="18" charset="0"/>
                          <a:cs typeface="Times New Roman" panose="02020603050405020304" pitchFamily="18" charset="0"/>
                        </a:rPr>
                        <a:t>p</a:t>
                      </a:r>
                      <a:r>
                        <a:rPr sz="1800" spc="-5" dirty="0">
                          <a:latin typeface="Times New Roman" panose="02020603050405020304" pitchFamily="18" charset="0"/>
                          <a:cs typeface="Times New Roman" panose="02020603050405020304" pitchFamily="18" charset="0"/>
                        </a:rPr>
                        <a:t>e</a:t>
                      </a:r>
                      <a:r>
                        <a:rPr sz="1800" spc="5" dirty="0">
                          <a:latin typeface="Times New Roman" panose="02020603050405020304" pitchFamily="18" charset="0"/>
                          <a:cs typeface="Times New Roman" panose="02020603050405020304" pitchFamily="18" charset="0"/>
                        </a:rPr>
                        <a:t>c</a:t>
                      </a:r>
                      <a:r>
                        <a:rPr sz="1800" spc="-5" dirty="0">
                          <a:latin typeface="Times New Roman" panose="02020603050405020304" pitchFamily="18" charset="0"/>
                          <a:cs typeface="Times New Roman" panose="02020603050405020304" pitchFamily="18" charset="0"/>
                        </a:rPr>
                        <a:t>i</a:t>
                      </a:r>
                      <a:r>
                        <a:rPr sz="1800" spc="-10" dirty="0">
                          <a:latin typeface="Times New Roman" panose="02020603050405020304" pitchFamily="18" charset="0"/>
                          <a:cs typeface="Times New Roman" panose="02020603050405020304" pitchFamily="18" charset="0"/>
                        </a:rPr>
                        <a:t>f</a:t>
                      </a:r>
                      <a:r>
                        <a:rPr sz="1800" spc="-5" dirty="0">
                          <a:latin typeface="Times New Roman" panose="02020603050405020304" pitchFamily="18" charset="0"/>
                          <a:cs typeface="Times New Roman" panose="02020603050405020304" pitchFamily="18" charset="0"/>
                        </a:rPr>
                        <a:t>ied)</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9"/>
                  </a:ext>
                </a:extLst>
              </a:tr>
              <a:tr h="270002">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9"/>
                        </a:lnSpc>
                      </a:pPr>
                      <a:r>
                        <a:rPr sz="1800" spc="-90" dirty="0">
                          <a:latin typeface="Times New Roman" panose="02020603050405020304" pitchFamily="18" charset="0"/>
                          <a:cs typeface="Times New Roman" panose="02020603050405020304" pitchFamily="18" charset="0"/>
                        </a:rPr>
                        <a:t>(i)</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9"/>
                        </a:lnSpc>
                      </a:pPr>
                      <a:r>
                        <a:rPr sz="1800" dirty="0">
                          <a:latin typeface="Times New Roman" panose="02020603050405020304" pitchFamily="18" charset="0"/>
                          <a:cs typeface="Times New Roman" panose="02020603050405020304" pitchFamily="18" charset="0"/>
                        </a:rPr>
                        <a:t>D</a:t>
                      </a:r>
                      <a:r>
                        <a:rPr sz="1800" spc="5" dirty="0">
                          <a:latin typeface="Times New Roman" panose="02020603050405020304" pitchFamily="18" charset="0"/>
                          <a:cs typeface="Times New Roman" panose="02020603050405020304" pitchFamily="18" charset="0"/>
                        </a:rPr>
                        <a:t>e</a:t>
                      </a:r>
                      <a:r>
                        <a:rPr sz="1800" dirty="0">
                          <a:latin typeface="Times New Roman" panose="02020603050405020304" pitchFamily="18" charset="0"/>
                          <a:cs typeface="Times New Roman" panose="02020603050405020304" pitchFamily="18" charset="0"/>
                        </a:rPr>
                        <a:t>fer</a:t>
                      </a:r>
                      <a:r>
                        <a:rPr sz="1800" spc="-10" dirty="0">
                          <a:latin typeface="Times New Roman" panose="02020603050405020304" pitchFamily="18" charset="0"/>
                          <a:cs typeface="Times New Roman" panose="02020603050405020304" pitchFamily="18" charset="0"/>
                        </a:rPr>
                        <a:t>r</a:t>
                      </a:r>
                      <a:r>
                        <a:rPr sz="1800" spc="-5" dirty="0">
                          <a:latin typeface="Times New Roman" panose="02020603050405020304" pitchFamily="18" charset="0"/>
                          <a:cs typeface="Times New Roman" panose="02020603050405020304" pitchFamily="18" charset="0"/>
                        </a:rPr>
                        <a:t>e</a:t>
                      </a:r>
                      <a:r>
                        <a:rPr sz="1800" dirty="0">
                          <a:latin typeface="Times New Roman" panose="02020603050405020304" pitchFamily="18" charset="0"/>
                          <a:cs typeface="Times New Roman" panose="02020603050405020304" pitchFamily="18" charset="0"/>
                        </a:rPr>
                        <a:t>d</a:t>
                      </a:r>
                      <a:r>
                        <a:rPr sz="1800" spc="-95" dirty="0">
                          <a:latin typeface="Times New Roman" panose="02020603050405020304" pitchFamily="18" charset="0"/>
                          <a:cs typeface="Times New Roman" panose="02020603050405020304" pitchFamily="18" charset="0"/>
                        </a:rPr>
                        <a:t> </a:t>
                      </a:r>
                      <a:r>
                        <a:rPr sz="1800" dirty="0">
                          <a:latin typeface="Times New Roman" panose="02020603050405020304" pitchFamily="18" charset="0"/>
                          <a:cs typeface="Times New Roman" panose="02020603050405020304" pitchFamily="18" charset="0"/>
                        </a:rPr>
                        <a:t>tax</a:t>
                      </a:r>
                      <a:r>
                        <a:rPr sz="1800" spc="-80" dirty="0">
                          <a:latin typeface="Times New Roman" panose="02020603050405020304" pitchFamily="18" charset="0"/>
                          <a:cs typeface="Times New Roman" panose="02020603050405020304" pitchFamily="18" charset="0"/>
                        </a:rPr>
                        <a:t> </a:t>
                      </a:r>
                      <a:r>
                        <a:rPr sz="1800" spc="-5" dirty="0">
                          <a:latin typeface="Times New Roman" panose="02020603050405020304" pitchFamily="18" charset="0"/>
                          <a:cs typeface="Times New Roman" panose="02020603050405020304" pitchFamily="18" charset="0"/>
                        </a:rPr>
                        <a:t>a</a:t>
                      </a:r>
                      <a:r>
                        <a:rPr sz="1800" dirty="0">
                          <a:latin typeface="Times New Roman" panose="02020603050405020304" pitchFamily="18" charset="0"/>
                          <a:cs typeface="Times New Roman" panose="02020603050405020304" pitchFamily="18" charset="0"/>
                        </a:rPr>
                        <a:t>ss</a:t>
                      </a:r>
                      <a:r>
                        <a:rPr sz="1800" spc="-5" dirty="0">
                          <a:latin typeface="Times New Roman" panose="02020603050405020304" pitchFamily="18" charset="0"/>
                          <a:cs typeface="Times New Roman" panose="02020603050405020304" pitchFamily="18" charset="0"/>
                        </a:rPr>
                        <a:t>et</a:t>
                      </a:r>
                      <a:r>
                        <a:rPr sz="1800" dirty="0">
                          <a:latin typeface="Times New Roman" panose="02020603050405020304" pitchFamily="18" charset="0"/>
                          <a:cs typeface="Times New Roman" panose="02020603050405020304" pitchFamily="18" charset="0"/>
                        </a:rPr>
                        <a:t>s</a:t>
                      </a:r>
                      <a:r>
                        <a:rPr sz="1800" spc="-80" dirty="0">
                          <a:latin typeface="Times New Roman" panose="02020603050405020304" pitchFamily="18" charset="0"/>
                          <a:cs typeface="Times New Roman" panose="02020603050405020304" pitchFamily="18" charset="0"/>
                        </a:rPr>
                        <a:t> </a:t>
                      </a:r>
                      <a:r>
                        <a:rPr sz="1800" spc="-10" dirty="0">
                          <a:latin typeface="Times New Roman" panose="02020603050405020304" pitchFamily="18" charset="0"/>
                          <a:cs typeface="Times New Roman" panose="02020603050405020304" pitchFamily="18" charset="0"/>
                        </a:rPr>
                        <a:t>(</a:t>
                      </a:r>
                      <a:r>
                        <a:rPr sz="1800" spc="-5" dirty="0">
                          <a:latin typeface="Times New Roman" panose="02020603050405020304" pitchFamily="18" charset="0"/>
                          <a:cs typeface="Times New Roman" panose="02020603050405020304" pitchFamily="18" charset="0"/>
                        </a:rPr>
                        <a:t>n</a:t>
                      </a:r>
                      <a:r>
                        <a:rPr sz="1800" spc="5" dirty="0">
                          <a:latin typeface="Times New Roman" panose="02020603050405020304" pitchFamily="18" charset="0"/>
                          <a:cs typeface="Times New Roman" panose="02020603050405020304" pitchFamily="18" charset="0"/>
                        </a:rPr>
                        <a:t>e</a:t>
                      </a:r>
                      <a:r>
                        <a:rPr sz="1800" dirty="0">
                          <a:latin typeface="Times New Roman" panose="02020603050405020304" pitchFamily="18" charset="0"/>
                          <a:cs typeface="Times New Roman" panose="02020603050405020304" pitchFamily="18" charset="0"/>
                        </a:rPr>
                        <a:t>t)</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0"/>
                  </a:ext>
                </a:extLst>
              </a:tr>
              <a:tr h="270129">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45"/>
                        </a:lnSpc>
                      </a:pPr>
                      <a:r>
                        <a:rPr sz="1800" spc="-90" dirty="0">
                          <a:latin typeface="Times New Roman" panose="02020603050405020304" pitchFamily="18" charset="0"/>
                          <a:cs typeface="Times New Roman" panose="02020603050405020304" pitchFamily="18" charset="0"/>
                        </a:rPr>
                        <a:t>(j)</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45"/>
                        </a:lnSpc>
                      </a:pPr>
                      <a:r>
                        <a:rPr sz="1800" spc="-5" dirty="0">
                          <a:latin typeface="Times New Roman" panose="02020603050405020304" pitchFamily="18" charset="0"/>
                          <a:cs typeface="Times New Roman" panose="02020603050405020304" pitchFamily="18" charset="0"/>
                        </a:rPr>
                        <a:t>Oth</a:t>
                      </a:r>
                      <a:r>
                        <a:rPr sz="1800" dirty="0">
                          <a:latin typeface="Times New Roman" panose="02020603050405020304" pitchFamily="18" charset="0"/>
                          <a:cs typeface="Times New Roman" panose="02020603050405020304" pitchFamily="18" charset="0"/>
                        </a:rPr>
                        <a:t>er</a:t>
                      </a:r>
                      <a:r>
                        <a:rPr sz="1800" spc="-90" dirty="0">
                          <a:latin typeface="Times New Roman" panose="02020603050405020304" pitchFamily="18" charset="0"/>
                          <a:cs typeface="Times New Roman" panose="02020603050405020304" pitchFamily="18" charset="0"/>
                        </a:rPr>
                        <a:t> </a:t>
                      </a:r>
                      <a:r>
                        <a:rPr sz="1800" spc="-5" dirty="0">
                          <a:latin typeface="Times New Roman" panose="02020603050405020304" pitchFamily="18" charset="0"/>
                          <a:cs typeface="Times New Roman" panose="02020603050405020304" pitchFamily="18" charset="0"/>
                        </a:rPr>
                        <a:t>n</a:t>
                      </a:r>
                      <a:r>
                        <a:rPr sz="1800" spc="5" dirty="0">
                          <a:latin typeface="Times New Roman" panose="02020603050405020304" pitchFamily="18" charset="0"/>
                          <a:cs typeface="Times New Roman" panose="02020603050405020304" pitchFamily="18" charset="0"/>
                        </a:rPr>
                        <a:t>on</a:t>
                      </a:r>
                      <a:r>
                        <a:rPr sz="1800" spc="-5" dirty="0">
                          <a:latin typeface="Times New Roman" panose="02020603050405020304" pitchFamily="18" charset="0"/>
                          <a:cs typeface="Times New Roman" panose="02020603050405020304" pitchFamily="18" charset="0"/>
                        </a:rPr>
                        <a:t>-</a:t>
                      </a:r>
                      <a:r>
                        <a:rPr sz="1800" dirty="0">
                          <a:latin typeface="Times New Roman" panose="02020603050405020304" pitchFamily="18" charset="0"/>
                          <a:cs typeface="Times New Roman" panose="02020603050405020304" pitchFamily="18" charset="0"/>
                        </a:rPr>
                        <a:t>c</a:t>
                      </a:r>
                      <a:r>
                        <a:rPr sz="1800" spc="-5" dirty="0">
                          <a:latin typeface="Times New Roman" panose="02020603050405020304" pitchFamily="18" charset="0"/>
                          <a:cs typeface="Times New Roman" panose="02020603050405020304" pitchFamily="18" charset="0"/>
                        </a:rPr>
                        <a:t>urre</a:t>
                      </a:r>
                      <a:r>
                        <a:rPr sz="1800" dirty="0">
                          <a:latin typeface="Times New Roman" panose="02020603050405020304" pitchFamily="18" charset="0"/>
                          <a:cs typeface="Times New Roman" panose="02020603050405020304" pitchFamily="18" charset="0"/>
                        </a:rPr>
                        <a:t>nt</a:t>
                      </a:r>
                      <a:r>
                        <a:rPr sz="1800" spc="-100" dirty="0">
                          <a:latin typeface="Times New Roman" panose="02020603050405020304" pitchFamily="18" charset="0"/>
                          <a:cs typeface="Times New Roman" panose="02020603050405020304" pitchFamily="18" charset="0"/>
                        </a:rPr>
                        <a:t> </a:t>
                      </a:r>
                      <a:r>
                        <a:rPr sz="1800" spc="-5" dirty="0">
                          <a:latin typeface="Times New Roman" panose="02020603050405020304" pitchFamily="18" charset="0"/>
                          <a:cs typeface="Times New Roman" panose="02020603050405020304" pitchFamily="18" charset="0"/>
                        </a:rPr>
                        <a:t>a</a:t>
                      </a:r>
                      <a:r>
                        <a:rPr sz="1800" spc="5" dirty="0">
                          <a:latin typeface="Times New Roman" panose="02020603050405020304" pitchFamily="18" charset="0"/>
                          <a:cs typeface="Times New Roman" panose="02020603050405020304" pitchFamily="18" charset="0"/>
                        </a:rPr>
                        <a:t>s</a:t>
                      </a:r>
                      <a:r>
                        <a:rPr sz="1800" dirty="0">
                          <a:latin typeface="Times New Roman" panose="02020603050405020304" pitchFamily="18" charset="0"/>
                          <a:cs typeface="Times New Roman" panose="02020603050405020304" pitchFamily="18" charset="0"/>
                        </a:rPr>
                        <a:t>s</a:t>
                      </a:r>
                      <a:r>
                        <a:rPr sz="1800" spc="-5" dirty="0">
                          <a:latin typeface="Times New Roman" panose="02020603050405020304" pitchFamily="18" charset="0"/>
                          <a:cs typeface="Times New Roman" panose="02020603050405020304" pitchFamily="18" charset="0"/>
                        </a:rPr>
                        <a:t>ets</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1"/>
                  </a:ext>
                </a:extLst>
              </a:tr>
              <a:tr h="270001">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45"/>
                        </a:lnSpc>
                      </a:pPr>
                      <a:r>
                        <a:rPr sz="1800" spc="-120" dirty="0">
                          <a:latin typeface="Times New Roman" panose="02020603050405020304" pitchFamily="18" charset="0"/>
                          <a:cs typeface="Times New Roman" panose="02020603050405020304" pitchFamily="18" charset="0"/>
                        </a:rPr>
                        <a:t>(2)</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a:txBody>
                    <a:bodyPr/>
                    <a:lstStyle/>
                    <a:p>
                      <a:pPr marL="91440">
                        <a:lnSpc>
                          <a:spcPts val="1745"/>
                        </a:lnSpc>
                      </a:pPr>
                      <a:r>
                        <a:rPr sz="1800" b="1" dirty="0">
                          <a:latin typeface="Times New Roman" panose="02020603050405020304" pitchFamily="18" charset="0"/>
                          <a:cs typeface="Times New Roman" panose="02020603050405020304" pitchFamily="18" charset="0"/>
                        </a:rPr>
                        <a:t>C</a:t>
                      </a:r>
                      <a:r>
                        <a:rPr sz="1800" b="1" spc="5" dirty="0">
                          <a:latin typeface="Times New Roman" panose="02020603050405020304" pitchFamily="18" charset="0"/>
                          <a:cs typeface="Times New Roman" panose="02020603050405020304" pitchFamily="18" charset="0"/>
                        </a:rPr>
                        <a:t>u</a:t>
                      </a:r>
                      <a:r>
                        <a:rPr sz="1800" b="1" spc="-5" dirty="0">
                          <a:latin typeface="Times New Roman" panose="02020603050405020304" pitchFamily="18" charset="0"/>
                          <a:cs typeface="Times New Roman" panose="02020603050405020304" pitchFamily="18" charset="0"/>
                        </a:rPr>
                        <a:t>rre</a:t>
                      </a:r>
                      <a:r>
                        <a:rPr sz="1800" b="1" spc="5" dirty="0">
                          <a:latin typeface="Times New Roman" panose="02020603050405020304" pitchFamily="18" charset="0"/>
                          <a:cs typeface="Times New Roman" panose="02020603050405020304" pitchFamily="18" charset="0"/>
                        </a:rPr>
                        <a:t>n</a:t>
                      </a:r>
                      <a:r>
                        <a:rPr sz="1800" b="1" dirty="0">
                          <a:latin typeface="Times New Roman" panose="02020603050405020304" pitchFamily="18" charset="0"/>
                          <a:cs typeface="Times New Roman" panose="02020603050405020304" pitchFamily="18" charset="0"/>
                        </a:rPr>
                        <a:t>t</a:t>
                      </a:r>
                      <a:r>
                        <a:rPr sz="1800" b="1" spc="-85" dirty="0">
                          <a:latin typeface="Times New Roman" panose="02020603050405020304" pitchFamily="18" charset="0"/>
                          <a:cs typeface="Times New Roman" panose="02020603050405020304" pitchFamily="18" charset="0"/>
                        </a:rPr>
                        <a:t> </a:t>
                      </a:r>
                      <a:r>
                        <a:rPr sz="1800" b="1" spc="5" dirty="0">
                          <a:latin typeface="Times New Roman" panose="02020603050405020304" pitchFamily="18" charset="0"/>
                          <a:cs typeface="Times New Roman" panose="02020603050405020304" pitchFamily="18" charset="0"/>
                        </a:rPr>
                        <a:t>a</a:t>
                      </a:r>
                      <a:r>
                        <a:rPr sz="1800" b="1" spc="-5" dirty="0">
                          <a:latin typeface="Times New Roman" panose="02020603050405020304" pitchFamily="18" charset="0"/>
                          <a:cs typeface="Times New Roman" panose="02020603050405020304" pitchFamily="18" charset="0"/>
                        </a:rPr>
                        <a:t>s</a:t>
                      </a:r>
                      <a:r>
                        <a:rPr sz="1800" b="1" spc="5" dirty="0">
                          <a:latin typeface="Times New Roman" panose="02020603050405020304" pitchFamily="18" charset="0"/>
                          <a:cs typeface="Times New Roman" panose="02020603050405020304" pitchFamily="18" charset="0"/>
                        </a:rPr>
                        <a:t>s</a:t>
                      </a:r>
                      <a:r>
                        <a:rPr sz="1800" b="1" spc="-5" dirty="0">
                          <a:latin typeface="Times New Roman" panose="02020603050405020304" pitchFamily="18" charset="0"/>
                          <a:cs typeface="Times New Roman" panose="02020603050405020304" pitchFamily="18" charset="0"/>
                        </a:rPr>
                        <a:t>ets</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12"/>
                  </a:ext>
                </a:extLst>
              </a:tr>
              <a:tr h="270129">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45"/>
                        </a:lnSpc>
                      </a:pPr>
                      <a:r>
                        <a:rPr sz="1800" spc="-120" dirty="0">
                          <a:latin typeface="Times New Roman" panose="02020603050405020304" pitchFamily="18" charset="0"/>
                          <a:cs typeface="Times New Roman" panose="02020603050405020304" pitchFamily="18" charset="0"/>
                        </a:rPr>
                        <a:t>(a)</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45"/>
                        </a:lnSpc>
                      </a:pPr>
                      <a:r>
                        <a:rPr sz="1800" spc="-135" dirty="0">
                          <a:latin typeface="Times New Roman" panose="02020603050405020304" pitchFamily="18" charset="0"/>
                          <a:cs typeface="Times New Roman" panose="02020603050405020304" pitchFamily="18" charset="0"/>
                        </a:rPr>
                        <a:t>Inventories</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3"/>
                  </a:ext>
                </a:extLst>
              </a:tr>
              <a:tr h="1336840">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45"/>
                        </a:lnSpc>
                      </a:pPr>
                      <a:r>
                        <a:rPr sz="1800" spc="-120" dirty="0">
                          <a:latin typeface="Times New Roman" panose="02020603050405020304" pitchFamily="18" charset="0"/>
                          <a:cs typeface="Times New Roman" panose="02020603050405020304" pitchFamily="18" charset="0"/>
                        </a:rPr>
                        <a:t>(b)</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480"/>
                        </a:lnSpc>
                      </a:pPr>
                      <a:r>
                        <a:rPr sz="1800" dirty="0">
                          <a:latin typeface="Times New Roman" panose="02020603050405020304" pitchFamily="18" charset="0"/>
                          <a:cs typeface="Times New Roman" panose="02020603050405020304" pitchFamily="18" charset="0"/>
                        </a:rPr>
                        <a:t>Fin</a:t>
                      </a:r>
                      <a:r>
                        <a:rPr sz="1800" spc="-5" dirty="0">
                          <a:latin typeface="Times New Roman" panose="02020603050405020304" pitchFamily="18" charset="0"/>
                          <a:cs typeface="Times New Roman" panose="02020603050405020304" pitchFamily="18" charset="0"/>
                        </a:rPr>
                        <a:t>a</a:t>
                      </a:r>
                      <a:r>
                        <a:rPr sz="1800" spc="5" dirty="0">
                          <a:latin typeface="Times New Roman" panose="02020603050405020304" pitchFamily="18" charset="0"/>
                          <a:cs typeface="Times New Roman" panose="02020603050405020304" pitchFamily="18" charset="0"/>
                        </a:rPr>
                        <a:t>n</a:t>
                      </a:r>
                      <a:r>
                        <a:rPr sz="1800" dirty="0">
                          <a:latin typeface="Times New Roman" panose="02020603050405020304" pitchFamily="18" charset="0"/>
                          <a:cs typeface="Times New Roman" panose="02020603050405020304" pitchFamily="18" charset="0"/>
                        </a:rPr>
                        <a:t>c</a:t>
                      </a:r>
                      <a:r>
                        <a:rPr sz="1800" spc="-5" dirty="0">
                          <a:latin typeface="Times New Roman" panose="02020603050405020304" pitchFamily="18" charset="0"/>
                          <a:cs typeface="Times New Roman" panose="02020603050405020304" pitchFamily="18" charset="0"/>
                        </a:rPr>
                        <a:t>ia</a:t>
                      </a:r>
                      <a:r>
                        <a:rPr sz="1800" dirty="0">
                          <a:latin typeface="Times New Roman" panose="02020603050405020304" pitchFamily="18" charset="0"/>
                          <a:cs typeface="Times New Roman" panose="02020603050405020304" pitchFamily="18" charset="0"/>
                        </a:rPr>
                        <a:t>l</a:t>
                      </a:r>
                      <a:r>
                        <a:rPr sz="1800" spc="-180" dirty="0">
                          <a:latin typeface="Times New Roman" panose="02020603050405020304" pitchFamily="18" charset="0"/>
                          <a:cs typeface="Times New Roman" panose="02020603050405020304" pitchFamily="18" charset="0"/>
                        </a:rPr>
                        <a:t> </a:t>
                      </a:r>
                      <a:r>
                        <a:rPr sz="1800" dirty="0">
                          <a:latin typeface="Times New Roman" panose="02020603050405020304" pitchFamily="18" charset="0"/>
                          <a:cs typeface="Times New Roman" panose="02020603050405020304" pitchFamily="18" charset="0"/>
                        </a:rPr>
                        <a:t>A</a:t>
                      </a:r>
                      <a:r>
                        <a:rPr sz="1800" spc="5" dirty="0">
                          <a:latin typeface="Times New Roman" panose="02020603050405020304" pitchFamily="18" charset="0"/>
                          <a:cs typeface="Times New Roman" panose="02020603050405020304" pitchFamily="18" charset="0"/>
                        </a:rPr>
                        <a:t>s</a:t>
                      </a:r>
                      <a:r>
                        <a:rPr sz="1800" dirty="0">
                          <a:latin typeface="Times New Roman" panose="02020603050405020304" pitchFamily="18" charset="0"/>
                          <a:cs typeface="Times New Roman" panose="02020603050405020304" pitchFamily="18" charset="0"/>
                        </a:rPr>
                        <a:t>s</a:t>
                      </a:r>
                      <a:r>
                        <a:rPr sz="1800" spc="-5" dirty="0">
                          <a:latin typeface="Times New Roman" panose="02020603050405020304" pitchFamily="18" charset="0"/>
                          <a:cs typeface="Times New Roman" panose="02020603050405020304" pitchFamily="18" charset="0"/>
                        </a:rPr>
                        <a:t>et</a:t>
                      </a:r>
                      <a:r>
                        <a:rPr sz="1800" spc="5" dirty="0">
                          <a:latin typeface="Times New Roman" panose="02020603050405020304" pitchFamily="18" charset="0"/>
                          <a:cs typeface="Times New Roman" panose="02020603050405020304" pitchFamily="18" charset="0"/>
                        </a:rPr>
                        <a:t>s</a:t>
                      </a:r>
                      <a:r>
                        <a:rPr sz="1800" dirty="0">
                          <a:latin typeface="Times New Roman" panose="02020603050405020304" pitchFamily="18" charset="0"/>
                          <a:cs typeface="Times New Roman" panose="02020603050405020304" pitchFamily="18" charset="0"/>
                        </a:rPr>
                        <a:t>:</a:t>
                      </a:r>
                    </a:p>
                    <a:p>
                      <a:pPr marL="492125" indent="-401320">
                        <a:lnSpc>
                          <a:spcPts val="1400"/>
                        </a:lnSpc>
                        <a:buAutoNum type="romanLcPeriod"/>
                        <a:tabLst>
                          <a:tab pos="492125" algn="l"/>
                          <a:tab pos="492759" algn="l"/>
                        </a:tabLst>
                      </a:pPr>
                      <a:r>
                        <a:rPr sz="1800" spc="-145" dirty="0">
                          <a:latin typeface="Times New Roman" panose="02020603050405020304" pitchFamily="18" charset="0"/>
                          <a:cs typeface="Times New Roman" panose="02020603050405020304" pitchFamily="18" charset="0"/>
                        </a:rPr>
                        <a:t>Investments</a:t>
                      </a:r>
                      <a:endParaRPr sz="1800" dirty="0">
                        <a:latin typeface="Times New Roman" panose="02020603050405020304" pitchFamily="18" charset="0"/>
                        <a:cs typeface="Times New Roman" panose="02020603050405020304" pitchFamily="18" charset="0"/>
                      </a:endParaRPr>
                    </a:p>
                    <a:p>
                      <a:pPr marL="492125" indent="-401320">
                        <a:lnSpc>
                          <a:spcPts val="1405"/>
                        </a:lnSpc>
                        <a:buAutoNum type="romanLcPeriod"/>
                        <a:tabLst>
                          <a:tab pos="492125" algn="l"/>
                          <a:tab pos="492759" algn="l"/>
                        </a:tabLst>
                      </a:pPr>
                      <a:r>
                        <a:rPr sz="1800" spc="-45" dirty="0">
                          <a:latin typeface="Times New Roman" panose="02020603050405020304" pitchFamily="18" charset="0"/>
                          <a:cs typeface="Times New Roman" panose="02020603050405020304" pitchFamily="18" charset="0"/>
                        </a:rPr>
                        <a:t>T</a:t>
                      </a:r>
                      <a:r>
                        <a:rPr sz="1800" dirty="0">
                          <a:latin typeface="Times New Roman" panose="02020603050405020304" pitchFamily="18" charset="0"/>
                          <a:cs typeface="Times New Roman" panose="02020603050405020304" pitchFamily="18" charset="0"/>
                        </a:rPr>
                        <a:t>rade</a:t>
                      </a:r>
                      <a:r>
                        <a:rPr sz="1800" spc="-90" dirty="0">
                          <a:latin typeface="Times New Roman" panose="02020603050405020304" pitchFamily="18" charset="0"/>
                          <a:cs typeface="Times New Roman" panose="02020603050405020304" pitchFamily="18" charset="0"/>
                        </a:rPr>
                        <a:t> </a:t>
                      </a:r>
                      <a:r>
                        <a:rPr sz="1800" dirty="0">
                          <a:latin typeface="Times New Roman" panose="02020603050405020304" pitchFamily="18" charset="0"/>
                          <a:cs typeface="Times New Roman" panose="02020603050405020304" pitchFamily="18" charset="0"/>
                        </a:rPr>
                        <a:t>rec</a:t>
                      </a:r>
                      <a:r>
                        <a:rPr sz="1800" spc="-5" dirty="0">
                          <a:latin typeface="Times New Roman" panose="02020603050405020304" pitchFamily="18" charset="0"/>
                          <a:cs typeface="Times New Roman" panose="02020603050405020304" pitchFamily="18" charset="0"/>
                        </a:rPr>
                        <a:t>ei</a:t>
                      </a:r>
                      <a:r>
                        <a:rPr sz="1800" spc="5" dirty="0">
                          <a:latin typeface="Times New Roman" panose="02020603050405020304" pitchFamily="18" charset="0"/>
                          <a:cs typeface="Times New Roman" panose="02020603050405020304" pitchFamily="18" charset="0"/>
                        </a:rPr>
                        <a:t>v</a:t>
                      </a:r>
                      <a:r>
                        <a:rPr sz="1800" spc="-5" dirty="0">
                          <a:latin typeface="Times New Roman" panose="02020603050405020304" pitchFamily="18" charset="0"/>
                          <a:cs typeface="Times New Roman" panose="02020603050405020304" pitchFamily="18" charset="0"/>
                        </a:rPr>
                        <a:t>a</a:t>
                      </a:r>
                      <a:r>
                        <a:rPr sz="1800" spc="5" dirty="0">
                          <a:latin typeface="Times New Roman" panose="02020603050405020304" pitchFamily="18" charset="0"/>
                          <a:cs typeface="Times New Roman" panose="02020603050405020304" pitchFamily="18" charset="0"/>
                        </a:rPr>
                        <a:t>b</a:t>
                      </a:r>
                      <a:r>
                        <a:rPr sz="1800" spc="-5" dirty="0">
                          <a:latin typeface="Times New Roman" panose="02020603050405020304" pitchFamily="18" charset="0"/>
                          <a:cs typeface="Times New Roman" panose="02020603050405020304" pitchFamily="18" charset="0"/>
                        </a:rPr>
                        <a:t>les</a:t>
                      </a:r>
                      <a:endParaRPr sz="1800" dirty="0">
                        <a:latin typeface="Times New Roman" panose="02020603050405020304" pitchFamily="18" charset="0"/>
                        <a:cs typeface="Times New Roman" panose="02020603050405020304" pitchFamily="18" charset="0"/>
                      </a:endParaRPr>
                    </a:p>
                    <a:p>
                      <a:pPr marL="492125" indent="-401320">
                        <a:lnSpc>
                          <a:spcPts val="1400"/>
                        </a:lnSpc>
                        <a:buAutoNum type="romanLcPeriod"/>
                        <a:tabLst>
                          <a:tab pos="492125" algn="l"/>
                          <a:tab pos="492759" algn="l"/>
                        </a:tabLst>
                      </a:pPr>
                      <a:r>
                        <a:rPr sz="1800" dirty="0">
                          <a:latin typeface="Times New Roman" panose="02020603050405020304" pitchFamily="18" charset="0"/>
                          <a:cs typeface="Times New Roman" panose="02020603050405020304" pitchFamily="18" charset="0"/>
                        </a:rPr>
                        <a:t>Ca</a:t>
                      </a:r>
                      <a:r>
                        <a:rPr sz="1800" spc="-5" dirty="0">
                          <a:latin typeface="Times New Roman" panose="02020603050405020304" pitchFamily="18" charset="0"/>
                          <a:cs typeface="Times New Roman" panose="02020603050405020304" pitchFamily="18" charset="0"/>
                        </a:rPr>
                        <a:t>s</a:t>
                      </a:r>
                      <a:r>
                        <a:rPr sz="1800" dirty="0">
                          <a:latin typeface="Times New Roman" panose="02020603050405020304" pitchFamily="18" charset="0"/>
                          <a:cs typeface="Times New Roman" panose="02020603050405020304" pitchFamily="18" charset="0"/>
                        </a:rPr>
                        <a:t>h</a:t>
                      </a:r>
                      <a:r>
                        <a:rPr sz="1800" spc="-90" dirty="0">
                          <a:latin typeface="Times New Roman" panose="02020603050405020304" pitchFamily="18" charset="0"/>
                          <a:cs typeface="Times New Roman" panose="02020603050405020304" pitchFamily="18" charset="0"/>
                        </a:rPr>
                        <a:t> </a:t>
                      </a:r>
                      <a:r>
                        <a:rPr sz="1800" dirty="0">
                          <a:latin typeface="Times New Roman" panose="02020603050405020304" pitchFamily="18" charset="0"/>
                          <a:cs typeface="Times New Roman" panose="02020603050405020304" pitchFamily="18" charset="0"/>
                        </a:rPr>
                        <a:t>and</a:t>
                      </a:r>
                      <a:r>
                        <a:rPr sz="1800" spc="-95" dirty="0">
                          <a:latin typeface="Times New Roman" panose="02020603050405020304" pitchFamily="18" charset="0"/>
                          <a:cs typeface="Times New Roman" panose="02020603050405020304" pitchFamily="18" charset="0"/>
                        </a:rPr>
                        <a:t> </a:t>
                      </a:r>
                      <a:r>
                        <a:rPr sz="1800" spc="-5" dirty="0">
                          <a:latin typeface="Times New Roman" panose="02020603050405020304" pitchFamily="18" charset="0"/>
                          <a:cs typeface="Times New Roman" panose="02020603050405020304" pitchFamily="18" charset="0"/>
                        </a:rPr>
                        <a:t>c</a:t>
                      </a:r>
                      <a:r>
                        <a:rPr sz="1800" spc="5" dirty="0">
                          <a:latin typeface="Times New Roman" panose="02020603050405020304" pitchFamily="18" charset="0"/>
                          <a:cs typeface="Times New Roman" panose="02020603050405020304" pitchFamily="18" charset="0"/>
                        </a:rPr>
                        <a:t>a</a:t>
                      </a:r>
                      <a:r>
                        <a:rPr sz="1800" spc="-5" dirty="0">
                          <a:latin typeface="Times New Roman" panose="02020603050405020304" pitchFamily="18" charset="0"/>
                          <a:cs typeface="Times New Roman" panose="02020603050405020304" pitchFamily="18" charset="0"/>
                        </a:rPr>
                        <a:t>s</a:t>
                      </a:r>
                      <a:r>
                        <a:rPr sz="1800" dirty="0">
                          <a:latin typeface="Times New Roman" panose="02020603050405020304" pitchFamily="18" charset="0"/>
                          <a:cs typeface="Times New Roman" panose="02020603050405020304" pitchFamily="18" charset="0"/>
                        </a:rPr>
                        <a:t>h</a:t>
                      </a:r>
                      <a:r>
                        <a:rPr sz="1800" spc="-90" dirty="0">
                          <a:latin typeface="Times New Roman" panose="02020603050405020304" pitchFamily="18" charset="0"/>
                          <a:cs typeface="Times New Roman" panose="02020603050405020304" pitchFamily="18" charset="0"/>
                        </a:rPr>
                        <a:t> </a:t>
                      </a:r>
                      <a:r>
                        <a:rPr sz="1800" spc="-5" dirty="0">
                          <a:latin typeface="Times New Roman" panose="02020603050405020304" pitchFamily="18" charset="0"/>
                          <a:cs typeface="Times New Roman" panose="02020603050405020304" pitchFamily="18" charset="0"/>
                        </a:rPr>
                        <a:t>e</a:t>
                      </a:r>
                      <a:r>
                        <a:rPr sz="1800" dirty="0">
                          <a:latin typeface="Times New Roman" panose="02020603050405020304" pitchFamily="18" charset="0"/>
                          <a:cs typeface="Times New Roman" panose="02020603050405020304" pitchFamily="18" charset="0"/>
                        </a:rPr>
                        <a:t>q</a:t>
                      </a:r>
                      <a:r>
                        <a:rPr sz="1800" spc="-5" dirty="0">
                          <a:latin typeface="Times New Roman" panose="02020603050405020304" pitchFamily="18" charset="0"/>
                          <a:cs typeface="Times New Roman" panose="02020603050405020304" pitchFamily="18" charset="0"/>
                        </a:rPr>
                        <a:t>ui</a:t>
                      </a:r>
                      <a:r>
                        <a:rPr sz="1800" dirty="0">
                          <a:latin typeface="Times New Roman" panose="02020603050405020304" pitchFamily="18" charset="0"/>
                          <a:cs typeface="Times New Roman" panose="02020603050405020304" pitchFamily="18" charset="0"/>
                        </a:rPr>
                        <a:t>v</a:t>
                      </a:r>
                      <a:r>
                        <a:rPr sz="1800" spc="-5" dirty="0">
                          <a:latin typeface="Times New Roman" panose="02020603050405020304" pitchFamily="18" charset="0"/>
                          <a:cs typeface="Times New Roman" panose="02020603050405020304" pitchFamily="18" charset="0"/>
                        </a:rPr>
                        <a:t>ale</a:t>
                      </a:r>
                      <a:r>
                        <a:rPr sz="1800" dirty="0">
                          <a:latin typeface="Times New Roman" panose="02020603050405020304" pitchFamily="18" charset="0"/>
                          <a:cs typeface="Times New Roman" panose="02020603050405020304" pitchFamily="18" charset="0"/>
                        </a:rPr>
                        <a:t>nts</a:t>
                      </a:r>
                    </a:p>
                    <a:p>
                      <a:pPr marL="492125" indent="-401320">
                        <a:lnSpc>
                          <a:spcPts val="1400"/>
                        </a:lnSpc>
                        <a:buAutoNum type="romanLcPeriod"/>
                        <a:tabLst>
                          <a:tab pos="492125" algn="l"/>
                          <a:tab pos="492759" algn="l"/>
                        </a:tabLst>
                      </a:pPr>
                      <a:r>
                        <a:rPr sz="1800" dirty="0">
                          <a:latin typeface="Times New Roman" panose="02020603050405020304" pitchFamily="18" charset="0"/>
                          <a:cs typeface="Times New Roman" panose="02020603050405020304" pitchFamily="18" charset="0"/>
                        </a:rPr>
                        <a:t>B</a:t>
                      </a:r>
                      <a:r>
                        <a:rPr sz="1800" spc="5" dirty="0">
                          <a:latin typeface="Times New Roman" panose="02020603050405020304" pitchFamily="18" charset="0"/>
                          <a:cs typeface="Times New Roman" panose="02020603050405020304" pitchFamily="18" charset="0"/>
                        </a:rPr>
                        <a:t>a</a:t>
                      </a:r>
                      <a:r>
                        <a:rPr sz="1800" spc="-5" dirty="0">
                          <a:latin typeface="Times New Roman" panose="02020603050405020304" pitchFamily="18" charset="0"/>
                          <a:cs typeface="Times New Roman" panose="02020603050405020304" pitchFamily="18" charset="0"/>
                        </a:rPr>
                        <a:t>n</a:t>
                      </a:r>
                      <a:r>
                        <a:rPr sz="1800" dirty="0">
                          <a:latin typeface="Times New Roman" panose="02020603050405020304" pitchFamily="18" charset="0"/>
                          <a:cs typeface="Times New Roman" panose="02020603050405020304" pitchFamily="18" charset="0"/>
                        </a:rPr>
                        <a:t>k</a:t>
                      </a:r>
                      <a:r>
                        <a:rPr sz="1800" spc="-90" dirty="0">
                          <a:latin typeface="Times New Roman" panose="02020603050405020304" pitchFamily="18" charset="0"/>
                          <a:cs typeface="Times New Roman" panose="02020603050405020304" pitchFamily="18" charset="0"/>
                        </a:rPr>
                        <a:t> </a:t>
                      </a:r>
                      <a:r>
                        <a:rPr sz="1800" spc="-5" dirty="0">
                          <a:latin typeface="Times New Roman" panose="02020603050405020304" pitchFamily="18" charset="0"/>
                          <a:cs typeface="Times New Roman" panose="02020603050405020304" pitchFamily="18" charset="0"/>
                        </a:rPr>
                        <a:t>b</a:t>
                      </a:r>
                      <a:r>
                        <a:rPr sz="1800" spc="5" dirty="0">
                          <a:latin typeface="Times New Roman" panose="02020603050405020304" pitchFamily="18" charset="0"/>
                          <a:cs typeface="Times New Roman" panose="02020603050405020304" pitchFamily="18" charset="0"/>
                        </a:rPr>
                        <a:t>a</a:t>
                      </a:r>
                      <a:r>
                        <a:rPr sz="1800" spc="-5" dirty="0">
                          <a:latin typeface="Times New Roman" panose="02020603050405020304" pitchFamily="18" charset="0"/>
                          <a:cs typeface="Times New Roman" panose="02020603050405020304" pitchFamily="18" charset="0"/>
                        </a:rPr>
                        <a:t>la</a:t>
                      </a:r>
                      <a:r>
                        <a:rPr sz="1800" dirty="0">
                          <a:latin typeface="Times New Roman" panose="02020603050405020304" pitchFamily="18" charset="0"/>
                          <a:cs typeface="Times New Roman" panose="02020603050405020304" pitchFamily="18" charset="0"/>
                        </a:rPr>
                        <a:t>nc</a:t>
                      </a:r>
                      <a:r>
                        <a:rPr sz="1800" spc="-5" dirty="0">
                          <a:latin typeface="Times New Roman" panose="02020603050405020304" pitchFamily="18" charset="0"/>
                          <a:cs typeface="Times New Roman" panose="02020603050405020304" pitchFamily="18" charset="0"/>
                        </a:rPr>
                        <a:t>e</a:t>
                      </a:r>
                      <a:r>
                        <a:rPr sz="1800" dirty="0">
                          <a:latin typeface="Times New Roman" panose="02020603050405020304" pitchFamily="18" charset="0"/>
                          <a:cs typeface="Times New Roman" panose="02020603050405020304" pitchFamily="18" charset="0"/>
                        </a:rPr>
                        <a:t>s</a:t>
                      </a:r>
                      <a:r>
                        <a:rPr sz="1800" spc="-95" dirty="0">
                          <a:latin typeface="Times New Roman" panose="02020603050405020304" pitchFamily="18" charset="0"/>
                          <a:cs typeface="Times New Roman" panose="02020603050405020304" pitchFamily="18" charset="0"/>
                        </a:rPr>
                        <a:t> </a:t>
                      </a:r>
                      <a:r>
                        <a:rPr sz="1800" spc="-5" dirty="0">
                          <a:latin typeface="Times New Roman" panose="02020603050405020304" pitchFamily="18" charset="0"/>
                          <a:cs typeface="Times New Roman" panose="02020603050405020304" pitchFamily="18" charset="0"/>
                        </a:rPr>
                        <a:t>oth</a:t>
                      </a:r>
                      <a:r>
                        <a:rPr sz="1800" spc="5" dirty="0">
                          <a:latin typeface="Times New Roman" panose="02020603050405020304" pitchFamily="18" charset="0"/>
                          <a:cs typeface="Times New Roman" panose="02020603050405020304" pitchFamily="18" charset="0"/>
                        </a:rPr>
                        <a:t>e</a:t>
                      </a:r>
                      <a:r>
                        <a:rPr sz="1800" dirty="0">
                          <a:latin typeface="Times New Roman" panose="02020603050405020304" pitchFamily="18" charset="0"/>
                          <a:cs typeface="Times New Roman" panose="02020603050405020304" pitchFamily="18" charset="0"/>
                        </a:rPr>
                        <a:t>r</a:t>
                      </a:r>
                      <a:r>
                        <a:rPr sz="1800" spc="-100" dirty="0">
                          <a:latin typeface="Times New Roman" panose="02020603050405020304" pitchFamily="18" charset="0"/>
                          <a:cs typeface="Times New Roman" panose="02020603050405020304" pitchFamily="18" charset="0"/>
                        </a:rPr>
                        <a:t> </a:t>
                      </a:r>
                      <a:r>
                        <a:rPr sz="1800" dirty="0">
                          <a:latin typeface="Times New Roman" panose="02020603050405020304" pitchFamily="18" charset="0"/>
                          <a:cs typeface="Times New Roman" panose="02020603050405020304" pitchFamily="18" charset="0"/>
                        </a:rPr>
                        <a:t>than</a:t>
                      </a:r>
                      <a:r>
                        <a:rPr sz="1800" spc="-90" dirty="0">
                          <a:latin typeface="Times New Roman" panose="02020603050405020304" pitchFamily="18" charset="0"/>
                          <a:cs typeface="Times New Roman" panose="02020603050405020304" pitchFamily="18" charset="0"/>
                        </a:rPr>
                        <a:t> </a:t>
                      </a:r>
                      <a:r>
                        <a:rPr sz="1800" spc="-5" dirty="0">
                          <a:latin typeface="Times New Roman" panose="02020603050405020304" pitchFamily="18" charset="0"/>
                          <a:cs typeface="Times New Roman" panose="02020603050405020304" pitchFamily="18" charset="0"/>
                        </a:rPr>
                        <a:t>(</a:t>
                      </a:r>
                      <a:r>
                        <a:rPr sz="1800" i="1" spc="-5" dirty="0">
                          <a:latin typeface="Times New Roman" panose="02020603050405020304" pitchFamily="18" charset="0"/>
                          <a:cs typeface="Times New Roman" panose="02020603050405020304" pitchFamily="18" charset="0"/>
                        </a:rPr>
                        <a:t>iii</a:t>
                      </a:r>
                      <a:r>
                        <a:rPr sz="1800" dirty="0">
                          <a:latin typeface="Times New Roman" panose="02020603050405020304" pitchFamily="18" charset="0"/>
                          <a:cs typeface="Times New Roman" panose="02020603050405020304" pitchFamily="18" charset="0"/>
                        </a:rPr>
                        <a:t>)</a:t>
                      </a:r>
                      <a:r>
                        <a:rPr sz="1800" spc="-80" dirty="0">
                          <a:latin typeface="Times New Roman" panose="02020603050405020304" pitchFamily="18" charset="0"/>
                          <a:cs typeface="Times New Roman" panose="02020603050405020304" pitchFamily="18" charset="0"/>
                        </a:rPr>
                        <a:t> </a:t>
                      </a:r>
                      <a:r>
                        <a:rPr sz="1800" spc="-5" dirty="0">
                          <a:latin typeface="Times New Roman" panose="02020603050405020304" pitchFamily="18" charset="0"/>
                          <a:cs typeface="Times New Roman" panose="02020603050405020304" pitchFamily="18" charset="0"/>
                        </a:rPr>
                        <a:t>a</a:t>
                      </a:r>
                      <a:r>
                        <a:rPr sz="1800" spc="5" dirty="0">
                          <a:latin typeface="Times New Roman" panose="02020603050405020304" pitchFamily="18" charset="0"/>
                          <a:cs typeface="Times New Roman" panose="02020603050405020304" pitchFamily="18" charset="0"/>
                        </a:rPr>
                        <a:t>b</a:t>
                      </a:r>
                      <a:r>
                        <a:rPr sz="1800" spc="-5" dirty="0">
                          <a:latin typeface="Times New Roman" panose="02020603050405020304" pitchFamily="18" charset="0"/>
                          <a:cs typeface="Times New Roman" panose="02020603050405020304" pitchFamily="18" charset="0"/>
                        </a:rPr>
                        <a:t>o</a:t>
                      </a:r>
                      <a:r>
                        <a:rPr sz="1800" spc="5" dirty="0">
                          <a:latin typeface="Times New Roman" panose="02020603050405020304" pitchFamily="18" charset="0"/>
                          <a:cs typeface="Times New Roman" panose="02020603050405020304" pitchFamily="18" charset="0"/>
                        </a:rPr>
                        <a:t>v</a:t>
                      </a:r>
                      <a:r>
                        <a:rPr sz="1800" dirty="0">
                          <a:latin typeface="Times New Roman" panose="02020603050405020304" pitchFamily="18" charset="0"/>
                          <a:cs typeface="Times New Roman" panose="02020603050405020304" pitchFamily="18" charset="0"/>
                        </a:rPr>
                        <a:t>e</a:t>
                      </a:r>
                    </a:p>
                    <a:p>
                      <a:pPr marL="492125" indent="-401320">
                        <a:lnSpc>
                          <a:spcPts val="1405"/>
                        </a:lnSpc>
                        <a:buAutoNum type="romanLcPeriod"/>
                        <a:tabLst>
                          <a:tab pos="492125" algn="l"/>
                          <a:tab pos="492759" algn="l"/>
                        </a:tabLst>
                      </a:pPr>
                      <a:r>
                        <a:rPr sz="1800" spc="-160" dirty="0">
                          <a:latin typeface="Times New Roman" panose="02020603050405020304" pitchFamily="18" charset="0"/>
                          <a:cs typeface="Times New Roman" panose="02020603050405020304" pitchFamily="18" charset="0"/>
                        </a:rPr>
                        <a:t>Loans</a:t>
                      </a:r>
                      <a:endParaRPr sz="1800" dirty="0">
                        <a:latin typeface="Times New Roman" panose="02020603050405020304" pitchFamily="18" charset="0"/>
                        <a:cs typeface="Times New Roman" panose="02020603050405020304" pitchFamily="18" charset="0"/>
                      </a:endParaRPr>
                    </a:p>
                    <a:p>
                      <a:pPr marL="492125" indent="-401320">
                        <a:lnSpc>
                          <a:spcPts val="1660"/>
                        </a:lnSpc>
                        <a:buAutoNum type="romanLcPeriod"/>
                        <a:tabLst>
                          <a:tab pos="492125" algn="l"/>
                          <a:tab pos="492759" algn="l"/>
                        </a:tabLst>
                      </a:pPr>
                      <a:r>
                        <a:rPr sz="1800" spc="-5" dirty="0">
                          <a:latin typeface="Times New Roman" panose="02020603050405020304" pitchFamily="18" charset="0"/>
                          <a:cs typeface="Times New Roman" panose="02020603050405020304" pitchFamily="18" charset="0"/>
                        </a:rPr>
                        <a:t>Oth</a:t>
                      </a:r>
                      <a:r>
                        <a:rPr sz="1800" dirty="0">
                          <a:latin typeface="Times New Roman" panose="02020603050405020304" pitchFamily="18" charset="0"/>
                          <a:cs typeface="Times New Roman" panose="02020603050405020304" pitchFamily="18" charset="0"/>
                        </a:rPr>
                        <a:t>ers</a:t>
                      </a:r>
                      <a:r>
                        <a:rPr sz="1800" spc="-85" dirty="0">
                          <a:latin typeface="Times New Roman" panose="02020603050405020304" pitchFamily="18" charset="0"/>
                          <a:cs typeface="Times New Roman" panose="02020603050405020304" pitchFamily="18" charset="0"/>
                        </a:rPr>
                        <a:t> </a:t>
                      </a:r>
                      <a:r>
                        <a:rPr sz="1800" spc="-5" dirty="0">
                          <a:latin typeface="Times New Roman" panose="02020603050405020304" pitchFamily="18" charset="0"/>
                          <a:cs typeface="Times New Roman" panose="02020603050405020304" pitchFamily="18" charset="0"/>
                        </a:rPr>
                        <a:t>(t</a:t>
                      </a:r>
                      <a:r>
                        <a:rPr sz="1800" dirty="0">
                          <a:latin typeface="Times New Roman" panose="02020603050405020304" pitchFamily="18" charset="0"/>
                          <a:cs typeface="Times New Roman" panose="02020603050405020304" pitchFamily="18" charset="0"/>
                        </a:rPr>
                        <a:t>o</a:t>
                      </a:r>
                      <a:r>
                        <a:rPr sz="1800" spc="-70" dirty="0">
                          <a:latin typeface="Times New Roman" panose="02020603050405020304" pitchFamily="18" charset="0"/>
                          <a:cs typeface="Times New Roman" panose="02020603050405020304" pitchFamily="18" charset="0"/>
                        </a:rPr>
                        <a:t> </a:t>
                      </a:r>
                      <a:r>
                        <a:rPr sz="1800" dirty="0">
                          <a:latin typeface="Times New Roman" panose="02020603050405020304" pitchFamily="18" charset="0"/>
                          <a:cs typeface="Times New Roman" panose="02020603050405020304" pitchFamily="18" charset="0"/>
                        </a:rPr>
                        <a:t>be</a:t>
                      </a:r>
                      <a:r>
                        <a:rPr sz="1800" spc="-95" dirty="0">
                          <a:latin typeface="Times New Roman" panose="02020603050405020304" pitchFamily="18" charset="0"/>
                          <a:cs typeface="Times New Roman" panose="02020603050405020304" pitchFamily="18" charset="0"/>
                        </a:rPr>
                        <a:t> </a:t>
                      </a:r>
                      <a:r>
                        <a:rPr sz="1800" spc="5" dirty="0">
                          <a:latin typeface="Times New Roman" panose="02020603050405020304" pitchFamily="18" charset="0"/>
                          <a:cs typeface="Times New Roman" panose="02020603050405020304" pitchFamily="18" charset="0"/>
                        </a:rPr>
                        <a:t>s</a:t>
                      </a:r>
                      <a:r>
                        <a:rPr sz="1800" dirty="0">
                          <a:latin typeface="Times New Roman" panose="02020603050405020304" pitchFamily="18" charset="0"/>
                          <a:cs typeface="Times New Roman" panose="02020603050405020304" pitchFamily="18" charset="0"/>
                        </a:rPr>
                        <a:t>pe</a:t>
                      </a:r>
                      <a:r>
                        <a:rPr sz="1800" spc="5" dirty="0">
                          <a:latin typeface="Times New Roman" panose="02020603050405020304" pitchFamily="18" charset="0"/>
                          <a:cs typeface="Times New Roman" panose="02020603050405020304" pitchFamily="18" charset="0"/>
                        </a:rPr>
                        <a:t>c</a:t>
                      </a:r>
                      <a:r>
                        <a:rPr sz="1800" spc="-5" dirty="0">
                          <a:latin typeface="Times New Roman" panose="02020603050405020304" pitchFamily="18" charset="0"/>
                          <a:cs typeface="Times New Roman" panose="02020603050405020304" pitchFamily="18" charset="0"/>
                        </a:rPr>
                        <a:t>i</a:t>
                      </a:r>
                      <a:r>
                        <a:rPr sz="1800" spc="-10" dirty="0">
                          <a:latin typeface="Times New Roman" panose="02020603050405020304" pitchFamily="18" charset="0"/>
                          <a:cs typeface="Times New Roman" panose="02020603050405020304" pitchFamily="18" charset="0"/>
                        </a:rPr>
                        <a:t>f</a:t>
                      </a:r>
                      <a:r>
                        <a:rPr sz="1800" spc="-5" dirty="0">
                          <a:latin typeface="Times New Roman" panose="02020603050405020304" pitchFamily="18" charset="0"/>
                          <a:cs typeface="Times New Roman" panose="02020603050405020304" pitchFamily="18" charset="0"/>
                        </a:rPr>
                        <a:t>ie</a:t>
                      </a:r>
                      <a:r>
                        <a:rPr sz="1800" spc="5" dirty="0">
                          <a:latin typeface="Times New Roman" panose="02020603050405020304" pitchFamily="18" charset="0"/>
                          <a:cs typeface="Times New Roman" panose="02020603050405020304" pitchFamily="18" charset="0"/>
                        </a:rPr>
                        <a:t>d</a:t>
                      </a:r>
                      <a:r>
                        <a:rPr sz="1800" dirty="0">
                          <a:latin typeface="Times New Roman" panose="02020603050405020304" pitchFamily="18" charset="0"/>
                          <a:cs typeface="Times New Roman" panose="02020603050405020304" pitchFamily="18" charset="0"/>
                        </a:rPr>
                        <a:t>)</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4"/>
                  </a:ext>
                </a:extLst>
              </a:tr>
              <a:tr h="270065">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45"/>
                        </a:lnSpc>
                      </a:pPr>
                      <a:r>
                        <a:rPr sz="1800" spc="-114" dirty="0">
                          <a:latin typeface="Times New Roman" panose="02020603050405020304" pitchFamily="18" charset="0"/>
                          <a:cs typeface="Times New Roman" panose="02020603050405020304" pitchFamily="18" charset="0"/>
                        </a:rPr>
                        <a:t>(c)</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45"/>
                        </a:lnSpc>
                      </a:pPr>
                      <a:r>
                        <a:rPr sz="1800" dirty="0">
                          <a:latin typeface="Times New Roman" panose="02020603050405020304" pitchFamily="18" charset="0"/>
                          <a:cs typeface="Times New Roman" panose="02020603050405020304" pitchFamily="18" charset="0"/>
                        </a:rPr>
                        <a:t>C</a:t>
                      </a:r>
                      <a:r>
                        <a:rPr sz="1800" spc="5" dirty="0">
                          <a:latin typeface="Times New Roman" panose="02020603050405020304" pitchFamily="18" charset="0"/>
                          <a:cs typeface="Times New Roman" panose="02020603050405020304" pitchFamily="18" charset="0"/>
                        </a:rPr>
                        <a:t>u</a:t>
                      </a:r>
                      <a:r>
                        <a:rPr sz="1800" dirty="0">
                          <a:latin typeface="Times New Roman" panose="02020603050405020304" pitchFamily="18" charset="0"/>
                          <a:cs typeface="Times New Roman" panose="02020603050405020304" pitchFamily="18" charset="0"/>
                        </a:rPr>
                        <a:t>r</a:t>
                      </a:r>
                      <a:r>
                        <a:rPr sz="1800" spc="-10" dirty="0">
                          <a:latin typeface="Times New Roman" panose="02020603050405020304" pitchFamily="18" charset="0"/>
                          <a:cs typeface="Times New Roman" panose="02020603050405020304" pitchFamily="18" charset="0"/>
                        </a:rPr>
                        <a:t>r</a:t>
                      </a:r>
                      <a:r>
                        <a:rPr sz="1800" spc="-5" dirty="0">
                          <a:latin typeface="Times New Roman" panose="02020603050405020304" pitchFamily="18" charset="0"/>
                          <a:cs typeface="Times New Roman" panose="02020603050405020304" pitchFamily="18" charset="0"/>
                        </a:rPr>
                        <a:t>e</a:t>
                      </a:r>
                      <a:r>
                        <a:rPr sz="1800" spc="5" dirty="0">
                          <a:latin typeface="Times New Roman" panose="02020603050405020304" pitchFamily="18" charset="0"/>
                          <a:cs typeface="Times New Roman" panose="02020603050405020304" pitchFamily="18" charset="0"/>
                        </a:rPr>
                        <a:t>n</a:t>
                      </a:r>
                      <a:r>
                        <a:rPr sz="1800" dirty="0">
                          <a:latin typeface="Times New Roman" panose="02020603050405020304" pitchFamily="18" charset="0"/>
                          <a:cs typeface="Times New Roman" panose="02020603050405020304" pitchFamily="18" charset="0"/>
                        </a:rPr>
                        <a:t>t</a:t>
                      </a:r>
                      <a:r>
                        <a:rPr sz="1800" spc="-114" dirty="0">
                          <a:latin typeface="Times New Roman" panose="02020603050405020304" pitchFamily="18" charset="0"/>
                          <a:cs typeface="Times New Roman" panose="02020603050405020304" pitchFamily="18" charset="0"/>
                        </a:rPr>
                        <a:t> </a:t>
                      </a:r>
                      <a:r>
                        <a:rPr sz="1800" spc="-140" dirty="0">
                          <a:latin typeface="Times New Roman" panose="02020603050405020304" pitchFamily="18" charset="0"/>
                          <a:cs typeface="Times New Roman" panose="02020603050405020304" pitchFamily="18" charset="0"/>
                        </a:rPr>
                        <a:t>T</a:t>
                      </a:r>
                      <a:r>
                        <a:rPr sz="1800" spc="-5" dirty="0">
                          <a:latin typeface="Times New Roman" panose="02020603050405020304" pitchFamily="18" charset="0"/>
                          <a:cs typeface="Times New Roman" panose="02020603050405020304" pitchFamily="18" charset="0"/>
                        </a:rPr>
                        <a:t>a</a:t>
                      </a:r>
                      <a:r>
                        <a:rPr sz="1800" dirty="0">
                          <a:latin typeface="Times New Roman" panose="02020603050405020304" pitchFamily="18" charset="0"/>
                          <a:cs typeface="Times New Roman" panose="02020603050405020304" pitchFamily="18" charset="0"/>
                        </a:rPr>
                        <a:t>x</a:t>
                      </a:r>
                      <a:r>
                        <a:rPr sz="1800" spc="-165" dirty="0">
                          <a:latin typeface="Times New Roman" panose="02020603050405020304" pitchFamily="18" charset="0"/>
                          <a:cs typeface="Times New Roman" panose="02020603050405020304" pitchFamily="18" charset="0"/>
                        </a:rPr>
                        <a:t> </a:t>
                      </a:r>
                      <a:r>
                        <a:rPr sz="1800" dirty="0">
                          <a:latin typeface="Times New Roman" panose="02020603050405020304" pitchFamily="18" charset="0"/>
                          <a:cs typeface="Times New Roman" panose="02020603050405020304" pitchFamily="18" charset="0"/>
                        </a:rPr>
                        <a:t>A</a:t>
                      </a:r>
                      <a:r>
                        <a:rPr sz="1800" spc="5" dirty="0">
                          <a:latin typeface="Times New Roman" panose="02020603050405020304" pitchFamily="18" charset="0"/>
                          <a:cs typeface="Times New Roman" panose="02020603050405020304" pitchFamily="18" charset="0"/>
                        </a:rPr>
                        <a:t>s</a:t>
                      </a:r>
                      <a:r>
                        <a:rPr sz="1800" dirty="0">
                          <a:latin typeface="Times New Roman" panose="02020603050405020304" pitchFamily="18" charset="0"/>
                          <a:cs typeface="Times New Roman" panose="02020603050405020304" pitchFamily="18" charset="0"/>
                        </a:rPr>
                        <a:t>s</a:t>
                      </a:r>
                      <a:r>
                        <a:rPr sz="1800" spc="-5" dirty="0">
                          <a:latin typeface="Times New Roman" panose="02020603050405020304" pitchFamily="18" charset="0"/>
                          <a:cs typeface="Times New Roman" panose="02020603050405020304" pitchFamily="18" charset="0"/>
                        </a:rPr>
                        <a:t>et</a:t>
                      </a:r>
                      <a:r>
                        <a:rPr sz="1800" dirty="0">
                          <a:latin typeface="Times New Roman" panose="02020603050405020304" pitchFamily="18" charset="0"/>
                          <a:cs typeface="Times New Roman" panose="02020603050405020304" pitchFamily="18" charset="0"/>
                        </a:rPr>
                        <a:t>s</a:t>
                      </a:r>
                      <a:r>
                        <a:rPr sz="1800" spc="-70" dirty="0">
                          <a:latin typeface="Times New Roman" panose="02020603050405020304" pitchFamily="18" charset="0"/>
                          <a:cs typeface="Times New Roman" panose="02020603050405020304" pitchFamily="18" charset="0"/>
                        </a:rPr>
                        <a:t> </a:t>
                      </a:r>
                      <a:r>
                        <a:rPr sz="1800" dirty="0">
                          <a:latin typeface="Times New Roman" panose="02020603050405020304" pitchFamily="18" charset="0"/>
                          <a:cs typeface="Times New Roman" panose="02020603050405020304" pitchFamily="18" charset="0"/>
                        </a:rPr>
                        <a:t>(Net)</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5"/>
                  </a:ext>
                </a:extLst>
              </a:tr>
              <a:tr h="270065">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45"/>
                        </a:lnSpc>
                      </a:pPr>
                      <a:r>
                        <a:rPr sz="1800" spc="-120" dirty="0">
                          <a:latin typeface="Times New Roman" panose="02020603050405020304" pitchFamily="18" charset="0"/>
                          <a:cs typeface="Times New Roman" panose="02020603050405020304" pitchFamily="18" charset="0"/>
                        </a:rPr>
                        <a:t>(d)</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45"/>
                        </a:lnSpc>
                      </a:pPr>
                      <a:r>
                        <a:rPr sz="1800" spc="-5" dirty="0">
                          <a:latin typeface="Times New Roman" panose="02020603050405020304" pitchFamily="18" charset="0"/>
                          <a:cs typeface="Times New Roman" panose="02020603050405020304" pitchFamily="18" charset="0"/>
                        </a:rPr>
                        <a:t>Oth</a:t>
                      </a:r>
                      <a:r>
                        <a:rPr sz="1800" dirty="0">
                          <a:latin typeface="Times New Roman" panose="02020603050405020304" pitchFamily="18" charset="0"/>
                          <a:cs typeface="Times New Roman" panose="02020603050405020304" pitchFamily="18" charset="0"/>
                        </a:rPr>
                        <a:t>er</a:t>
                      </a:r>
                      <a:r>
                        <a:rPr sz="1800" spc="-90" dirty="0">
                          <a:latin typeface="Times New Roman" panose="02020603050405020304" pitchFamily="18" charset="0"/>
                          <a:cs typeface="Times New Roman" panose="02020603050405020304" pitchFamily="18" charset="0"/>
                        </a:rPr>
                        <a:t> </a:t>
                      </a:r>
                      <a:r>
                        <a:rPr sz="1800" dirty="0">
                          <a:latin typeface="Times New Roman" panose="02020603050405020304" pitchFamily="18" charset="0"/>
                          <a:cs typeface="Times New Roman" panose="02020603050405020304" pitchFamily="18" charset="0"/>
                        </a:rPr>
                        <a:t>c</a:t>
                      </a:r>
                      <a:r>
                        <a:rPr sz="1800" spc="-5" dirty="0">
                          <a:latin typeface="Times New Roman" panose="02020603050405020304" pitchFamily="18" charset="0"/>
                          <a:cs typeface="Times New Roman" panose="02020603050405020304" pitchFamily="18" charset="0"/>
                        </a:rPr>
                        <a:t>urre</a:t>
                      </a:r>
                      <a:r>
                        <a:rPr sz="1800" dirty="0">
                          <a:latin typeface="Times New Roman" panose="02020603050405020304" pitchFamily="18" charset="0"/>
                          <a:cs typeface="Times New Roman" panose="02020603050405020304" pitchFamily="18" charset="0"/>
                        </a:rPr>
                        <a:t>nt</a:t>
                      </a:r>
                      <a:r>
                        <a:rPr sz="1800" spc="-90" dirty="0">
                          <a:latin typeface="Times New Roman" panose="02020603050405020304" pitchFamily="18" charset="0"/>
                          <a:cs typeface="Times New Roman" panose="02020603050405020304" pitchFamily="18" charset="0"/>
                        </a:rPr>
                        <a:t> </a:t>
                      </a:r>
                      <a:r>
                        <a:rPr sz="1800" spc="-5" dirty="0">
                          <a:latin typeface="Times New Roman" panose="02020603050405020304" pitchFamily="18" charset="0"/>
                          <a:cs typeface="Times New Roman" panose="02020603050405020304" pitchFamily="18" charset="0"/>
                        </a:rPr>
                        <a:t>a</a:t>
                      </a:r>
                      <a:r>
                        <a:rPr sz="1800" spc="5" dirty="0">
                          <a:latin typeface="Times New Roman" panose="02020603050405020304" pitchFamily="18" charset="0"/>
                          <a:cs typeface="Times New Roman" panose="02020603050405020304" pitchFamily="18" charset="0"/>
                        </a:rPr>
                        <a:t>s</a:t>
                      </a:r>
                      <a:r>
                        <a:rPr sz="1800" dirty="0">
                          <a:latin typeface="Times New Roman" panose="02020603050405020304" pitchFamily="18" charset="0"/>
                          <a:cs typeface="Times New Roman" panose="02020603050405020304" pitchFamily="18" charset="0"/>
                        </a:rPr>
                        <a:t>s</a:t>
                      </a:r>
                      <a:r>
                        <a:rPr sz="1800" spc="-5" dirty="0">
                          <a:latin typeface="Times New Roman" panose="02020603050405020304" pitchFamily="18" charset="0"/>
                          <a:cs typeface="Times New Roman" panose="02020603050405020304" pitchFamily="18" charset="0"/>
                        </a:rPr>
                        <a:t>ets</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6"/>
                  </a:ext>
                </a:extLst>
              </a:tr>
              <a:tr h="269681">
                <a:tc gridSpan="4">
                  <a:txBody>
                    <a:bodyPr/>
                    <a:lstStyle/>
                    <a:p>
                      <a:pPr marL="91440">
                        <a:lnSpc>
                          <a:spcPts val="1750"/>
                        </a:lnSpc>
                      </a:pPr>
                      <a:r>
                        <a:rPr sz="1800" b="1" spc="-95" dirty="0">
                          <a:latin typeface="Times New Roman" panose="02020603050405020304" pitchFamily="18" charset="0"/>
                          <a:cs typeface="Times New Roman" panose="02020603050405020304" pitchFamily="18" charset="0"/>
                        </a:rPr>
                        <a:t>T</a:t>
                      </a:r>
                      <a:r>
                        <a:rPr sz="1800" b="1" dirty="0">
                          <a:latin typeface="Times New Roman" panose="02020603050405020304" pitchFamily="18" charset="0"/>
                          <a:cs typeface="Times New Roman" panose="02020603050405020304" pitchFamily="18" charset="0"/>
                        </a:rPr>
                        <a:t>otal</a:t>
                      </a:r>
                      <a:r>
                        <a:rPr sz="1800" b="1" spc="-140" dirty="0">
                          <a:latin typeface="Times New Roman" panose="02020603050405020304" pitchFamily="18" charset="0"/>
                          <a:cs typeface="Times New Roman" panose="02020603050405020304" pitchFamily="18" charset="0"/>
                        </a:rPr>
                        <a:t> </a:t>
                      </a:r>
                      <a:r>
                        <a:rPr sz="1800" b="1" dirty="0">
                          <a:latin typeface="Times New Roman" panose="02020603050405020304" pitchFamily="18" charset="0"/>
                          <a:cs typeface="Times New Roman" panose="02020603050405020304" pitchFamily="18" charset="0"/>
                        </a:rPr>
                        <a:t>A</a:t>
                      </a:r>
                      <a:r>
                        <a:rPr sz="1800" b="1" spc="5" dirty="0">
                          <a:latin typeface="Times New Roman" panose="02020603050405020304" pitchFamily="18" charset="0"/>
                          <a:cs typeface="Times New Roman" panose="02020603050405020304" pitchFamily="18" charset="0"/>
                        </a:rPr>
                        <a:t>s</a:t>
                      </a:r>
                      <a:r>
                        <a:rPr sz="1800" b="1" spc="-5" dirty="0">
                          <a:latin typeface="Times New Roman" panose="02020603050405020304" pitchFamily="18" charset="0"/>
                          <a:cs typeface="Times New Roman" panose="02020603050405020304" pitchFamily="18" charset="0"/>
                        </a:rPr>
                        <a:t>s</a:t>
                      </a:r>
                      <a:r>
                        <a:rPr sz="1800" b="1" spc="5" dirty="0">
                          <a:latin typeface="Times New Roman" panose="02020603050405020304" pitchFamily="18" charset="0"/>
                          <a:cs typeface="Times New Roman" panose="02020603050405020304" pitchFamily="18" charset="0"/>
                        </a:rPr>
                        <a:t>e</a:t>
                      </a:r>
                      <a:r>
                        <a:rPr sz="1800" b="1" dirty="0">
                          <a:latin typeface="Times New Roman" panose="02020603050405020304" pitchFamily="18" charset="0"/>
                          <a:cs typeface="Times New Roman" panose="02020603050405020304" pitchFamily="18" charset="0"/>
                        </a:rPr>
                        <a:t>ts</a:t>
                      </a:r>
                      <a:endParaRPr sz="18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7"/>
                  </a:ext>
                </a:extLst>
              </a:tr>
            </a:tbl>
          </a:graphicData>
        </a:graphic>
      </p:graphicFrame>
    </p:spTree>
    <p:extLst>
      <p:ext uri="{BB962C8B-B14F-4D97-AF65-F5344CB8AC3E}">
        <p14:creationId xmlns:p14="http://schemas.microsoft.com/office/powerpoint/2010/main" val="4042234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7272D956-FBB1-4C57-8E7C-1A0379B91784}"/>
              </a:ext>
            </a:extLst>
          </p:cNvPr>
          <p:cNvGraphicFramePr>
            <a:graphicFrameLocks noGrp="1"/>
          </p:cNvGraphicFramePr>
          <p:nvPr/>
        </p:nvGraphicFramePr>
        <p:xfrm>
          <a:off x="735508" y="46549"/>
          <a:ext cx="8619507" cy="6764902"/>
        </p:xfrm>
        <a:graphic>
          <a:graphicData uri="http://schemas.openxmlformats.org/drawingml/2006/table">
            <a:tbl>
              <a:tblPr firstRow="1" bandRow="1">
                <a:tableStyleId>{2D5ABB26-0587-4C30-8999-92F81FD0307C}</a:tableStyleId>
              </a:tblPr>
              <a:tblGrid>
                <a:gridCol w="562108">
                  <a:extLst>
                    <a:ext uri="{9D8B030D-6E8A-4147-A177-3AD203B41FA5}">
                      <a16:colId xmlns:a16="http://schemas.microsoft.com/office/drawing/2014/main" val="20000"/>
                    </a:ext>
                  </a:extLst>
                </a:gridCol>
                <a:gridCol w="424183">
                  <a:extLst>
                    <a:ext uri="{9D8B030D-6E8A-4147-A177-3AD203B41FA5}">
                      <a16:colId xmlns:a16="http://schemas.microsoft.com/office/drawing/2014/main" val="20001"/>
                    </a:ext>
                  </a:extLst>
                </a:gridCol>
                <a:gridCol w="386188">
                  <a:extLst>
                    <a:ext uri="{9D8B030D-6E8A-4147-A177-3AD203B41FA5}">
                      <a16:colId xmlns:a16="http://schemas.microsoft.com/office/drawing/2014/main" val="20002"/>
                    </a:ext>
                  </a:extLst>
                </a:gridCol>
                <a:gridCol w="7247028">
                  <a:extLst>
                    <a:ext uri="{9D8B030D-6E8A-4147-A177-3AD203B41FA5}">
                      <a16:colId xmlns:a16="http://schemas.microsoft.com/office/drawing/2014/main" val="20003"/>
                    </a:ext>
                  </a:extLst>
                </a:gridCol>
              </a:tblGrid>
              <a:tr h="269240">
                <a:tc>
                  <a:txBody>
                    <a:bodyPr/>
                    <a:lstStyle/>
                    <a:p>
                      <a:pPr marL="91440">
                        <a:lnSpc>
                          <a:spcPts val="1730"/>
                        </a:lnSpc>
                      </a:pPr>
                      <a:r>
                        <a:rPr sz="1600" b="1" spc="-70" dirty="0">
                          <a:latin typeface="Times New Roman" panose="02020603050405020304" pitchFamily="18" charset="0"/>
                          <a:cs typeface="Times New Roman" panose="02020603050405020304" pitchFamily="18" charset="0"/>
                        </a:rPr>
                        <a:t>II.</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3">
                  <a:txBody>
                    <a:bodyPr/>
                    <a:lstStyle/>
                    <a:p>
                      <a:pPr marL="91440">
                        <a:lnSpc>
                          <a:spcPts val="1730"/>
                        </a:lnSpc>
                      </a:pPr>
                      <a:r>
                        <a:rPr sz="1600" b="1" spc="-5" dirty="0">
                          <a:latin typeface="Times New Roman" panose="02020603050405020304" pitchFamily="18" charset="0"/>
                          <a:cs typeface="Times New Roman" panose="02020603050405020304" pitchFamily="18" charset="0"/>
                        </a:rPr>
                        <a:t>EQU</a:t>
                      </a:r>
                      <a:r>
                        <a:rPr sz="1600" b="1" spc="5" dirty="0">
                          <a:latin typeface="Times New Roman" panose="02020603050405020304" pitchFamily="18" charset="0"/>
                          <a:cs typeface="Times New Roman" panose="02020603050405020304" pitchFamily="18" charset="0"/>
                        </a:rPr>
                        <a:t>I</a:t>
                      </a:r>
                      <a:r>
                        <a:rPr sz="1600" b="1" dirty="0">
                          <a:latin typeface="Times New Roman" panose="02020603050405020304" pitchFamily="18" charset="0"/>
                          <a:cs typeface="Times New Roman" panose="02020603050405020304" pitchFamily="18" charset="0"/>
                        </a:rPr>
                        <a:t>TY</a:t>
                      </a:r>
                      <a:r>
                        <a:rPr sz="1600" b="1" spc="-150" dirty="0">
                          <a:latin typeface="Times New Roman" panose="02020603050405020304" pitchFamily="18" charset="0"/>
                          <a:cs typeface="Times New Roman" panose="02020603050405020304" pitchFamily="18" charset="0"/>
                        </a:rPr>
                        <a:t> </a:t>
                      </a:r>
                      <a:r>
                        <a:rPr sz="1600" b="1" dirty="0">
                          <a:latin typeface="Times New Roman" panose="02020603050405020304" pitchFamily="18" charset="0"/>
                          <a:cs typeface="Times New Roman" panose="02020603050405020304" pitchFamily="18" charset="0"/>
                        </a:rPr>
                        <a:t>AND</a:t>
                      </a:r>
                      <a:r>
                        <a:rPr sz="1600" b="1" spc="-85" dirty="0">
                          <a:latin typeface="Times New Roman" panose="02020603050405020304" pitchFamily="18" charset="0"/>
                          <a:cs typeface="Times New Roman" panose="02020603050405020304" pitchFamily="18" charset="0"/>
                        </a:rPr>
                        <a:t> </a:t>
                      </a:r>
                      <a:r>
                        <a:rPr sz="1600" b="1" dirty="0">
                          <a:latin typeface="Times New Roman" panose="02020603050405020304" pitchFamily="18" charset="0"/>
                          <a:cs typeface="Times New Roman" panose="02020603050405020304" pitchFamily="18" charset="0"/>
                        </a:rPr>
                        <a:t>LIABIL</a:t>
                      </a:r>
                      <a:r>
                        <a:rPr sz="1600" b="1" spc="-10" dirty="0">
                          <a:latin typeface="Times New Roman" panose="02020603050405020304" pitchFamily="18" charset="0"/>
                          <a:cs typeface="Times New Roman" panose="02020603050405020304" pitchFamily="18" charset="0"/>
                        </a:rPr>
                        <a:t>I</a:t>
                      </a:r>
                      <a:r>
                        <a:rPr sz="1600" b="1" dirty="0">
                          <a:latin typeface="Times New Roman" panose="02020603050405020304" pitchFamily="18" charset="0"/>
                          <a:cs typeface="Times New Roman" panose="02020603050405020304" pitchFamily="18" charset="0"/>
                        </a:rPr>
                        <a:t>T</a:t>
                      </a:r>
                      <a:r>
                        <a:rPr sz="1600" b="1" spc="-10" dirty="0">
                          <a:latin typeface="Times New Roman" panose="02020603050405020304" pitchFamily="18" charset="0"/>
                          <a:cs typeface="Times New Roman" panose="02020603050405020304" pitchFamily="18" charset="0"/>
                        </a:rPr>
                        <a:t>I</a:t>
                      </a:r>
                      <a:r>
                        <a:rPr sz="1600" b="1" spc="-5" dirty="0">
                          <a:latin typeface="Times New Roman" panose="02020603050405020304" pitchFamily="18" charset="0"/>
                          <a:cs typeface="Times New Roman" panose="02020603050405020304" pitchFamily="18" charset="0"/>
                        </a:rPr>
                        <a:t>E</a:t>
                      </a:r>
                      <a:r>
                        <a:rPr sz="1600" b="1" dirty="0">
                          <a:latin typeface="Times New Roman" panose="02020603050405020304" pitchFamily="18" charset="0"/>
                          <a:cs typeface="Times New Roman" panose="02020603050405020304" pitchFamily="18" charset="0"/>
                        </a:rPr>
                        <a:t>S</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69239">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a:txBody>
                    <a:bodyPr/>
                    <a:lstStyle/>
                    <a:p>
                      <a:pPr marL="91440">
                        <a:lnSpc>
                          <a:spcPts val="1730"/>
                        </a:lnSpc>
                      </a:pPr>
                      <a:r>
                        <a:rPr sz="1600" b="1" spc="-140" dirty="0">
                          <a:latin typeface="Times New Roman" panose="02020603050405020304" pitchFamily="18" charset="0"/>
                          <a:cs typeface="Times New Roman" panose="02020603050405020304" pitchFamily="18" charset="0"/>
                        </a:rPr>
                        <a:t>Equity</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1"/>
                  </a:ext>
                </a:extLst>
              </a:tr>
              <a:tr h="269239">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0"/>
                        </a:lnSpc>
                      </a:pPr>
                      <a:r>
                        <a:rPr sz="1600" spc="-114" dirty="0">
                          <a:latin typeface="Times New Roman" panose="02020603050405020304" pitchFamily="18" charset="0"/>
                          <a:cs typeface="Times New Roman" panose="02020603050405020304" pitchFamily="18" charset="0"/>
                        </a:rPr>
                        <a:t>(a)</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0"/>
                        </a:lnSpc>
                      </a:pPr>
                      <a:r>
                        <a:rPr sz="1600" spc="-5" dirty="0">
                          <a:latin typeface="Times New Roman" panose="02020603050405020304" pitchFamily="18" charset="0"/>
                          <a:cs typeface="Times New Roman" panose="02020603050405020304" pitchFamily="18" charset="0"/>
                        </a:rPr>
                        <a:t>Equi</a:t>
                      </a:r>
                      <a:r>
                        <a:rPr sz="1600" spc="5" dirty="0">
                          <a:latin typeface="Times New Roman" panose="02020603050405020304" pitchFamily="18" charset="0"/>
                          <a:cs typeface="Times New Roman" panose="02020603050405020304" pitchFamily="18" charset="0"/>
                        </a:rPr>
                        <a:t>t</a:t>
                      </a:r>
                      <a:r>
                        <a:rPr sz="1600" dirty="0">
                          <a:latin typeface="Times New Roman" panose="02020603050405020304" pitchFamily="18" charset="0"/>
                          <a:cs typeface="Times New Roman" panose="02020603050405020304" pitchFamily="18" charset="0"/>
                        </a:rPr>
                        <a:t>y</a:t>
                      </a:r>
                      <a:r>
                        <a:rPr sz="1600" spc="-80"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Share</a:t>
                      </a:r>
                      <a:r>
                        <a:rPr sz="1600" spc="-65"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capi</a:t>
                      </a:r>
                      <a:r>
                        <a:rPr sz="1600" dirty="0">
                          <a:latin typeface="Times New Roman" panose="02020603050405020304" pitchFamily="18" charset="0"/>
                          <a:cs typeface="Times New Roman" panose="02020603050405020304" pitchFamily="18" charset="0"/>
                        </a:rPr>
                        <a:t>t</a:t>
                      </a:r>
                      <a:r>
                        <a:rPr sz="1600" spc="-5" dirty="0">
                          <a:latin typeface="Times New Roman" panose="02020603050405020304" pitchFamily="18" charset="0"/>
                          <a:cs typeface="Times New Roman" panose="02020603050405020304" pitchFamily="18" charset="0"/>
                        </a:rPr>
                        <a:t>al</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269239">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0"/>
                        </a:lnSpc>
                      </a:pPr>
                      <a:r>
                        <a:rPr sz="1600" spc="-114" dirty="0">
                          <a:latin typeface="Times New Roman" panose="02020603050405020304" pitchFamily="18" charset="0"/>
                          <a:cs typeface="Times New Roman" panose="02020603050405020304" pitchFamily="18" charset="0"/>
                        </a:rPr>
                        <a:t>(b)</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0"/>
                        </a:lnSpc>
                      </a:pPr>
                      <a:r>
                        <a:rPr sz="1600" spc="-5" dirty="0">
                          <a:latin typeface="Times New Roman" panose="02020603050405020304" pitchFamily="18" charset="0"/>
                          <a:cs typeface="Times New Roman" panose="02020603050405020304" pitchFamily="18" charset="0"/>
                        </a:rPr>
                        <a:t>O</a:t>
                      </a:r>
                      <a:r>
                        <a:rPr sz="1600" spc="5" dirty="0">
                          <a:latin typeface="Times New Roman" panose="02020603050405020304" pitchFamily="18" charset="0"/>
                          <a:cs typeface="Times New Roman" panose="02020603050405020304" pitchFamily="18" charset="0"/>
                        </a:rPr>
                        <a:t>t</a:t>
                      </a:r>
                      <a:r>
                        <a:rPr sz="1600" spc="-5" dirty="0">
                          <a:latin typeface="Times New Roman" panose="02020603050405020304" pitchFamily="18" charset="0"/>
                          <a:cs typeface="Times New Roman" panose="02020603050405020304" pitchFamily="18" charset="0"/>
                        </a:rPr>
                        <a:t>he</a:t>
                      </a:r>
                      <a:r>
                        <a:rPr sz="1600" dirty="0">
                          <a:latin typeface="Times New Roman" panose="02020603050405020304" pitchFamily="18" charset="0"/>
                          <a:cs typeface="Times New Roman" panose="02020603050405020304" pitchFamily="18" charset="0"/>
                        </a:rPr>
                        <a:t>r</a:t>
                      </a:r>
                      <a:r>
                        <a:rPr sz="1600" spc="-85"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Equi</a:t>
                      </a:r>
                      <a:r>
                        <a:rPr sz="1600" spc="5" dirty="0">
                          <a:latin typeface="Times New Roman" panose="02020603050405020304" pitchFamily="18" charset="0"/>
                          <a:cs typeface="Times New Roman" panose="02020603050405020304" pitchFamily="18" charset="0"/>
                        </a:rPr>
                        <a:t>t</a:t>
                      </a:r>
                      <a:r>
                        <a:rPr sz="1600" dirty="0">
                          <a:latin typeface="Times New Roman" panose="02020603050405020304" pitchFamily="18" charset="0"/>
                          <a:cs typeface="Times New Roman" panose="02020603050405020304" pitchFamily="18" charset="0"/>
                        </a:rPr>
                        <a:t>y</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269239">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a:txBody>
                    <a:bodyPr/>
                    <a:lstStyle/>
                    <a:p>
                      <a:pPr marL="91440">
                        <a:lnSpc>
                          <a:spcPts val="1730"/>
                        </a:lnSpc>
                      </a:pPr>
                      <a:r>
                        <a:rPr sz="1600" b="1" spc="-145" dirty="0">
                          <a:latin typeface="Times New Roman" panose="02020603050405020304" pitchFamily="18" charset="0"/>
                          <a:cs typeface="Times New Roman" panose="02020603050405020304" pitchFamily="18" charset="0"/>
                        </a:rPr>
                        <a:t>LIABILITIES</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4"/>
                  </a:ext>
                </a:extLst>
              </a:tr>
              <a:tr h="269240">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0"/>
                        </a:lnSpc>
                      </a:pPr>
                      <a:r>
                        <a:rPr sz="1600" spc="-114" dirty="0">
                          <a:latin typeface="Times New Roman" panose="02020603050405020304" pitchFamily="18" charset="0"/>
                          <a:cs typeface="Times New Roman" panose="02020603050405020304" pitchFamily="18" charset="0"/>
                        </a:rPr>
                        <a:t>(1)</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a:txBody>
                    <a:bodyPr/>
                    <a:lstStyle/>
                    <a:p>
                      <a:pPr marL="91440">
                        <a:lnSpc>
                          <a:spcPts val="1730"/>
                        </a:lnSpc>
                      </a:pPr>
                      <a:r>
                        <a:rPr sz="1600" b="1" dirty="0">
                          <a:latin typeface="Times New Roman" panose="02020603050405020304" pitchFamily="18" charset="0"/>
                          <a:cs typeface="Times New Roman" panose="02020603050405020304" pitchFamily="18" charset="0"/>
                        </a:rPr>
                        <a:t>No</a:t>
                      </a:r>
                      <a:r>
                        <a:rPr sz="1600" b="1" spc="5" dirty="0">
                          <a:latin typeface="Times New Roman" panose="02020603050405020304" pitchFamily="18" charset="0"/>
                          <a:cs typeface="Times New Roman" panose="02020603050405020304" pitchFamily="18" charset="0"/>
                        </a:rPr>
                        <a:t>n</a:t>
                      </a:r>
                      <a:r>
                        <a:rPr sz="1600" b="1" spc="-5" dirty="0">
                          <a:latin typeface="Times New Roman" panose="02020603050405020304" pitchFamily="18" charset="0"/>
                          <a:cs typeface="Times New Roman" panose="02020603050405020304" pitchFamily="18" charset="0"/>
                        </a:rPr>
                        <a:t>-c</a:t>
                      </a:r>
                      <a:r>
                        <a:rPr sz="1600" b="1" dirty="0">
                          <a:latin typeface="Times New Roman" panose="02020603050405020304" pitchFamily="18" charset="0"/>
                          <a:cs typeface="Times New Roman" panose="02020603050405020304" pitchFamily="18" charset="0"/>
                        </a:rPr>
                        <a:t>urre</a:t>
                      </a:r>
                      <a:r>
                        <a:rPr sz="1600" b="1" spc="5" dirty="0">
                          <a:latin typeface="Times New Roman" panose="02020603050405020304" pitchFamily="18" charset="0"/>
                          <a:cs typeface="Times New Roman" panose="02020603050405020304" pitchFamily="18" charset="0"/>
                        </a:rPr>
                        <a:t>n</a:t>
                      </a:r>
                      <a:r>
                        <a:rPr sz="1600" b="1" dirty="0">
                          <a:latin typeface="Times New Roman" panose="02020603050405020304" pitchFamily="18" charset="0"/>
                          <a:cs typeface="Times New Roman" panose="02020603050405020304" pitchFamily="18" charset="0"/>
                        </a:rPr>
                        <a:t>t</a:t>
                      </a:r>
                      <a:r>
                        <a:rPr sz="1600" b="1" spc="-95" dirty="0">
                          <a:latin typeface="Times New Roman" panose="02020603050405020304" pitchFamily="18" charset="0"/>
                          <a:cs typeface="Times New Roman" panose="02020603050405020304" pitchFamily="18" charset="0"/>
                        </a:rPr>
                        <a:t> </a:t>
                      </a:r>
                      <a:r>
                        <a:rPr sz="1600" b="1" dirty="0">
                          <a:latin typeface="Times New Roman" panose="02020603050405020304" pitchFamily="18" charset="0"/>
                          <a:cs typeface="Times New Roman" panose="02020603050405020304" pitchFamily="18" charset="0"/>
                        </a:rPr>
                        <a:t>li</a:t>
                      </a:r>
                      <a:r>
                        <a:rPr sz="1600" b="1" spc="-5" dirty="0">
                          <a:latin typeface="Times New Roman" panose="02020603050405020304" pitchFamily="18" charset="0"/>
                          <a:cs typeface="Times New Roman" panose="02020603050405020304" pitchFamily="18" charset="0"/>
                        </a:rPr>
                        <a:t>a</a:t>
                      </a:r>
                      <a:r>
                        <a:rPr sz="1600" b="1" dirty="0">
                          <a:latin typeface="Times New Roman" panose="02020603050405020304" pitchFamily="18" charset="0"/>
                          <a:cs typeface="Times New Roman" panose="02020603050405020304" pitchFamily="18" charset="0"/>
                        </a:rPr>
                        <a:t>bi</a:t>
                      </a:r>
                      <a:r>
                        <a:rPr sz="1600" b="1" spc="-10" dirty="0">
                          <a:latin typeface="Times New Roman" panose="02020603050405020304" pitchFamily="18" charset="0"/>
                          <a:cs typeface="Times New Roman" panose="02020603050405020304" pitchFamily="18" charset="0"/>
                        </a:rPr>
                        <a:t>li</a:t>
                      </a:r>
                      <a:r>
                        <a:rPr sz="1600" b="1" dirty="0">
                          <a:latin typeface="Times New Roman" panose="02020603050405020304" pitchFamily="18" charset="0"/>
                          <a:cs typeface="Times New Roman" panose="02020603050405020304" pitchFamily="18" charset="0"/>
                        </a:rPr>
                        <a:t>t</a:t>
                      </a:r>
                      <a:r>
                        <a:rPr sz="1600" b="1" spc="-10" dirty="0">
                          <a:latin typeface="Times New Roman" panose="02020603050405020304" pitchFamily="18" charset="0"/>
                          <a:cs typeface="Times New Roman" panose="02020603050405020304" pitchFamily="18" charset="0"/>
                        </a:rPr>
                        <a:t>i</a:t>
                      </a:r>
                      <a:r>
                        <a:rPr sz="1600" b="1" spc="-5" dirty="0">
                          <a:latin typeface="Times New Roman" panose="02020603050405020304" pitchFamily="18" charset="0"/>
                          <a:cs typeface="Times New Roman" panose="02020603050405020304" pitchFamily="18" charset="0"/>
                        </a:rPr>
                        <a:t>es</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5"/>
                  </a:ext>
                </a:extLst>
              </a:tr>
              <a:tr h="1336039">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0"/>
                        </a:lnSpc>
                      </a:pPr>
                      <a:r>
                        <a:rPr sz="1600" spc="-114" dirty="0">
                          <a:latin typeface="Times New Roman" panose="02020603050405020304" pitchFamily="18" charset="0"/>
                          <a:cs typeface="Times New Roman" panose="02020603050405020304" pitchFamily="18" charset="0"/>
                        </a:rPr>
                        <a:t>(a)</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530"/>
                        </a:lnSpc>
                      </a:pPr>
                      <a:r>
                        <a:rPr sz="1600" dirty="0">
                          <a:latin typeface="Times New Roman" panose="02020603050405020304" pitchFamily="18" charset="0"/>
                          <a:cs typeface="Times New Roman" panose="02020603050405020304" pitchFamily="18" charset="0"/>
                        </a:rPr>
                        <a:t>F</a:t>
                      </a:r>
                      <a:r>
                        <a:rPr sz="1600" spc="-5" dirty="0">
                          <a:latin typeface="Times New Roman" panose="02020603050405020304" pitchFamily="18" charset="0"/>
                          <a:cs typeface="Times New Roman" panose="02020603050405020304" pitchFamily="18" charset="0"/>
                        </a:rPr>
                        <a:t>inancia</a:t>
                      </a:r>
                      <a:r>
                        <a:rPr sz="1600" dirty="0">
                          <a:latin typeface="Times New Roman" panose="02020603050405020304" pitchFamily="18" charset="0"/>
                          <a:cs typeface="Times New Roman" panose="02020603050405020304" pitchFamily="18" charset="0"/>
                        </a:rPr>
                        <a:t>l</a:t>
                      </a:r>
                      <a:r>
                        <a:rPr sz="1600" spc="-70"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Liab</a:t>
                      </a:r>
                      <a:r>
                        <a:rPr sz="1600" dirty="0">
                          <a:latin typeface="Times New Roman" panose="02020603050405020304" pitchFamily="18" charset="0"/>
                          <a:cs typeface="Times New Roman" panose="02020603050405020304" pitchFamily="18" charset="0"/>
                        </a:rPr>
                        <a:t>i</a:t>
                      </a:r>
                      <a:r>
                        <a:rPr sz="1600" spc="-5" dirty="0">
                          <a:latin typeface="Times New Roman" panose="02020603050405020304" pitchFamily="18" charset="0"/>
                          <a:cs typeface="Times New Roman" panose="02020603050405020304" pitchFamily="18" charset="0"/>
                        </a:rPr>
                        <a:t>l</a:t>
                      </a:r>
                      <a:r>
                        <a:rPr sz="1600" dirty="0">
                          <a:latin typeface="Times New Roman" panose="02020603050405020304" pitchFamily="18" charset="0"/>
                          <a:cs typeface="Times New Roman" panose="02020603050405020304" pitchFamily="18" charset="0"/>
                        </a:rPr>
                        <a:t>it</a:t>
                      </a:r>
                      <a:r>
                        <a:rPr sz="1600" spc="-5" dirty="0">
                          <a:latin typeface="Times New Roman" panose="02020603050405020304" pitchFamily="18" charset="0"/>
                          <a:cs typeface="Times New Roman" panose="02020603050405020304" pitchFamily="18" charset="0"/>
                        </a:rPr>
                        <a:t>ies:</a:t>
                      </a:r>
                      <a:endParaRPr sz="1600" dirty="0">
                        <a:latin typeface="Times New Roman" panose="02020603050405020304" pitchFamily="18" charset="0"/>
                        <a:cs typeface="Times New Roman" panose="02020603050405020304" pitchFamily="18" charset="0"/>
                      </a:endParaRPr>
                    </a:p>
                    <a:p>
                      <a:pPr marL="360680" indent="-269875">
                        <a:lnSpc>
                          <a:spcPts val="1400"/>
                        </a:lnSpc>
                        <a:buAutoNum type="romanLcParenBoth"/>
                        <a:tabLst>
                          <a:tab pos="361315" algn="l"/>
                        </a:tabLst>
                      </a:pPr>
                      <a:r>
                        <a:rPr sz="1600" spc="-145" dirty="0">
                          <a:latin typeface="Times New Roman" panose="02020603050405020304" pitchFamily="18" charset="0"/>
                          <a:cs typeface="Times New Roman" panose="02020603050405020304" pitchFamily="18" charset="0"/>
                        </a:rPr>
                        <a:t>Borrowings</a:t>
                      </a:r>
                      <a:endParaRPr sz="1600" dirty="0">
                        <a:latin typeface="Times New Roman" panose="02020603050405020304" pitchFamily="18" charset="0"/>
                        <a:cs typeface="Times New Roman" panose="02020603050405020304" pitchFamily="18" charset="0"/>
                      </a:endParaRPr>
                    </a:p>
                    <a:p>
                      <a:pPr marL="91440">
                        <a:lnSpc>
                          <a:spcPts val="1405"/>
                        </a:lnSpc>
                      </a:pPr>
                      <a:r>
                        <a:rPr sz="1600" spc="-5" dirty="0">
                          <a:latin typeface="Times New Roman" panose="02020603050405020304" pitchFamily="18" charset="0"/>
                          <a:cs typeface="Times New Roman" panose="02020603050405020304" pitchFamily="18" charset="0"/>
                        </a:rPr>
                        <a:t>(</a:t>
                      </a:r>
                      <a:r>
                        <a:rPr sz="1600" dirty="0">
                          <a:latin typeface="Times New Roman" panose="02020603050405020304" pitchFamily="18" charset="0"/>
                          <a:cs typeface="Times New Roman" panose="02020603050405020304" pitchFamily="18" charset="0"/>
                        </a:rPr>
                        <a:t>i</a:t>
                      </a:r>
                      <a:r>
                        <a:rPr sz="1600" spc="-5" dirty="0">
                          <a:latin typeface="Times New Roman" panose="02020603050405020304" pitchFamily="18" charset="0"/>
                          <a:cs typeface="Times New Roman" panose="02020603050405020304" pitchFamily="18" charset="0"/>
                        </a:rPr>
                        <a:t>a</a:t>
                      </a:r>
                      <a:r>
                        <a:rPr sz="1600" dirty="0">
                          <a:latin typeface="Times New Roman" panose="02020603050405020304" pitchFamily="18" charset="0"/>
                          <a:cs typeface="Times New Roman" panose="02020603050405020304" pitchFamily="18" charset="0"/>
                        </a:rPr>
                        <a:t>).</a:t>
                      </a:r>
                      <a:r>
                        <a:rPr sz="1600" spc="-80" dirty="0">
                          <a:latin typeface="Times New Roman" panose="02020603050405020304" pitchFamily="18" charset="0"/>
                          <a:cs typeface="Times New Roman" panose="02020603050405020304" pitchFamily="18" charset="0"/>
                        </a:rPr>
                        <a:t> </a:t>
                      </a:r>
                      <a:r>
                        <a:rPr sz="1600" i="1" spc="-5" dirty="0">
                          <a:latin typeface="Times New Roman" panose="02020603050405020304" pitchFamily="18" charset="0"/>
                          <a:cs typeface="Times New Roman" panose="02020603050405020304" pitchFamily="18" charset="0"/>
                        </a:rPr>
                        <a:t>Leas</a:t>
                      </a:r>
                      <a:r>
                        <a:rPr sz="1600" i="1" dirty="0">
                          <a:latin typeface="Times New Roman" panose="02020603050405020304" pitchFamily="18" charset="0"/>
                          <a:cs typeface="Times New Roman" panose="02020603050405020304" pitchFamily="18" charset="0"/>
                        </a:rPr>
                        <a:t>e</a:t>
                      </a:r>
                      <a:r>
                        <a:rPr sz="1600" i="1" spc="-65" dirty="0">
                          <a:latin typeface="Times New Roman" panose="02020603050405020304" pitchFamily="18" charset="0"/>
                          <a:cs typeface="Times New Roman" panose="02020603050405020304" pitchFamily="18" charset="0"/>
                        </a:rPr>
                        <a:t> </a:t>
                      </a:r>
                      <a:r>
                        <a:rPr sz="1600" i="1" spc="-5" dirty="0">
                          <a:latin typeface="Times New Roman" panose="02020603050405020304" pitchFamily="18" charset="0"/>
                          <a:cs typeface="Times New Roman" panose="02020603050405020304" pitchFamily="18" charset="0"/>
                        </a:rPr>
                        <a:t>l</a:t>
                      </a:r>
                      <a:r>
                        <a:rPr sz="1600" i="1" dirty="0">
                          <a:latin typeface="Times New Roman" panose="02020603050405020304" pitchFamily="18" charset="0"/>
                          <a:cs typeface="Times New Roman" panose="02020603050405020304" pitchFamily="18" charset="0"/>
                        </a:rPr>
                        <a:t>i</a:t>
                      </a:r>
                      <a:r>
                        <a:rPr sz="1600" i="1" spc="-5" dirty="0">
                          <a:latin typeface="Times New Roman" panose="02020603050405020304" pitchFamily="18" charset="0"/>
                          <a:cs typeface="Times New Roman" panose="02020603050405020304" pitchFamily="18" charset="0"/>
                        </a:rPr>
                        <a:t>abi</a:t>
                      </a:r>
                      <a:r>
                        <a:rPr sz="1600" i="1" dirty="0">
                          <a:latin typeface="Times New Roman" panose="02020603050405020304" pitchFamily="18" charset="0"/>
                          <a:cs typeface="Times New Roman" panose="02020603050405020304" pitchFamily="18" charset="0"/>
                        </a:rPr>
                        <a:t>l</a:t>
                      </a:r>
                      <a:r>
                        <a:rPr sz="1600" i="1" spc="-5" dirty="0">
                          <a:latin typeface="Times New Roman" panose="02020603050405020304" pitchFamily="18" charset="0"/>
                          <a:cs typeface="Times New Roman" panose="02020603050405020304" pitchFamily="18" charset="0"/>
                        </a:rPr>
                        <a:t>i</a:t>
                      </a:r>
                      <a:r>
                        <a:rPr sz="1600" i="1" spc="5" dirty="0">
                          <a:latin typeface="Times New Roman" panose="02020603050405020304" pitchFamily="18" charset="0"/>
                          <a:cs typeface="Times New Roman" panose="02020603050405020304" pitchFamily="18" charset="0"/>
                        </a:rPr>
                        <a:t>t</a:t>
                      </a:r>
                      <a:r>
                        <a:rPr sz="1600" i="1" spc="-5" dirty="0">
                          <a:latin typeface="Times New Roman" panose="02020603050405020304" pitchFamily="18" charset="0"/>
                          <a:cs typeface="Times New Roman" panose="02020603050405020304" pitchFamily="18" charset="0"/>
                        </a:rPr>
                        <a:t>ies</a:t>
                      </a:r>
                      <a:endParaRPr sz="1600" dirty="0">
                        <a:latin typeface="Times New Roman" panose="02020603050405020304" pitchFamily="18" charset="0"/>
                        <a:cs typeface="Times New Roman" panose="02020603050405020304" pitchFamily="18" charset="0"/>
                      </a:endParaRPr>
                    </a:p>
                    <a:p>
                      <a:pPr marL="434340" indent="-343535">
                        <a:lnSpc>
                          <a:spcPts val="1400"/>
                        </a:lnSpc>
                        <a:buAutoNum type="romanLcParenBoth" startAt="2"/>
                        <a:tabLst>
                          <a:tab pos="434975" algn="l"/>
                        </a:tabLst>
                      </a:pPr>
                      <a:r>
                        <a:rPr sz="1600" spc="-45" dirty="0">
                          <a:latin typeface="Times New Roman" panose="02020603050405020304" pitchFamily="18" charset="0"/>
                          <a:cs typeface="Times New Roman" panose="02020603050405020304" pitchFamily="18" charset="0"/>
                        </a:rPr>
                        <a:t>T</a:t>
                      </a:r>
                      <a:r>
                        <a:rPr sz="1600" dirty="0">
                          <a:latin typeface="Times New Roman" panose="02020603050405020304" pitchFamily="18" charset="0"/>
                          <a:cs typeface="Times New Roman" panose="02020603050405020304" pitchFamily="18" charset="0"/>
                        </a:rPr>
                        <a:t>rade</a:t>
                      </a:r>
                      <a:r>
                        <a:rPr sz="1600" spc="-75"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Payables</a:t>
                      </a:r>
                      <a:r>
                        <a:rPr sz="1600" dirty="0">
                          <a:latin typeface="Times New Roman" panose="02020603050405020304" pitchFamily="18" charset="0"/>
                          <a:cs typeface="Times New Roman" panose="02020603050405020304" pitchFamily="18" charset="0"/>
                        </a:rPr>
                        <a:t>:—</a:t>
                      </a:r>
                    </a:p>
                    <a:p>
                      <a:pPr marL="830580" lvl="1" indent="-295910">
                        <a:lnSpc>
                          <a:spcPts val="1400"/>
                        </a:lnSpc>
                        <a:buAutoNum type="alphaUcParenBoth"/>
                        <a:tabLst>
                          <a:tab pos="831215" algn="l"/>
                        </a:tabLst>
                      </a:pPr>
                      <a:r>
                        <a:rPr sz="1600" spc="-105" dirty="0">
                          <a:latin typeface="Times New Roman" panose="02020603050405020304" pitchFamily="18" charset="0"/>
                          <a:cs typeface="Times New Roman" panose="02020603050405020304" pitchFamily="18" charset="0"/>
                        </a:rPr>
                        <a:t>total</a:t>
                      </a:r>
                      <a:r>
                        <a:rPr sz="1600" spc="-90" dirty="0">
                          <a:latin typeface="Times New Roman" panose="02020603050405020304" pitchFamily="18" charset="0"/>
                          <a:cs typeface="Times New Roman" panose="02020603050405020304" pitchFamily="18" charset="0"/>
                        </a:rPr>
                        <a:t> </a:t>
                      </a:r>
                      <a:r>
                        <a:rPr sz="1600" spc="-130" dirty="0">
                          <a:latin typeface="Times New Roman" panose="02020603050405020304" pitchFamily="18" charset="0"/>
                          <a:cs typeface="Times New Roman" panose="02020603050405020304" pitchFamily="18" charset="0"/>
                        </a:rPr>
                        <a:t>outstanding</a:t>
                      </a:r>
                      <a:r>
                        <a:rPr sz="1600" spc="-85" dirty="0">
                          <a:latin typeface="Times New Roman" panose="02020603050405020304" pitchFamily="18" charset="0"/>
                          <a:cs typeface="Times New Roman" panose="02020603050405020304" pitchFamily="18" charset="0"/>
                        </a:rPr>
                        <a:t> </a:t>
                      </a:r>
                      <a:r>
                        <a:rPr sz="1600" spc="-150" dirty="0">
                          <a:latin typeface="Times New Roman" panose="02020603050405020304" pitchFamily="18" charset="0"/>
                          <a:cs typeface="Times New Roman" panose="02020603050405020304" pitchFamily="18" charset="0"/>
                        </a:rPr>
                        <a:t>dues</a:t>
                      </a:r>
                      <a:r>
                        <a:rPr sz="1600" spc="-80" dirty="0">
                          <a:latin typeface="Times New Roman" panose="02020603050405020304" pitchFamily="18" charset="0"/>
                          <a:cs typeface="Times New Roman" panose="02020603050405020304" pitchFamily="18" charset="0"/>
                        </a:rPr>
                        <a:t> </a:t>
                      </a:r>
                      <a:r>
                        <a:rPr sz="1600" spc="-114" dirty="0">
                          <a:latin typeface="Times New Roman" panose="02020603050405020304" pitchFamily="18" charset="0"/>
                          <a:cs typeface="Times New Roman" panose="02020603050405020304" pitchFamily="18" charset="0"/>
                        </a:rPr>
                        <a:t>of</a:t>
                      </a:r>
                      <a:r>
                        <a:rPr sz="1600" spc="-75" dirty="0">
                          <a:latin typeface="Times New Roman" panose="02020603050405020304" pitchFamily="18" charset="0"/>
                          <a:cs typeface="Times New Roman" panose="02020603050405020304" pitchFamily="18" charset="0"/>
                        </a:rPr>
                        <a:t> </a:t>
                      </a:r>
                      <a:r>
                        <a:rPr sz="1600" spc="-140" dirty="0">
                          <a:latin typeface="Times New Roman" panose="02020603050405020304" pitchFamily="18" charset="0"/>
                          <a:cs typeface="Times New Roman" panose="02020603050405020304" pitchFamily="18" charset="0"/>
                        </a:rPr>
                        <a:t>micro</a:t>
                      </a:r>
                      <a:r>
                        <a:rPr sz="1600" spc="-75" dirty="0">
                          <a:latin typeface="Times New Roman" panose="02020603050405020304" pitchFamily="18" charset="0"/>
                          <a:cs typeface="Times New Roman" panose="02020603050405020304" pitchFamily="18" charset="0"/>
                        </a:rPr>
                        <a:t> </a:t>
                      </a:r>
                      <a:r>
                        <a:rPr sz="1600" spc="-125" dirty="0">
                          <a:latin typeface="Times New Roman" panose="02020603050405020304" pitchFamily="18" charset="0"/>
                          <a:cs typeface="Times New Roman" panose="02020603050405020304" pitchFamily="18" charset="0"/>
                        </a:rPr>
                        <a:t>enterprises</a:t>
                      </a:r>
                      <a:r>
                        <a:rPr sz="1600" spc="-70" dirty="0">
                          <a:latin typeface="Times New Roman" panose="02020603050405020304" pitchFamily="18" charset="0"/>
                          <a:cs typeface="Times New Roman" panose="02020603050405020304" pitchFamily="18" charset="0"/>
                        </a:rPr>
                        <a:t> </a:t>
                      </a:r>
                      <a:r>
                        <a:rPr sz="1600" spc="-155" dirty="0">
                          <a:latin typeface="Times New Roman" panose="02020603050405020304" pitchFamily="18" charset="0"/>
                          <a:cs typeface="Times New Roman" panose="02020603050405020304" pitchFamily="18" charset="0"/>
                        </a:rPr>
                        <a:t>and</a:t>
                      </a:r>
                      <a:r>
                        <a:rPr sz="1600" spc="-75" dirty="0">
                          <a:latin typeface="Times New Roman" panose="02020603050405020304" pitchFamily="18" charset="0"/>
                          <a:cs typeface="Times New Roman" panose="02020603050405020304" pitchFamily="18" charset="0"/>
                        </a:rPr>
                        <a:t> </a:t>
                      </a:r>
                      <a:r>
                        <a:rPr sz="1600" spc="-135" dirty="0">
                          <a:latin typeface="Times New Roman" panose="02020603050405020304" pitchFamily="18" charset="0"/>
                          <a:cs typeface="Times New Roman" panose="02020603050405020304" pitchFamily="18" charset="0"/>
                        </a:rPr>
                        <a:t>small</a:t>
                      </a:r>
                      <a:r>
                        <a:rPr sz="1600" spc="-70" dirty="0">
                          <a:latin typeface="Times New Roman" panose="02020603050405020304" pitchFamily="18" charset="0"/>
                          <a:cs typeface="Times New Roman" panose="02020603050405020304" pitchFamily="18" charset="0"/>
                        </a:rPr>
                        <a:t> </a:t>
                      </a:r>
                      <a:r>
                        <a:rPr sz="1600" spc="-125" dirty="0">
                          <a:latin typeface="Times New Roman" panose="02020603050405020304" pitchFamily="18" charset="0"/>
                          <a:cs typeface="Times New Roman" panose="02020603050405020304" pitchFamily="18" charset="0"/>
                        </a:rPr>
                        <a:t>enterprises;</a:t>
                      </a:r>
                      <a:r>
                        <a:rPr sz="1600" spc="-70" dirty="0">
                          <a:latin typeface="Times New Roman" panose="02020603050405020304" pitchFamily="18" charset="0"/>
                          <a:cs typeface="Times New Roman" panose="02020603050405020304" pitchFamily="18" charset="0"/>
                        </a:rPr>
                        <a:t> </a:t>
                      </a:r>
                      <a:r>
                        <a:rPr sz="1600" spc="-155" dirty="0">
                          <a:latin typeface="Times New Roman" panose="02020603050405020304" pitchFamily="18" charset="0"/>
                          <a:cs typeface="Times New Roman" panose="02020603050405020304" pitchFamily="18" charset="0"/>
                        </a:rPr>
                        <a:t>and</a:t>
                      </a:r>
                      <a:endParaRPr sz="1600" dirty="0">
                        <a:latin typeface="Times New Roman" panose="02020603050405020304" pitchFamily="18" charset="0"/>
                        <a:cs typeface="Times New Roman" panose="02020603050405020304" pitchFamily="18" charset="0"/>
                      </a:endParaRPr>
                    </a:p>
                    <a:p>
                      <a:pPr marL="91440" marR="2141220" lvl="1" indent="443230">
                        <a:lnSpc>
                          <a:spcPct val="78000"/>
                        </a:lnSpc>
                        <a:spcBef>
                          <a:spcPts val="195"/>
                        </a:spcBef>
                        <a:buAutoNum type="alphaUcParenBoth"/>
                        <a:tabLst>
                          <a:tab pos="830580" algn="l"/>
                        </a:tabLst>
                      </a:pPr>
                      <a:r>
                        <a:rPr sz="1600" spc="-105" dirty="0">
                          <a:latin typeface="Times New Roman" panose="02020603050405020304" pitchFamily="18" charset="0"/>
                          <a:cs typeface="Times New Roman" panose="02020603050405020304" pitchFamily="18" charset="0"/>
                        </a:rPr>
                        <a:t>total</a:t>
                      </a:r>
                      <a:r>
                        <a:rPr sz="1600" spc="-85" dirty="0">
                          <a:latin typeface="Times New Roman" panose="02020603050405020304" pitchFamily="18" charset="0"/>
                          <a:cs typeface="Times New Roman" panose="02020603050405020304" pitchFamily="18" charset="0"/>
                        </a:rPr>
                        <a:t> </a:t>
                      </a:r>
                      <a:r>
                        <a:rPr sz="1600" spc="-135" dirty="0">
                          <a:latin typeface="Times New Roman" panose="02020603050405020304" pitchFamily="18" charset="0"/>
                          <a:cs typeface="Times New Roman" panose="02020603050405020304" pitchFamily="18" charset="0"/>
                        </a:rPr>
                        <a:t>outstanding</a:t>
                      </a:r>
                      <a:r>
                        <a:rPr sz="1600" spc="-80" dirty="0">
                          <a:latin typeface="Times New Roman" panose="02020603050405020304" pitchFamily="18" charset="0"/>
                          <a:cs typeface="Times New Roman" panose="02020603050405020304" pitchFamily="18" charset="0"/>
                        </a:rPr>
                        <a:t> </a:t>
                      </a:r>
                      <a:r>
                        <a:rPr sz="1600" spc="-150" dirty="0">
                          <a:latin typeface="Times New Roman" panose="02020603050405020304" pitchFamily="18" charset="0"/>
                          <a:cs typeface="Times New Roman" panose="02020603050405020304" pitchFamily="18" charset="0"/>
                        </a:rPr>
                        <a:t>dues</a:t>
                      </a:r>
                      <a:r>
                        <a:rPr sz="1600" spc="-65" dirty="0">
                          <a:latin typeface="Times New Roman" panose="02020603050405020304" pitchFamily="18" charset="0"/>
                          <a:cs typeface="Times New Roman" panose="02020603050405020304" pitchFamily="18" charset="0"/>
                        </a:rPr>
                        <a:t> </a:t>
                      </a:r>
                      <a:r>
                        <a:rPr sz="1600" spc="-114" dirty="0">
                          <a:latin typeface="Times New Roman" panose="02020603050405020304" pitchFamily="18" charset="0"/>
                          <a:cs typeface="Times New Roman" panose="02020603050405020304" pitchFamily="18" charset="0"/>
                        </a:rPr>
                        <a:t>of</a:t>
                      </a:r>
                      <a:r>
                        <a:rPr sz="1600" spc="-70" dirty="0">
                          <a:latin typeface="Times New Roman" panose="02020603050405020304" pitchFamily="18" charset="0"/>
                          <a:cs typeface="Times New Roman" panose="02020603050405020304" pitchFamily="18" charset="0"/>
                        </a:rPr>
                        <a:t> </a:t>
                      </a:r>
                      <a:r>
                        <a:rPr sz="1600" spc="-120" dirty="0">
                          <a:latin typeface="Times New Roman" panose="02020603050405020304" pitchFamily="18" charset="0"/>
                          <a:cs typeface="Times New Roman" panose="02020603050405020304" pitchFamily="18" charset="0"/>
                        </a:rPr>
                        <a:t>creditors</a:t>
                      </a:r>
                      <a:r>
                        <a:rPr sz="1600" spc="-85" dirty="0">
                          <a:latin typeface="Times New Roman" panose="02020603050405020304" pitchFamily="18" charset="0"/>
                          <a:cs typeface="Times New Roman" panose="02020603050405020304" pitchFamily="18" charset="0"/>
                        </a:rPr>
                        <a:t> </a:t>
                      </a:r>
                      <a:r>
                        <a:rPr sz="1600" spc="-130" dirty="0">
                          <a:latin typeface="Times New Roman" panose="02020603050405020304" pitchFamily="18" charset="0"/>
                          <a:cs typeface="Times New Roman" panose="02020603050405020304" pitchFamily="18" charset="0"/>
                        </a:rPr>
                        <a:t>other</a:t>
                      </a:r>
                      <a:r>
                        <a:rPr sz="1600" spc="-65" dirty="0">
                          <a:latin typeface="Times New Roman" panose="02020603050405020304" pitchFamily="18" charset="0"/>
                          <a:cs typeface="Times New Roman" panose="02020603050405020304" pitchFamily="18" charset="0"/>
                        </a:rPr>
                        <a:t> </a:t>
                      </a:r>
                      <a:r>
                        <a:rPr sz="1600" spc="-135" dirty="0">
                          <a:latin typeface="Times New Roman" panose="02020603050405020304" pitchFamily="18" charset="0"/>
                          <a:cs typeface="Times New Roman" panose="02020603050405020304" pitchFamily="18" charset="0"/>
                        </a:rPr>
                        <a:t>than</a:t>
                      </a:r>
                      <a:r>
                        <a:rPr sz="1600" spc="-80" dirty="0">
                          <a:latin typeface="Times New Roman" panose="02020603050405020304" pitchFamily="18" charset="0"/>
                          <a:cs typeface="Times New Roman" panose="02020603050405020304" pitchFamily="18" charset="0"/>
                        </a:rPr>
                        <a:t> </a:t>
                      </a:r>
                      <a:r>
                        <a:rPr sz="1600" spc="-140" dirty="0">
                          <a:latin typeface="Times New Roman" panose="02020603050405020304" pitchFamily="18" charset="0"/>
                          <a:cs typeface="Times New Roman" panose="02020603050405020304" pitchFamily="18" charset="0"/>
                        </a:rPr>
                        <a:t>micro</a:t>
                      </a:r>
                      <a:r>
                        <a:rPr sz="1600" spc="-70" dirty="0">
                          <a:latin typeface="Times New Roman" panose="02020603050405020304" pitchFamily="18" charset="0"/>
                          <a:cs typeface="Times New Roman" panose="02020603050405020304" pitchFamily="18" charset="0"/>
                        </a:rPr>
                        <a:t> </a:t>
                      </a:r>
                      <a:r>
                        <a:rPr sz="1600" spc="-125" dirty="0">
                          <a:latin typeface="Times New Roman" panose="02020603050405020304" pitchFamily="18" charset="0"/>
                          <a:cs typeface="Times New Roman" panose="02020603050405020304" pitchFamily="18" charset="0"/>
                        </a:rPr>
                        <a:t>enterprises</a:t>
                      </a:r>
                      <a:r>
                        <a:rPr sz="1600" spc="-60" dirty="0">
                          <a:latin typeface="Times New Roman" panose="02020603050405020304" pitchFamily="18" charset="0"/>
                          <a:cs typeface="Times New Roman" panose="02020603050405020304" pitchFamily="18" charset="0"/>
                        </a:rPr>
                        <a:t> </a:t>
                      </a:r>
                      <a:r>
                        <a:rPr sz="1600" spc="-155" dirty="0">
                          <a:latin typeface="Times New Roman" panose="02020603050405020304" pitchFamily="18" charset="0"/>
                          <a:cs typeface="Times New Roman" panose="02020603050405020304" pitchFamily="18" charset="0"/>
                        </a:rPr>
                        <a:t>and</a:t>
                      </a:r>
                      <a:r>
                        <a:rPr sz="1600" spc="-65" dirty="0">
                          <a:latin typeface="Times New Roman" panose="02020603050405020304" pitchFamily="18" charset="0"/>
                          <a:cs typeface="Times New Roman" panose="02020603050405020304" pitchFamily="18" charset="0"/>
                        </a:rPr>
                        <a:t> </a:t>
                      </a:r>
                      <a:r>
                        <a:rPr sz="1600" spc="-135" dirty="0">
                          <a:latin typeface="Times New Roman" panose="02020603050405020304" pitchFamily="18" charset="0"/>
                          <a:cs typeface="Times New Roman" panose="02020603050405020304" pitchFamily="18" charset="0"/>
                        </a:rPr>
                        <a:t>small</a:t>
                      </a:r>
                      <a:r>
                        <a:rPr sz="1600" spc="-75" dirty="0">
                          <a:latin typeface="Times New Roman" panose="02020603050405020304" pitchFamily="18" charset="0"/>
                          <a:cs typeface="Times New Roman" panose="02020603050405020304" pitchFamily="18" charset="0"/>
                        </a:rPr>
                        <a:t> </a:t>
                      </a:r>
                      <a:r>
                        <a:rPr sz="1600" spc="-130" dirty="0">
                          <a:latin typeface="Times New Roman" panose="02020603050405020304" pitchFamily="18" charset="0"/>
                          <a:cs typeface="Times New Roman" panose="02020603050405020304" pitchFamily="18" charset="0"/>
                        </a:rPr>
                        <a:t>enterprises </a:t>
                      </a:r>
                      <a:r>
                        <a:rPr sz="1600" spc="-125" dirty="0">
                          <a:latin typeface="Times New Roman" panose="02020603050405020304" pitchFamily="18" charset="0"/>
                          <a:cs typeface="Times New Roman" panose="02020603050405020304" pitchFamily="18" charset="0"/>
                        </a:rPr>
                        <a:t> </a:t>
                      </a:r>
                      <a:r>
                        <a:rPr sz="1600" spc="-75" dirty="0">
                          <a:latin typeface="Times New Roman" panose="02020603050405020304" pitchFamily="18" charset="0"/>
                          <a:cs typeface="Times New Roman" panose="02020603050405020304" pitchFamily="18" charset="0"/>
                        </a:rPr>
                        <a:t>(iii). </a:t>
                      </a:r>
                      <a:r>
                        <a:rPr sz="1600" spc="-140" dirty="0">
                          <a:latin typeface="Times New Roman" panose="02020603050405020304" pitchFamily="18" charset="0"/>
                          <a:cs typeface="Times New Roman" panose="02020603050405020304" pitchFamily="18" charset="0"/>
                        </a:rPr>
                        <a:t>Other</a:t>
                      </a:r>
                      <a:r>
                        <a:rPr sz="1600" spc="-85" dirty="0">
                          <a:latin typeface="Times New Roman" panose="02020603050405020304" pitchFamily="18" charset="0"/>
                          <a:cs typeface="Times New Roman" panose="02020603050405020304" pitchFamily="18" charset="0"/>
                        </a:rPr>
                        <a:t> </a:t>
                      </a:r>
                      <a:r>
                        <a:rPr sz="1600" spc="-114" dirty="0">
                          <a:latin typeface="Times New Roman" panose="02020603050405020304" pitchFamily="18" charset="0"/>
                          <a:cs typeface="Times New Roman" panose="02020603050405020304" pitchFamily="18" charset="0"/>
                        </a:rPr>
                        <a:t>financial</a:t>
                      </a:r>
                      <a:r>
                        <a:rPr sz="1600" spc="-80" dirty="0">
                          <a:latin typeface="Times New Roman" panose="02020603050405020304" pitchFamily="18" charset="0"/>
                          <a:cs typeface="Times New Roman" panose="02020603050405020304" pitchFamily="18" charset="0"/>
                        </a:rPr>
                        <a:t> </a:t>
                      </a:r>
                      <a:r>
                        <a:rPr sz="1600" spc="-100" dirty="0">
                          <a:latin typeface="Times New Roman" panose="02020603050405020304" pitchFamily="18" charset="0"/>
                          <a:cs typeface="Times New Roman" panose="02020603050405020304" pitchFamily="18" charset="0"/>
                        </a:rPr>
                        <a:t>liabilities</a:t>
                      </a:r>
                      <a:r>
                        <a:rPr sz="1600" spc="-80" dirty="0">
                          <a:latin typeface="Times New Roman" panose="02020603050405020304" pitchFamily="18" charset="0"/>
                          <a:cs typeface="Times New Roman" panose="02020603050405020304" pitchFamily="18" charset="0"/>
                        </a:rPr>
                        <a:t> </a:t>
                      </a:r>
                      <a:r>
                        <a:rPr sz="1600" spc="-120" dirty="0">
                          <a:latin typeface="Times New Roman" panose="02020603050405020304" pitchFamily="18" charset="0"/>
                          <a:cs typeface="Times New Roman" panose="02020603050405020304" pitchFamily="18" charset="0"/>
                        </a:rPr>
                        <a:t>(other</a:t>
                      </a:r>
                      <a:r>
                        <a:rPr sz="1600" spc="-75" dirty="0">
                          <a:latin typeface="Times New Roman" panose="02020603050405020304" pitchFamily="18" charset="0"/>
                          <a:cs typeface="Times New Roman" panose="02020603050405020304" pitchFamily="18" charset="0"/>
                        </a:rPr>
                        <a:t> </a:t>
                      </a:r>
                      <a:r>
                        <a:rPr sz="1600" spc="-135" dirty="0">
                          <a:latin typeface="Times New Roman" panose="02020603050405020304" pitchFamily="18" charset="0"/>
                          <a:cs typeface="Times New Roman" panose="02020603050405020304" pitchFamily="18" charset="0"/>
                        </a:rPr>
                        <a:t>than</a:t>
                      </a:r>
                      <a:r>
                        <a:rPr sz="1600" spc="-85" dirty="0">
                          <a:latin typeface="Times New Roman" panose="02020603050405020304" pitchFamily="18" charset="0"/>
                          <a:cs typeface="Times New Roman" panose="02020603050405020304" pitchFamily="18" charset="0"/>
                        </a:rPr>
                        <a:t> </a:t>
                      </a:r>
                      <a:r>
                        <a:rPr sz="1600" spc="-135" dirty="0">
                          <a:latin typeface="Times New Roman" panose="02020603050405020304" pitchFamily="18" charset="0"/>
                          <a:cs typeface="Times New Roman" panose="02020603050405020304" pitchFamily="18" charset="0"/>
                        </a:rPr>
                        <a:t>those</a:t>
                      </a:r>
                      <a:r>
                        <a:rPr sz="1600" spc="-85" dirty="0">
                          <a:latin typeface="Times New Roman" panose="02020603050405020304" pitchFamily="18" charset="0"/>
                          <a:cs typeface="Times New Roman" panose="02020603050405020304" pitchFamily="18" charset="0"/>
                        </a:rPr>
                        <a:t> </a:t>
                      </a:r>
                      <a:r>
                        <a:rPr sz="1600" spc="-125" dirty="0">
                          <a:latin typeface="Times New Roman" panose="02020603050405020304" pitchFamily="18" charset="0"/>
                          <a:cs typeface="Times New Roman" panose="02020603050405020304" pitchFamily="18" charset="0"/>
                        </a:rPr>
                        <a:t>specified</a:t>
                      </a:r>
                      <a:r>
                        <a:rPr sz="1600" spc="-65" dirty="0">
                          <a:latin typeface="Times New Roman" panose="02020603050405020304" pitchFamily="18" charset="0"/>
                          <a:cs typeface="Times New Roman" panose="02020603050405020304" pitchFamily="18" charset="0"/>
                        </a:rPr>
                        <a:t> </a:t>
                      </a:r>
                      <a:r>
                        <a:rPr sz="1600" spc="-110" dirty="0">
                          <a:latin typeface="Times New Roman" panose="02020603050405020304" pitchFamily="18" charset="0"/>
                          <a:cs typeface="Times New Roman" panose="02020603050405020304" pitchFamily="18" charset="0"/>
                        </a:rPr>
                        <a:t>in</a:t>
                      </a:r>
                      <a:r>
                        <a:rPr sz="1600" spc="-80" dirty="0">
                          <a:latin typeface="Times New Roman" panose="02020603050405020304" pitchFamily="18" charset="0"/>
                          <a:cs typeface="Times New Roman" panose="02020603050405020304" pitchFamily="18" charset="0"/>
                        </a:rPr>
                        <a:t> </a:t>
                      </a:r>
                      <a:r>
                        <a:rPr sz="1600" spc="-130" dirty="0">
                          <a:latin typeface="Times New Roman" panose="02020603050405020304" pitchFamily="18" charset="0"/>
                          <a:cs typeface="Times New Roman" panose="02020603050405020304" pitchFamily="18" charset="0"/>
                        </a:rPr>
                        <a:t>item</a:t>
                      </a:r>
                      <a:r>
                        <a:rPr sz="1600" spc="-90" dirty="0">
                          <a:latin typeface="Times New Roman" panose="02020603050405020304" pitchFamily="18" charset="0"/>
                          <a:cs typeface="Times New Roman" panose="02020603050405020304" pitchFamily="18" charset="0"/>
                        </a:rPr>
                        <a:t> </a:t>
                      </a:r>
                      <a:r>
                        <a:rPr sz="1600" spc="-100" dirty="0">
                          <a:latin typeface="Times New Roman" panose="02020603050405020304" pitchFamily="18" charset="0"/>
                          <a:cs typeface="Times New Roman" panose="02020603050405020304" pitchFamily="18" charset="0"/>
                        </a:rPr>
                        <a:t>(</a:t>
                      </a:r>
                      <a:r>
                        <a:rPr sz="1600" i="1" spc="-100" dirty="0">
                          <a:latin typeface="Times New Roman" panose="02020603050405020304" pitchFamily="18" charset="0"/>
                          <a:cs typeface="Times New Roman" panose="02020603050405020304" pitchFamily="18" charset="0"/>
                        </a:rPr>
                        <a:t>b</a:t>
                      </a:r>
                      <a:r>
                        <a:rPr sz="1600" spc="-100" dirty="0">
                          <a:latin typeface="Times New Roman" panose="02020603050405020304" pitchFamily="18" charset="0"/>
                          <a:cs typeface="Times New Roman" panose="02020603050405020304" pitchFamily="18" charset="0"/>
                        </a:rPr>
                        <a:t>),</a:t>
                      </a:r>
                      <a:r>
                        <a:rPr sz="1600" spc="-80" dirty="0">
                          <a:latin typeface="Times New Roman" panose="02020603050405020304" pitchFamily="18" charset="0"/>
                          <a:cs typeface="Times New Roman" panose="02020603050405020304" pitchFamily="18" charset="0"/>
                        </a:rPr>
                        <a:t> </a:t>
                      </a:r>
                      <a:r>
                        <a:rPr sz="1600" spc="-114" dirty="0">
                          <a:latin typeface="Times New Roman" panose="02020603050405020304" pitchFamily="18" charset="0"/>
                          <a:cs typeface="Times New Roman" panose="02020603050405020304" pitchFamily="18" charset="0"/>
                        </a:rPr>
                        <a:t>to</a:t>
                      </a:r>
                      <a:r>
                        <a:rPr sz="1600" spc="-80" dirty="0">
                          <a:latin typeface="Times New Roman" panose="02020603050405020304" pitchFamily="18" charset="0"/>
                          <a:cs typeface="Times New Roman" panose="02020603050405020304" pitchFamily="18" charset="0"/>
                        </a:rPr>
                        <a:t> </a:t>
                      </a:r>
                      <a:r>
                        <a:rPr sz="1600" spc="-155" dirty="0">
                          <a:latin typeface="Times New Roman" panose="02020603050405020304" pitchFamily="18" charset="0"/>
                          <a:cs typeface="Times New Roman" panose="02020603050405020304" pitchFamily="18" charset="0"/>
                        </a:rPr>
                        <a:t>be</a:t>
                      </a:r>
                      <a:r>
                        <a:rPr sz="1600" spc="-85" dirty="0">
                          <a:latin typeface="Times New Roman" panose="02020603050405020304" pitchFamily="18" charset="0"/>
                          <a:cs typeface="Times New Roman" panose="02020603050405020304" pitchFamily="18" charset="0"/>
                        </a:rPr>
                        <a:t> </a:t>
                      </a:r>
                      <a:r>
                        <a:rPr sz="1600" spc="-120" dirty="0">
                          <a:latin typeface="Times New Roman" panose="02020603050405020304" pitchFamily="18" charset="0"/>
                          <a:cs typeface="Times New Roman" panose="02020603050405020304" pitchFamily="18" charset="0"/>
                        </a:rPr>
                        <a:t>specified)</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r h="269239">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5"/>
                        </a:lnSpc>
                      </a:pPr>
                      <a:r>
                        <a:rPr sz="1600" spc="-114" dirty="0">
                          <a:latin typeface="Times New Roman" panose="02020603050405020304" pitchFamily="18" charset="0"/>
                          <a:cs typeface="Times New Roman" panose="02020603050405020304" pitchFamily="18" charset="0"/>
                        </a:rPr>
                        <a:t>(b)</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5"/>
                        </a:lnSpc>
                      </a:pPr>
                      <a:r>
                        <a:rPr sz="1600" spc="-130" dirty="0">
                          <a:latin typeface="Times New Roman" panose="02020603050405020304" pitchFamily="18" charset="0"/>
                          <a:cs typeface="Times New Roman" panose="02020603050405020304" pitchFamily="18" charset="0"/>
                        </a:rPr>
                        <a:t>Provisions</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7"/>
                  </a:ext>
                </a:extLst>
              </a:tr>
              <a:tr h="269239">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5"/>
                        </a:lnSpc>
                      </a:pPr>
                      <a:r>
                        <a:rPr sz="1600" spc="-110" dirty="0">
                          <a:latin typeface="Times New Roman" panose="02020603050405020304" pitchFamily="18" charset="0"/>
                          <a:cs typeface="Times New Roman" panose="02020603050405020304" pitchFamily="18" charset="0"/>
                        </a:rPr>
                        <a:t>(c)</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5"/>
                        </a:lnSpc>
                      </a:pPr>
                      <a:r>
                        <a:rPr sz="1600" dirty="0">
                          <a:latin typeface="Times New Roman" panose="02020603050405020304" pitchFamily="18" charset="0"/>
                          <a:cs typeface="Times New Roman" panose="02020603050405020304" pitchFamily="18" charset="0"/>
                        </a:rPr>
                        <a:t>Def</a:t>
                      </a:r>
                      <a:r>
                        <a:rPr sz="1600" spc="-5" dirty="0">
                          <a:latin typeface="Times New Roman" panose="02020603050405020304" pitchFamily="18" charset="0"/>
                          <a:cs typeface="Times New Roman" panose="02020603050405020304" pitchFamily="18" charset="0"/>
                        </a:rPr>
                        <a:t>erre</a:t>
                      </a:r>
                      <a:r>
                        <a:rPr sz="1600" dirty="0">
                          <a:latin typeface="Times New Roman" panose="02020603050405020304" pitchFamily="18" charset="0"/>
                          <a:cs typeface="Times New Roman" panose="02020603050405020304" pitchFamily="18" charset="0"/>
                        </a:rPr>
                        <a:t>d</a:t>
                      </a:r>
                      <a:r>
                        <a:rPr sz="1600" spc="-75"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t</a:t>
                      </a:r>
                      <a:r>
                        <a:rPr sz="1600" spc="-5" dirty="0">
                          <a:latin typeface="Times New Roman" panose="02020603050405020304" pitchFamily="18" charset="0"/>
                          <a:cs typeface="Times New Roman" panose="02020603050405020304" pitchFamily="18" charset="0"/>
                        </a:rPr>
                        <a:t>a</a:t>
                      </a:r>
                      <a:r>
                        <a:rPr sz="1600" dirty="0">
                          <a:latin typeface="Times New Roman" panose="02020603050405020304" pitchFamily="18" charset="0"/>
                          <a:cs typeface="Times New Roman" panose="02020603050405020304" pitchFamily="18" charset="0"/>
                        </a:rPr>
                        <a:t>x</a:t>
                      </a:r>
                      <a:r>
                        <a:rPr sz="1600" spc="-85"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l</a:t>
                      </a:r>
                      <a:r>
                        <a:rPr sz="1600" dirty="0">
                          <a:latin typeface="Times New Roman" panose="02020603050405020304" pitchFamily="18" charset="0"/>
                          <a:cs typeface="Times New Roman" panose="02020603050405020304" pitchFamily="18" charset="0"/>
                        </a:rPr>
                        <a:t>i</a:t>
                      </a:r>
                      <a:r>
                        <a:rPr sz="1600" spc="-5" dirty="0">
                          <a:latin typeface="Times New Roman" panose="02020603050405020304" pitchFamily="18" charset="0"/>
                          <a:cs typeface="Times New Roman" panose="02020603050405020304" pitchFamily="18" charset="0"/>
                        </a:rPr>
                        <a:t>abi</a:t>
                      </a:r>
                      <a:r>
                        <a:rPr sz="1600" dirty="0">
                          <a:latin typeface="Times New Roman" panose="02020603050405020304" pitchFamily="18" charset="0"/>
                          <a:cs typeface="Times New Roman" panose="02020603050405020304" pitchFamily="18" charset="0"/>
                        </a:rPr>
                        <a:t>l</a:t>
                      </a:r>
                      <a:r>
                        <a:rPr sz="1600" spc="-5" dirty="0">
                          <a:latin typeface="Times New Roman" panose="02020603050405020304" pitchFamily="18" charset="0"/>
                          <a:cs typeface="Times New Roman" panose="02020603050405020304" pitchFamily="18" charset="0"/>
                        </a:rPr>
                        <a:t>i</a:t>
                      </a:r>
                      <a:r>
                        <a:rPr sz="1600" spc="5" dirty="0">
                          <a:latin typeface="Times New Roman" panose="02020603050405020304" pitchFamily="18" charset="0"/>
                          <a:cs typeface="Times New Roman" panose="02020603050405020304" pitchFamily="18" charset="0"/>
                        </a:rPr>
                        <a:t>t</a:t>
                      </a:r>
                      <a:r>
                        <a:rPr sz="1600" spc="-5" dirty="0">
                          <a:latin typeface="Times New Roman" panose="02020603050405020304" pitchFamily="18" charset="0"/>
                          <a:cs typeface="Times New Roman" panose="02020603050405020304" pitchFamily="18" charset="0"/>
                        </a:rPr>
                        <a:t>ie</a:t>
                      </a:r>
                      <a:r>
                        <a:rPr sz="1600" dirty="0">
                          <a:latin typeface="Times New Roman" panose="02020603050405020304" pitchFamily="18" charset="0"/>
                          <a:cs typeface="Times New Roman" panose="02020603050405020304" pitchFamily="18" charset="0"/>
                        </a:rPr>
                        <a:t>s</a:t>
                      </a:r>
                      <a:r>
                        <a:rPr sz="1600" spc="-9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(Net)</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8"/>
                  </a:ext>
                </a:extLst>
              </a:tr>
              <a:tr h="269240">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5"/>
                        </a:lnSpc>
                      </a:pPr>
                      <a:r>
                        <a:rPr sz="1600" spc="-114" dirty="0">
                          <a:latin typeface="Times New Roman" panose="02020603050405020304" pitchFamily="18" charset="0"/>
                          <a:cs typeface="Times New Roman" panose="02020603050405020304" pitchFamily="18" charset="0"/>
                        </a:rPr>
                        <a:t>(d)</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5"/>
                        </a:lnSpc>
                      </a:pPr>
                      <a:r>
                        <a:rPr sz="1600" spc="-5" dirty="0">
                          <a:latin typeface="Times New Roman" panose="02020603050405020304" pitchFamily="18" charset="0"/>
                          <a:cs typeface="Times New Roman" panose="02020603050405020304" pitchFamily="18" charset="0"/>
                        </a:rPr>
                        <a:t>O</a:t>
                      </a:r>
                      <a:r>
                        <a:rPr sz="1600" spc="5" dirty="0">
                          <a:latin typeface="Times New Roman" panose="02020603050405020304" pitchFamily="18" charset="0"/>
                          <a:cs typeface="Times New Roman" panose="02020603050405020304" pitchFamily="18" charset="0"/>
                        </a:rPr>
                        <a:t>t</a:t>
                      </a:r>
                      <a:r>
                        <a:rPr sz="1600" spc="-5" dirty="0">
                          <a:latin typeface="Times New Roman" panose="02020603050405020304" pitchFamily="18" charset="0"/>
                          <a:cs typeface="Times New Roman" panose="02020603050405020304" pitchFamily="18" charset="0"/>
                        </a:rPr>
                        <a:t>he</a:t>
                      </a:r>
                      <a:r>
                        <a:rPr sz="1600" dirty="0">
                          <a:latin typeface="Times New Roman" panose="02020603050405020304" pitchFamily="18" charset="0"/>
                          <a:cs typeface="Times New Roman" panose="02020603050405020304" pitchFamily="18" charset="0"/>
                        </a:rPr>
                        <a:t>r</a:t>
                      </a:r>
                      <a:r>
                        <a:rPr sz="1600" spc="-85"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no</a:t>
                      </a:r>
                      <a:r>
                        <a:rPr sz="1600" dirty="0">
                          <a:latin typeface="Times New Roman" panose="02020603050405020304" pitchFamily="18" charset="0"/>
                          <a:cs typeface="Times New Roman" panose="02020603050405020304" pitchFamily="18" charset="0"/>
                        </a:rPr>
                        <a:t>n</a:t>
                      </a:r>
                      <a:r>
                        <a:rPr sz="1600" spc="-5" dirty="0">
                          <a:latin typeface="Times New Roman" panose="02020603050405020304" pitchFamily="18" charset="0"/>
                          <a:cs typeface="Times New Roman" panose="02020603050405020304" pitchFamily="18" charset="0"/>
                        </a:rPr>
                        <a:t>-cur</a:t>
                      </a:r>
                      <a:r>
                        <a:rPr sz="1600" dirty="0">
                          <a:latin typeface="Times New Roman" panose="02020603050405020304" pitchFamily="18" charset="0"/>
                          <a:cs typeface="Times New Roman" panose="02020603050405020304" pitchFamily="18" charset="0"/>
                        </a:rPr>
                        <a:t>rent</a:t>
                      </a:r>
                      <a:r>
                        <a:rPr sz="1600" spc="-45"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l</a:t>
                      </a:r>
                      <a:r>
                        <a:rPr sz="1600" dirty="0">
                          <a:latin typeface="Times New Roman" panose="02020603050405020304" pitchFamily="18" charset="0"/>
                          <a:cs typeface="Times New Roman" panose="02020603050405020304" pitchFamily="18" charset="0"/>
                        </a:rPr>
                        <a:t>i</a:t>
                      </a:r>
                      <a:r>
                        <a:rPr sz="1600" spc="-5" dirty="0">
                          <a:latin typeface="Times New Roman" panose="02020603050405020304" pitchFamily="18" charset="0"/>
                          <a:cs typeface="Times New Roman" panose="02020603050405020304" pitchFamily="18" charset="0"/>
                        </a:rPr>
                        <a:t>abi</a:t>
                      </a:r>
                      <a:r>
                        <a:rPr sz="1600" dirty="0">
                          <a:latin typeface="Times New Roman" panose="02020603050405020304" pitchFamily="18" charset="0"/>
                          <a:cs typeface="Times New Roman" panose="02020603050405020304" pitchFamily="18" charset="0"/>
                        </a:rPr>
                        <a:t>l</a:t>
                      </a:r>
                      <a:r>
                        <a:rPr sz="1600" spc="-5" dirty="0">
                          <a:latin typeface="Times New Roman" panose="02020603050405020304" pitchFamily="18" charset="0"/>
                          <a:cs typeface="Times New Roman" panose="02020603050405020304" pitchFamily="18" charset="0"/>
                        </a:rPr>
                        <a:t>i</a:t>
                      </a:r>
                      <a:r>
                        <a:rPr sz="1600" spc="5" dirty="0">
                          <a:latin typeface="Times New Roman" panose="02020603050405020304" pitchFamily="18" charset="0"/>
                          <a:cs typeface="Times New Roman" panose="02020603050405020304" pitchFamily="18" charset="0"/>
                        </a:rPr>
                        <a:t>t</a:t>
                      </a:r>
                      <a:r>
                        <a:rPr sz="1600" spc="-5" dirty="0">
                          <a:latin typeface="Times New Roman" panose="02020603050405020304" pitchFamily="18" charset="0"/>
                          <a:cs typeface="Times New Roman" panose="02020603050405020304" pitchFamily="18" charset="0"/>
                        </a:rPr>
                        <a:t>ies</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9"/>
                  </a:ext>
                </a:extLst>
              </a:tr>
              <a:tr h="269239">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5"/>
                        </a:lnSpc>
                      </a:pPr>
                      <a:r>
                        <a:rPr sz="1600" spc="-114" dirty="0">
                          <a:latin typeface="Times New Roman" panose="02020603050405020304" pitchFamily="18" charset="0"/>
                          <a:cs typeface="Times New Roman" panose="02020603050405020304" pitchFamily="18" charset="0"/>
                        </a:rPr>
                        <a:t>(2)</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a:txBody>
                    <a:bodyPr/>
                    <a:lstStyle/>
                    <a:p>
                      <a:pPr marL="91440">
                        <a:lnSpc>
                          <a:spcPts val="1735"/>
                        </a:lnSpc>
                      </a:pPr>
                      <a:r>
                        <a:rPr sz="1600" b="1" dirty="0">
                          <a:latin typeface="Times New Roman" panose="02020603050405020304" pitchFamily="18" charset="0"/>
                          <a:cs typeface="Times New Roman" panose="02020603050405020304" pitchFamily="18" charset="0"/>
                        </a:rPr>
                        <a:t>Curre</a:t>
                      </a:r>
                      <a:r>
                        <a:rPr sz="1600" b="1" spc="5" dirty="0">
                          <a:latin typeface="Times New Roman" panose="02020603050405020304" pitchFamily="18" charset="0"/>
                          <a:cs typeface="Times New Roman" panose="02020603050405020304" pitchFamily="18" charset="0"/>
                        </a:rPr>
                        <a:t>n</a:t>
                      </a:r>
                      <a:r>
                        <a:rPr sz="1600" b="1" dirty="0">
                          <a:latin typeface="Times New Roman" panose="02020603050405020304" pitchFamily="18" charset="0"/>
                          <a:cs typeface="Times New Roman" panose="02020603050405020304" pitchFamily="18" charset="0"/>
                        </a:rPr>
                        <a:t>t</a:t>
                      </a:r>
                      <a:r>
                        <a:rPr sz="1600" b="1" spc="-95" dirty="0">
                          <a:latin typeface="Times New Roman" panose="02020603050405020304" pitchFamily="18" charset="0"/>
                          <a:cs typeface="Times New Roman" panose="02020603050405020304" pitchFamily="18" charset="0"/>
                        </a:rPr>
                        <a:t> </a:t>
                      </a:r>
                      <a:r>
                        <a:rPr sz="1600" b="1" dirty="0">
                          <a:latin typeface="Times New Roman" panose="02020603050405020304" pitchFamily="18" charset="0"/>
                          <a:cs typeface="Times New Roman" panose="02020603050405020304" pitchFamily="18" charset="0"/>
                        </a:rPr>
                        <a:t>li</a:t>
                      </a:r>
                      <a:r>
                        <a:rPr sz="1600" b="1" spc="-5" dirty="0">
                          <a:latin typeface="Times New Roman" panose="02020603050405020304" pitchFamily="18" charset="0"/>
                          <a:cs typeface="Times New Roman" panose="02020603050405020304" pitchFamily="18" charset="0"/>
                        </a:rPr>
                        <a:t>a</a:t>
                      </a:r>
                      <a:r>
                        <a:rPr sz="1600" b="1" dirty="0">
                          <a:latin typeface="Times New Roman" panose="02020603050405020304" pitchFamily="18" charset="0"/>
                          <a:cs typeface="Times New Roman" panose="02020603050405020304" pitchFamily="18" charset="0"/>
                        </a:rPr>
                        <a:t>bi</a:t>
                      </a:r>
                      <a:r>
                        <a:rPr sz="1600" b="1" spc="-10" dirty="0">
                          <a:latin typeface="Times New Roman" panose="02020603050405020304" pitchFamily="18" charset="0"/>
                          <a:cs typeface="Times New Roman" panose="02020603050405020304" pitchFamily="18" charset="0"/>
                        </a:rPr>
                        <a:t>li</a:t>
                      </a:r>
                      <a:r>
                        <a:rPr sz="1600" b="1" dirty="0">
                          <a:latin typeface="Times New Roman" panose="02020603050405020304" pitchFamily="18" charset="0"/>
                          <a:cs typeface="Times New Roman" panose="02020603050405020304" pitchFamily="18" charset="0"/>
                        </a:rPr>
                        <a:t>ti</a:t>
                      </a:r>
                      <a:r>
                        <a:rPr sz="1600" b="1" spc="-5" dirty="0">
                          <a:latin typeface="Times New Roman" panose="02020603050405020304" pitchFamily="18" charset="0"/>
                          <a:cs typeface="Times New Roman" panose="02020603050405020304" pitchFamily="18" charset="0"/>
                        </a:rPr>
                        <a:t>es</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10"/>
                  </a:ext>
                </a:extLst>
              </a:tr>
              <a:tr h="1336040">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5"/>
                        </a:lnSpc>
                      </a:pPr>
                      <a:r>
                        <a:rPr sz="1600" spc="-114" dirty="0">
                          <a:latin typeface="Times New Roman" panose="02020603050405020304" pitchFamily="18" charset="0"/>
                          <a:cs typeface="Times New Roman" panose="02020603050405020304" pitchFamily="18" charset="0"/>
                        </a:rPr>
                        <a:t>(a)</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530"/>
                        </a:lnSpc>
                      </a:pPr>
                      <a:r>
                        <a:rPr sz="1600" dirty="0">
                          <a:latin typeface="Times New Roman" panose="02020603050405020304" pitchFamily="18" charset="0"/>
                          <a:cs typeface="Times New Roman" panose="02020603050405020304" pitchFamily="18" charset="0"/>
                        </a:rPr>
                        <a:t>F</a:t>
                      </a:r>
                      <a:r>
                        <a:rPr sz="1600" spc="-5" dirty="0">
                          <a:latin typeface="Times New Roman" panose="02020603050405020304" pitchFamily="18" charset="0"/>
                          <a:cs typeface="Times New Roman" panose="02020603050405020304" pitchFamily="18" charset="0"/>
                        </a:rPr>
                        <a:t>inancia</a:t>
                      </a:r>
                      <a:r>
                        <a:rPr sz="1600" dirty="0">
                          <a:latin typeface="Times New Roman" panose="02020603050405020304" pitchFamily="18" charset="0"/>
                          <a:cs typeface="Times New Roman" panose="02020603050405020304" pitchFamily="18" charset="0"/>
                        </a:rPr>
                        <a:t>l</a:t>
                      </a:r>
                      <a:r>
                        <a:rPr sz="1600" spc="-70"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Liab</a:t>
                      </a:r>
                      <a:r>
                        <a:rPr sz="1600" dirty="0">
                          <a:latin typeface="Times New Roman" panose="02020603050405020304" pitchFamily="18" charset="0"/>
                          <a:cs typeface="Times New Roman" panose="02020603050405020304" pitchFamily="18" charset="0"/>
                        </a:rPr>
                        <a:t>i</a:t>
                      </a:r>
                      <a:r>
                        <a:rPr sz="1600" spc="-5" dirty="0">
                          <a:latin typeface="Times New Roman" panose="02020603050405020304" pitchFamily="18" charset="0"/>
                          <a:cs typeface="Times New Roman" panose="02020603050405020304" pitchFamily="18" charset="0"/>
                        </a:rPr>
                        <a:t>l</a:t>
                      </a:r>
                      <a:r>
                        <a:rPr sz="1600" dirty="0">
                          <a:latin typeface="Times New Roman" panose="02020603050405020304" pitchFamily="18" charset="0"/>
                          <a:cs typeface="Times New Roman" panose="02020603050405020304" pitchFamily="18" charset="0"/>
                        </a:rPr>
                        <a:t>it</a:t>
                      </a:r>
                      <a:r>
                        <a:rPr sz="1600" spc="-5" dirty="0">
                          <a:latin typeface="Times New Roman" panose="02020603050405020304" pitchFamily="18" charset="0"/>
                          <a:cs typeface="Times New Roman" panose="02020603050405020304" pitchFamily="18" charset="0"/>
                        </a:rPr>
                        <a:t>ies:</a:t>
                      </a:r>
                      <a:endParaRPr sz="1600" dirty="0">
                        <a:latin typeface="Times New Roman" panose="02020603050405020304" pitchFamily="18" charset="0"/>
                        <a:cs typeface="Times New Roman" panose="02020603050405020304" pitchFamily="18" charset="0"/>
                      </a:endParaRPr>
                    </a:p>
                    <a:p>
                      <a:pPr marL="361315" indent="-270510">
                        <a:lnSpc>
                          <a:spcPts val="1400"/>
                        </a:lnSpc>
                        <a:buAutoNum type="romanLcParenBoth"/>
                        <a:tabLst>
                          <a:tab pos="361950" algn="l"/>
                        </a:tabLst>
                      </a:pPr>
                      <a:r>
                        <a:rPr sz="1600" spc="-140" dirty="0">
                          <a:latin typeface="Times New Roman" panose="02020603050405020304" pitchFamily="18" charset="0"/>
                          <a:cs typeface="Times New Roman" panose="02020603050405020304" pitchFamily="18" charset="0"/>
                        </a:rPr>
                        <a:t>Borrowings</a:t>
                      </a:r>
                      <a:endParaRPr sz="1600" dirty="0">
                        <a:latin typeface="Times New Roman" panose="02020603050405020304" pitchFamily="18" charset="0"/>
                        <a:cs typeface="Times New Roman" panose="02020603050405020304" pitchFamily="18" charset="0"/>
                      </a:endParaRPr>
                    </a:p>
                    <a:p>
                      <a:pPr marL="91440">
                        <a:lnSpc>
                          <a:spcPts val="1405"/>
                        </a:lnSpc>
                      </a:pPr>
                      <a:r>
                        <a:rPr sz="1600" spc="-5" dirty="0">
                          <a:latin typeface="Times New Roman" panose="02020603050405020304" pitchFamily="18" charset="0"/>
                          <a:cs typeface="Times New Roman" panose="02020603050405020304" pitchFamily="18" charset="0"/>
                        </a:rPr>
                        <a:t>(</a:t>
                      </a:r>
                      <a:r>
                        <a:rPr sz="1600" dirty="0">
                          <a:latin typeface="Times New Roman" panose="02020603050405020304" pitchFamily="18" charset="0"/>
                          <a:cs typeface="Times New Roman" panose="02020603050405020304" pitchFamily="18" charset="0"/>
                        </a:rPr>
                        <a:t>i</a:t>
                      </a:r>
                      <a:r>
                        <a:rPr sz="1600" spc="-5" dirty="0">
                          <a:latin typeface="Times New Roman" panose="02020603050405020304" pitchFamily="18" charset="0"/>
                          <a:cs typeface="Times New Roman" panose="02020603050405020304" pitchFamily="18" charset="0"/>
                        </a:rPr>
                        <a:t>a</a:t>
                      </a:r>
                      <a:r>
                        <a:rPr sz="1600" dirty="0">
                          <a:latin typeface="Times New Roman" panose="02020603050405020304" pitchFamily="18" charset="0"/>
                          <a:cs typeface="Times New Roman" panose="02020603050405020304" pitchFamily="18" charset="0"/>
                        </a:rPr>
                        <a:t>).</a:t>
                      </a:r>
                      <a:r>
                        <a:rPr sz="1600" spc="-80" dirty="0">
                          <a:latin typeface="Times New Roman" panose="02020603050405020304" pitchFamily="18" charset="0"/>
                          <a:cs typeface="Times New Roman" panose="02020603050405020304" pitchFamily="18" charset="0"/>
                        </a:rPr>
                        <a:t> </a:t>
                      </a:r>
                      <a:r>
                        <a:rPr sz="1600" i="1" spc="-5" dirty="0">
                          <a:latin typeface="Times New Roman" panose="02020603050405020304" pitchFamily="18" charset="0"/>
                          <a:cs typeface="Times New Roman" panose="02020603050405020304" pitchFamily="18" charset="0"/>
                        </a:rPr>
                        <a:t>Leas</a:t>
                      </a:r>
                      <a:r>
                        <a:rPr sz="1600" i="1" dirty="0">
                          <a:latin typeface="Times New Roman" panose="02020603050405020304" pitchFamily="18" charset="0"/>
                          <a:cs typeface="Times New Roman" panose="02020603050405020304" pitchFamily="18" charset="0"/>
                        </a:rPr>
                        <a:t>e</a:t>
                      </a:r>
                      <a:r>
                        <a:rPr sz="1600" i="1" spc="-65" dirty="0">
                          <a:latin typeface="Times New Roman" panose="02020603050405020304" pitchFamily="18" charset="0"/>
                          <a:cs typeface="Times New Roman" panose="02020603050405020304" pitchFamily="18" charset="0"/>
                        </a:rPr>
                        <a:t> </a:t>
                      </a:r>
                      <a:r>
                        <a:rPr sz="1600" i="1" spc="-5" dirty="0">
                          <a:latin typeface="Times New Roman" panose="02020603050405020304" pitchFamily="18" charset="0"/>
                          <a:cs typeface="Times New Roman" panose="02020603050405020304" pitchFamily="18" charset="0"/>
                        </a:rPr>
                        <a:t>l</a:t>
                      </a:r>
                      <a:r>
                        <a:rPr sz="1600" i="1" dirty="0">
                          <a:latin typeface="Times New Roman" panose="02020603050405020304" pitchFamily="18" charset="0"/>
                          <a:cs typeface="Times New Roman" panose="02020603050405020304" pitchFamily="18" charset="0"/>
                        </a:rPr>
                        <a:t>i</a:t>
                      </a:r>
                      <a:r>
                        <a:rPr sz="1600" i="1" spc="-5" dirty="0">
                          <a:latin typeface="Times New Roman" panose="02020603050405020304" pitchFamily="18" charset="0"/>
                          <a:cs typeface="Times New Roman" panose="02020603050405020304" pitchFamily="18" charset="0"/>
                        </a:rPr>
                        <a:t>abi</a:t>
                      </a:r>
                      <a:r>
                        <a:rPr sz="1600" i="1" dirty="0">
                          <a:latin typeface="Times New Roman" panose="02020603050405020304" pitchFamily="18" charset="0"/>
                          <a:cs typeface="Times New Roman" panose="02020603050405020304" pitchFamily="18" charset="0"/>
                        </a:rPr>
                        <a:t>l</a:t>
                      </a:r>
                      <a:r>
                        <a:rPr sz="1600" i="1" spc="-5" dirty="0">
                          <a:latin typeface="Times New Roman" panose="02020603050405020304" pitchFamily="18" charset="0"/>
                          <a:cs typeface="Times New Roman" panose="02020603050405020304" pitchFamily="18" charset="0"/>
                        </a:rPr>
                        <a:t>i</a:t>
                      </a:r>
                      <a:r>
                        <a:rPr sz="1600" i="1" spc="5" dirty="0">
                          <a:latin typeface="Times New Roman" panose="02020603050405020304" pitchFamily="18" charset="0"/>
                          <a:cs typeface="Times New Roman" panose="02020603050405020304" pitchFamily="18" charset="0"/>
                        </a:rPr>
                        <a:t>t</a:t>
                      </a:r>
                      <a:r>
                        <a:rPr sz="1600" i="1" spc="-5" dirty="0">
                          <a:latin typeface="Times New Roman" panose="02020603050405020304" pitchFamily="18" charset="0"/>
                          <a:cs typeface="Times New Roman" panose="02020603050405020304" pitchFamily="18" charset="0"/>
                        </a:rPr>
                        <a:t>ies</a:t>
                      </a:r>
                      <a:endParaRPr sz="1600" dirty="0">
                        <a:latin typeface="Times New Roman" panose="02020603050405020304" pitchFamily="18" charset="0"/>
                        <a:cs typeface="Times New Roman" panose="02020603050405020304" pitchFamily="18" charset="0"/>
                      </a:endParaRPr>
                    </a:p>
                    <a:p>
                      <a:pPr marL="434340" indent="-343535">
                        <a:lnSpc>
                          <a:spcPts val="1400"/>
                        </a:lnSpc>
                        <a:buAutoNum type="romanLcParenBoth" startAt="2"/>
                        <a:tabLst>
                          <a:tab pos="434975" algn="l"/>
                        </a:tabLst>
                      </a:pPr>
                      <a:r>
                        <a:rPr sz="1600" spc="-45" dirty="0">
                          <a:latin typeface="Times New Roman" panose="02020603050405020304" pitchFamily="18" charset="0"/>
                          <a:cs typeface="Times New Roman" panose="02020603050405020304" pitchFamily="18" charset="0"/>
                        </a:rPr>
                        <a:t>T</a:t>
                      </a:r>
                      <a:r>
                        <a:rPr sz="1600" dirty="0">
                          <a:latin typeface="Times New Roman" panose="02020603050405020304" pitchFamily="18" charset="0"/>
                          <a:cs typeface="Times New Roman" panose="02020603050405020304" pitchFamily="18" charset="0"/>
                        </a:rPr>
                        <a:t>rade</a:t>
                      </a:r>
                      <a:r>
                        <a:rPr sz="1600" spc="-75"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Payables</a:t>
                      </a:r>
                      <a:r>
                        <a:rPr sz="1600" dirty="0">
                          <a:latin typeface="Times New Roman" panose="02020603050405020304" pitchFamily="18" charset="0"/>
                          <a:cs typeface="Times New Roman" panose="02020603050405020304" pitchFamily="18" charset="0"/>
                        </a:rPr>
                        <a:t>:—</a:t>
                      </a:r>
                    </a:p>
                    <a:p>
                      <a:pPr marL="830580" lvl="1" indent="-295910">
                        <a:lnSpc>
                          <a:spcPts val="1400"/>
                        </a:lnSpc>
                        <a:buAutoNum type="alphaUcParenBoth"/>
                        <a:tabLst>
                          <a:tab pos="831215" algn="l"/>
                        </a:tabLst>
                      </a:pPr>
                      <a:r>
                        <a:rPr sz="1600" spc="-105" dirty="0">
                          <a:latin typeface="Times New Roman" panose="02020603050405020304" pitchFamily="18" charset="0"/>
                          <a:cs typeface="Times New Roman" panose="02020603050405020304" pitchFamily="18" charset="0"/>
                        </a:rPr>
                        <a:t>total</a:t>
                      </a:r>
                      <a:r>
                        <a:rPr sz="1600" spc="-90" dirty="0">
                          <a:latin typeface="Times New Roman" panose="02020603050405020304" pitchFamily="18" charset="0"/>
                          <a:cs typeface="Times New Roman" panose="02020603050405020304" pitchFamily="18" charset="0"/>
                        </a:rPr>
                        <a:t> </a:t>
                      </a:r>
                      <a:r>
                        <a:rPr sz="1600" spc="-135" dirty="0">
                          <a:latin typeface="Times New Roman" panose="02020603050405020304" pitchFamily="18" charset="0"/>
                          <a:cs typeface="Times New Roman" panose="02020603050405020304" pitchFamily="18" charset="0"/>
                        </a:rPr>
                        <a:t>outstanding</a:t>
                      </a:r>
                      <a:r>
                        <a:rPr sz="1600" spc="-80" dirty="0">
                          <a:latin typeface="Times New Roman" panose="02020603050405020304" pitchFamily="18" charset="0"/>
                          <a:cs typeface="Times New Roman" panose="02020603050405020304" pitchFamily="18" charset="0"/>
                        </a:rPr>
                        <a:t> </a:t>
                      </a:r>
                      <a:r>
                        <a:rPr sz="1600" spc="-150" dirty="0">
                          <a:latin typeface="Times New Roman" panose="02020603050405020304" pitchFamily="18" charset="0"/>
                          <a:cs typeface="Times New Roman" panose="02020603050405020304" pitchFamily="18" charset="0"/>
                        </a:rPr>
                        <a:t>dues</a:t>
                      </a:r>
                      <a:r>
                        <a:rPr sz="1600" spc="-70" dirty="0">
                          <a:latin typeface="Times New Roman" panose="02020603050405020304" pitchFamily="18" charset="0"/>
                          <a:cs typeface="Times New Roman" panose="02020603050405020304" pitchFamily="18" charset="0"/>
                        </a:rPr>
                        <a:t> </a:t>
                      </a:r>
                      <a:r>
                        <a:rPr sz="1600" spc="-114" dirty="0">
                          <a:latin typeface="Times New Roman" panose="02020603050405020304" pitchFamily="18" charset="0"/>
                          <a:cs typeface="Times New Roman" panose="02020603050405020304" pitchFamily="18" charset="0"/>
                        </a:rPr>
                        <a:t>of</a:t>
                      </a:r>
                      <a:r>
                        <a:rPr sz="1600" spc="-70" dirty="0">
                          <a:latin typeface="Times New Roman" panose="02020603050405020304" pitchFamily="18" charset="0"/>
                          <a:cs typeface="Times New Roman" panose="02020603050405020304" pitchFamily="18" charset="0"/>
                        </a:rPr>
                        <a:t> </a:t>
                      </a:r>
                      <a:r>
                        <a:rPr sz="1600" spc="-140" dirty="0">
                          <a:latin typeface="Times New Roman" panose="02020603050405020304" pitchFamily="18" charset="0"/>
                          <a:cs typeface="Times New Roman" panose="02020603050405020304" pitchFamily="18" charset="0"/>
                        </a:rPr>
                        <a:t>micro</a:t>
                      </a:r>
                      <a:r>
                        <a:rPr sz="1600" spc="-75" dirty="0">
                          <a:latin typeface="Times New Roman" panose="02020603050405020304" pitchFamily="18" charset="0"/>
                          <a:cs typeface="Times New Roman" panose="02020603050405020304" pitchFamily="18" charset="0"/>
                        </a:rPr>
                        <a:t> </a:t>
                      </a:r>
                      <a:r>
                        <a:rPr sz="1600" spc="-125" dirty="0">
                          <a:latin typeface="Times New Roman" panose="02020603050405020304" pitchFamily="18" charset="0"/>
                          <a:cs typeface="Times New Roman" panose="02020603050405020304" pitchFamily="18" charset="0"/>
                        </a:rPr>
                        <a:t>enterprises</a:t>
                      </a:r>
                      <a:r>
                        <a:rPr sz="1600" spc="-75" dirty="0">
                          <a:latin typeface="Times New Roman" panose="02020603050405020304" pitchFamily="18" charset="0"/>
                          <a:cs typeface="Times New Roman" panose="02020603050405020304" pitchFamily="18" charset="0"/>
                        </a:rPr>
                        <a:t> </a:t>
                      </a:r>
                      <a:r>
                        <a:rPr sz="1600" spc="-155" dirty="0">
                          <a:latin typeface="Times New Roman" panose="02020603050405020304" pitchFamily="18" charset="0"/>
                          <a:cs typeface="Times New Roman" panose="02020603050405020304" pitchFamily="18" charset="0"/>
                        </a:rPr>
                        <a:t>and</a:t>
                      </a:r>
                      <a:r>
                        <a:rPr sz="1600" spc="-70" dirty="0">
                          <a:latin typeface="Times New Roman" panose="02020603050405020304" pitchFamily="18" charset="0"/>
                          <a:cs typeface="Times New Roman" panose="02020603050405020304" pitchFamily="18" charset="0"/>
                        </a:rPr>
                        <a:t> </a:t>
                      </a:r>
                      <a:r>
                        <a:rPr sz="1600" spc="-135" dirty="0">
                          <a:latin typeface="Times New Roman" panose="02020603050405020304" pitchFamily="18" charset="0"/>
                          <a:cs typeface="Times New Roman" panose="02020603050405020304" pitchFamily="18" charset="0"/>
                        </a:rPr>
                        <a:t>small</a:t>
                      </a:r>
                      <a:r>
                        <a:rPr sz="1600" spc="-65" dirty="0">
                          <a:latin typeface="Times New Roman" panose="02020603050405020304" pitchFamily="18" charset="0"/>
                          <a:cs typeface="Times New Roman" panose="02020603050405020304" pitchFamily="18" charset="0"/>
                        </a:rPr>
                        <a:t> </a:t>
                      </a:r>
                      <a:r>
                        <a:rPr sz="1600" spc="-125" dirty="0">
                          <a:latin typeface="Times New Roman" panose="02020603050405020304" pitchFamily="18" charset="0"/>
                          <a:cs typeface="Times New Roman" panose="02020603050405020304" pitchFamily="18" charset="0"/>
                        </a:rPr>
                        <a:t>enterprises;</a:t>
                      </a:r>
                      <a:r>
                        <a:rPr sz="1600" spc="-65" dirty="0">
                          <a:latin typeface="Times New Roman" panose="02020603050405020304" pitchFamily="18" charset="0"/>
                          <a:cs typeface="Times New Roman" panose="02020603050405020304" pitchFamily="18" charset="0"/>
                        </a:rPr>
                        <a:t> </a:t>
                      </a:r>
                      <a:r>
                        <a:rPr sz="1600" spc="-160" dirty="0">
                          <a:latin typeface="Times New Roman" panose="02020603050405020304" pitchFamily="18" charset="0"/>
                          <a:cs typeface="Times New Roman" panose="02020603050405020304" pitchFamily="18" charset="0"/>
                        </a:rPr>
                        <a:t>and</a:t>
                      </a:r>
                      <a:endParaRPr sz="1600" dirty="0">
                        <a:latin typeface="Times New Roman" panose="02020603050405020304" pitchFamily="18" charset="0"/>
                        <a:cs typeface="Times New Roman" panose="02020603050405020304" pitchFamily="18" charset="0"/>
                      </a:endParaRPr>
                    </a:p>
                    <a:p>
                      <a:pPr marL="91440" marR="2141220" lvl="1" indent="443230">
                        <a:lnSpc>
                          <a:spcPct val="78000"/>
                        </a:lnSpc>
                        <a:spcBef>
                          <a:spcPts val="195"/>
                        </a:spcBef>
                        <a:buAutoNum type="alphaUcParenBoth"/>
                        <a:tabLst>
                          <a:tab pos="830580" algn="l"/>
                        </a:tabLst>
                      </a:pPr>
                      <a:r>
                        <a:rPr sz="1600" spc="-105" dirty="0">
                          <a:latin typeface="Times New Roman" panose="02020603050405020304" pitchFamily="18" charset="0"/>
                          <a:cs typeface="Times New Roman" panose="02020603050405020304" pitchFamily="18" charset="0"/>
                        </a:rPr>
                        <a:t>total</a:t>
                      </a:r>
                      <a:r>
                        <a:rPr sz="1600" spc="-85" dirty="0">
                          <a:latin typeface="Times New Roman" panose="02020603050405020304" pitchFamily="18" charset="0"/>
                          <a:cs typeface="Times New Roman" panose="02020603050405020304" pitchFamily="18" charset="0"/>
                        </a:rPr>
                        <a:t> </a:t>
                      </a:r>
                      <a:r>
                        <a:rPr sz="1600" spc="-135" dirty="0">
                          <a:latin typeface="Times New Roman" panose="02020603050405020304" pitchFamily="18" charset="0"/>
                          <a:cs typeface="Times New Roman" panose="02020603050405020304" pitchFamily="18" charset="0"/>
                        </a:rPr>
                        <a:t>outstanding</a:t>
                      </a:r>
                      <a:r>
                        <a:rPr sz="1600" spc="-80" dirty="0">
                          <a:latin typeface="Times New Roman" panose="02020603050405020304" pitchFamily="18" charset="0"/>
                          <a:cs typeface="Times New Roman" panose="02020603050405020304" pitchFamily="18" charset="0"/>
                        </a:rPr>
                        <a:t> </a:t>
                      </a:r>
                      <a:r>
                        <a:rPr sz="1600" spc="-150" dirty="0">
                          <a:latin typeface="Times New Roman" panose="02020603050405020304" pitchFamily="18" charset="0"/>
                          <a:cs typeface="Times New Roman" panose="02020603050405020304" pitchFamily="18" charset="0"/>
                        </a:rPr>
                        <a:t>dues</a:t>
                      </a:r>
                      <a:r>
                        <a:rPr sz="1600" spc="-65" dirty="0">
                          <a:latin typeface="Times New Roman" panose="02020603050405020304" pitchFamily="18" charset="0"/>
                          <a:cs typeface="Times New Roman" panose="02020603050405020304" pitchFamily="18" charset="0"/>
                        </a:rPr>
                        <a:t> </a:t>
                      </a:r>
                      <a:r>
                        <a:rPr sz="1600" spc="-114" dirty="0">
                          <a:latin typeface="Times New Roman" panose="02020603050405020304" pitchFamily="18" charset="0"/>
                          <a:cs typeface="Times New Roman" panose="02020603050405020304" pitchFamily="18" charset="0"/>
                        </a:rPr>
                        <a:t>of</a:t>
                      </a:r>
                      <a:r>
                        <a:rPr sz="1600" spc="-70" dirty="0">
                          <a:latin typeface="Times New Roman" panose="02020603050405020304" pitchFamily="18" charset="0"/>
                          <a:cs typeface="Times New Roman" panose="02020603050405020304" pitchFamily="18" charset="0"/>
                        </a:rPr>
                        <a:t> </a:t>
                      </a:r>
                      <a:r>
                        <a:rPr sz="1600" spc="-120" dirty="0">
                          <a:latin typeface="Times New Roman" panose="02020603050405020304" pitchFamily="18" charset="0"/>
                          <a:cs typeface="Times New Roman" panose="02020603050405020304" pitchFamily="18" charset="0"/>
                        </a:rPr>
                        <a:t>creditors</a:t>
                      </a:r>
                      <a:r>
                        <a:rPr sz="1600" spc="-85" dirty="0">
                          <a:latin typeface="Times New Roman" panose="02020603050405020304" pitchFamily="18" charset="0"/>
                          <a:cs typeface="Times New Roman" panose="02020603050405020304" pitchFamily="18" charset="0"/>
                        </a:rPr>
                        <a:t> </a:t>
                      </a:r>
                      <a:r>
                        <a:rPr sz="1600" spc="-130" dirty="0">
                          <a:latin typeface="Times New Roman" panose="02020603050405020304" pitchFamily="18" charset="0"/>
                          <a:cs typeface="Times New Roman" panose="02020603050405020304" pitchFamily="18" charset="0"/>
                        </a:rPr>
                        <a:t>other</a:t>
                      </a:r>
                      <a:r>
                        <a:rPr sz="1600" spc="-65" dirty="0">
                          <a:latin typeface="Times New Roman" panose="02020603050405020304" pitchFamily="18" charset="0"/>
                          <a:cs typeface="Times New Roman" panose="02020603050405020304" pitchFamily="18" charset="0"/>
                        </a:rPr>
                        <a:t> </a:t>
                      </a:r>
                      <a:r>
                        <a:rPr sz="1600" spc="-135" dirty="0">
                          <a:latin typeface="Times New Roman" panose="02020603050405020304" pitchFamily="18" charset="0"/>
                          <a:cs typeface="Times New Roman" panose="02020603050405020304" pitchFamily="18" charset="0"/>
                        </a:rPr>
                        <a:t>than</a:t>
                      </a:r>
                      <a:r>
                        <a:rPr sz="1600" spc="-80" dirty="0">
                          <a:latin typeface="Times New Roman" panose="02020603050405020304" pitchFamily="18" charset="0"/>
                          <a:cs typeface="Times New Roman" panose="02020603050405020304" pitchFamily="18" charset="0"/>
                        </a:rPr>
                        <a:t> </a:t>
                      </a:r>
                      <a:r>
                        <a:rPr sz="1600" spc="-140" dirty="0">
                          <a:latin typeface="Times New Roman" panose="02020603050405020304" pitchFamily="18" charset="0"/>
                          <a:cs typeface="Times New Roman" panose="02020603050405020304" pitchFamily="18" charset="0"/>
                        </a:rPr>
                        <a:t>micro</a:t>
                      </a:r>
                      <a:r>
                        <a:rPr sz="1600" spc="-70" dirty="0">
                          <a:latin typeface="Times New Roman" panose="02020603050405020304" pitchFamily="18" charset="0"/>
                          <a:cs typeface="Times New Roman" panose="02020603050405020304" pitchFamily="18" charset="0"/>
                        </a:rPr>
                        <a:t> </a:t>
                      </a:r>
                      <a:r>
                        <a:rPr sz="1600" spc="-125" dirty="0">
                          <a:latin typeface="Times New Roman" panose="02020603050405020304" pitchFamily="18" charset="0"/>
                          <a:cs typeface="Times New Roman" panose="02020603050405020304" pitchFamily="18" charset="0"/>
                        </a:rPr>
                        <a:t>enterprises</a:t>
                      </a:r>
                      <a:r>
                        <a:rPr sz="1600" spc="-60" dirty="0">
                          <a:latin typeface="Times New Roman" panose="02020603050405020304" pitchFamily="18" charset="0"/>
                          <a:cs typeface="Times New Roman" panose="02020603050405020304" pitchFamily="18" charset="0"/>
                        </a:rPr>
                        <a:t> </a:t>
                      </a:r>
                      <a:r>
                        <a:rPr sz="1600" spc="-155" dirty="0">
                          <a:latin typeface="Times New Roman" panose="02020603050405020304" pitchFamily="18" charset="0"/>
                          <a:cs typeface="Times New Roman" panose="02020603050405020304" pitchFamily="18" charset="0"/>
                        </a:rPr>
                        <a:t>and</a:t>
                      </a:r>
                      <a:r>
                        <a:rPr sz="1600" spc="-65" dirty="0">
                          <a:latin typeface="Times New Roman" panose="02020603050405020304" pitchFamily="18" charset="0"/>
                          <a:cs typeface="Times New Roman" panose="02020603050405020304" pitchFamily="18" charset="0"/>
                        </a:rPr>
                        <a:t> </a:t>
                      </a:r>
                      <a:r>
                        <a:rPr sz="1600" spc="-135" dirty="0">
                          <a:latin typeface="Times New Roman" panose="02020603050405020304" pitchFamily="18" charset="0"/>
                          <a:cs typeface="Times New Roman" panose="02020603050405020304" pitchFamily="18" charset="0"/>
                        </a:rPr>
                        <a:t>small</a:t>
                      </a:r>
                      <a:r>
                        <a:rPr sz="1600" spc="-75" dirty="0">
                          <a:latin typeface="Times New Roman" panose="02020603050405020304" pitchFamily="18" charset="0"/>
                          <a:cs typeface="Times New Roman" panose="02020603050405020304" pitchFamily="18" charset="0"/>
                        </a:rPr>
                        <a:t> </a:t>
                      </a:r>
                      <a:r>
                        <a:rPr sz="1600" spc="-130" dirty="0">
                          <a:latin typeface="Times New Roman" panose="02020603050405020304" pitchFamily="18" charset="0"/>
                          <a:cs typeface="Times New Roman" panose="02020603050405020304" pitchFamily="18" charset="0"/>
                        </a:rPr>
                        <a:t>enterprises </a:t>
                      </a:r>
                      <a:r>
                        <a:rPr sz="1600" spc="-125" dirty="0">
                          <a:latin typeface="Times New Roman" panose="02020603050405020304" pitchFamily="18" charset="0"/>
                          <a:cs typeface="Times New Roman" panose="02020603050405020304" pitchFamily="18" charset="0"/>
                        </a:rPr>
                        <a:t> </a:t>
                      </a:r>
                      <a:r>
                        <a:rPr sz="1600" spc="-75" dirty="0">
                          <a:latin typeface="Times New Roman" panose="02020603050405020304" pitchFamily="18" charset="0"/>
                          <a:cs typeface="Times New Roman" panose="02020603050405020304" pitchFamily="18" charset="0"/>
                        </a:rPr>
                        <a:t>(iii). </a:t>
                      </a:r>
                      <a:r>
                        <a:rPr sz="1600" spc="-140" dirty="0">
                          <a:latin typeface="Times New Roman" panose="02020603050405020304" pitchFamily="18" charset="0"/>
                          <a:cs typeface="Times New Roman" panose="02020603050405020304" pitchFamily="18" charset="0"/>
                        </a:rPr>
                        <a:t>Other</a:t>
                      </a:r>
                      <a:r>
                        <a:rPr sz="1600" spc="-85" dirty="0">
                          <a:latin typeface="Times New Roman" panose="02020603050405020304" pitchFamily="18" charset="0"/>
                          <a:cs typeface="Times New Roman" panose="02020603050405020304" pitchFamily="18" charset="0"/>
                        </a:rPr>
                        <a:t> </a:t>
                      </a:r>
                      <a:r>
                        <a:rPr sz="1600" spc="-114" dirty="0">
                          <a:latin typeface="Times New Roman" panose="02020603050405020304" pitchFamily="18" charset="0"/>
                          <a:cs typeface="Times New Roman" panose="02020603050405020304" pitchFamily="18" charset="0"/>
                        </a:rPr>
                        <a:t>financial</a:t>
                      </a:r>
                      <a:r>
                        <a:rPr sz="1600" spc="-80" dirty="0">
                          <a:latin typeface="Times New Roman" panose="02020603050405020304" pitchFamily="18" charset="0"/>
                          <a:cs typeface="Times New Roman" panose="02020603050405020304" pitchFamily="18" charset="0"/>
                        </a:rPr>
                        <a:t> </a:t>
                      </a:r>
                      <a:r>
                        <a:rPr sz="1600" spc="-100" dirty="0">
                          <a:latin typeface="Times New Roman" panose="02020603050405020304" pitchFamily="18" charset="0"/>
                          <a:cs typeface="Times New Roman" panose="02020603050405020304" pitchFamily="18" charset="0"/>
                        </a:rPr>
                        <a:t>liabilities</a:t>
                      </a:r>
                      <a:r>
                        <a:rPr sz="1600" spc="-80" dirty="0">
                          <a:latin typeface="Times New Roman" panose="02020603050405020304" pitchFamily="18" charset="0"/>
                          <a:cs typeface="Times New Roman" panose="02020603050405020304" pitchFamily="18" charset="0"/>
                        </a:rPr>
                        <a:t> </a:t>
                      </a:r>
                      <a:r>
                        <a:rPr sz="1600" spc="-120" dirty="0">
                          <a:latin typeface="Times New Roman" panose="02020603050405020304" pitchFamily="18" charset="0"/>
                          <a:cs typeface="Times New Roman" panose="02020603050405020304" pitchFamily="18" charset="0"/>
                        </a:rPr>
                        <a:t>(other</a:t>
                      </a:r>
                      <a:r>
                        <a:rPr sz="1600" spc="-75" dirty="0">
                          <a:latin typeface="Times New Roman" panose="02020603050405020304" pitchFamily="18" charset="0"/>
                          <a:cs typeface="Times New Roman" panose="02020603050405020304" pitchFamily="18" charset="0"/>
                        </a:rPr>
                        <a:t> </a:t>
                      </a:r>
                      <a:r>
                        <a:rPr sz="1600" spc="-135" dirty="0">
                          <a:latin typeface="Times New Roman" panose="02020603050405020304" pitchFamily="18" charset="0"/>
                          <a:cs typeface="Times New Roman" panose="02020603050405020304" pitchFamily="18" charset="0"/>
                        </a:rPr>
                        <a:t>than</a:t>
                      </a:r>
                      <a:r>
                        <a:rPr sz="1600" spc="-85" dirty="0">
                          <a:latin typeface="Times New Roman" panose="02020603050405020304" pitchFamily="18" charset="0"/>
                          <a:cs typeface="Times New Roman" panose="02020603050405020304" pitchFamily="18" charset="0"/>
                        </a:rPr>
                        <a:t> </a:t>
                      </a:r>
                      <a:r>
                        <a:rPr sz="1600" spc="-135" dirty="0">
                          <a:latin typeface="Times New Roman" panose="02020603050405020304" pitchFamily="18" charset="0"/>
                          <a:cs typeface="Times New Roman" panose="02020603050405020304" pitchFamily="18" charset="0"/>
                        </a:rPr>
                        <a:t>those</a:t>
                      </a:r>
                      <a:r>
                        <a:rPr sz="1600" spc="-85" dirty="0">
                          <a:latin typeface="Times New Roman" panose="02020603050405020304" pitchFamily="18" charset="0"/>
                          <a:cs typeface="Times New Roman" panose="02020603050405020304" pitchFamily="18" charset="0"/>
                        </a:rPr>
                        <a:t> </a:t>
                      </a:r>
                      <a:r>
                        <a:rPr sz="1600" spc="-125" dirty="0">
                          <a:latin typeface="Times New Roman" panose="02020603050405020304" pitchFamily="18" charset="0"/>
                          <a:cs typeface="Times New Roman" panose="02020603050405020304" pitchFamily="18" charset="0"/>
                        </a:rPr>
                        <a:t>specified</a:t>
                      </a:r>
                      <a:r>
                        <a:rPr sz="1600" spc="-65" dirty="0">
                          <a:latin typeface="Times New Roman" panose="02020603050405020304" pitchFamily="18" charset="0"/>
                          <a:cs typeface="Times New Roman" panose="02020603050405020304" pitchFamily="18" charset="0"/>
                        </a:rPr>
                        <a:t> </a:t>
                      </a:r>
                      <a:r>
                        <a:rPr sz="1600" spc="-110" dirty="0">
                          <a:latin typeface="Times New Roman" panose="02020603050405020304" pitchFamily="18" charset="0"/>
                          <a:cs typeface="Times New Roman" panose="02020603050405020304" pitchFamily="18" charset="0"/>
                        </a:rPr>
                        <a:t>in</a:t>
                      </a:r>
                      <a:r>
                        <a:rPr sz="1600" spc="-80" dirty="0">
                          <a:latin typeface="Times New Roman" panose="02020603050405020304" pitchFamily="18" charset="0"/>
                          <a:cs typeface="Times New Roman" panose="02020603050405020304" pitchFamily="18" charset="0"/>
                        </a:rPr>
                        <a:t> </a:t>
                      </a:r>
                      <a:r>
                        <a:rPr sz="1600" spc="-130" dirty="0">
                          <a:latin typeface="Times New Roman" panose="02020603050405020304" pitchFamily="18" charset="0"/>
                          <a:cs typeface="Times New Roman" panose="02020603050405020304" pitchFamily="18" charset="0"/>
                        </a:rPr>
                        <a:t>item</a:t>
                      </a:r>
                      <a:r>
                        <a:rPr sz="1600" spc="-90" dirty="0">
                          <a:latin typeface="Times New Roman" panose="02020603050405020304" pitchFamily="18" charset="0"/>
                          <a:cs typeface="Times New Roman" panose="02020603050405020304" pitchFamily="18" charset="0"/>
                        </a:rPr>
                        <a:t> </a:t>
                      </a:r>
                      <a:r>
                        <a:rPr sz="1600" spc="-100" dirty="0">
                          <a:latin typeface="Times New Roman" panose="02020603050405020304" pitchFamily="18" charset="0"/>
                          <a:cs typeface="Times New Roman" panose="02020603050405020304" pitchFamily="18" charset="0"/>
                        </a:rPr>
                        <a:t>(</a:t>
                      </a:r>
                      <a:r>
                        <a:rPr sz="1600" i="1" spc="-100" dirty="0">
                          <a:latin typeface="Times New Roman" panose="02020603050405020304" pitchFamily="18" charset="0"/>
                          <a:cs typeface="Times New Roman" panose="02020603050405020304" pitchFamily="18" charset="0"/>
                        </a:rPr>
                        <a:t>b</a:t>
                      </a:r>
                      <a:r>
                        <a:rPr sz="1600" spc="-100" dirty="0">
                          <a:latin typeface="Times New Roman" panose="02020603050405020304" pitchFamily="18" charset="0"/>
                          <a:cs typeface="Times New Roman" panose="02020603050405020304" pitchFamily="18" charset="0"/>
                        </a:rPr>
                        <a:t>),</a:t>
                      </a:r>
                      <a:r>
                        <a:rPr sz="1600" spc="-80" dirty="0">
                          <a:latin typeface="Times New Roman" panose="02020603050405020304" pitchFamily="18" charset="0"/>
                          <a:cs typeface="Times New Roman" panose="02020603050405020304" pitchFamily="18" charset="0"/>
                        </a:rPr>
                        <a:t> </a:t>
                      </a:r>
                      <a:r>
                        <a:rPr sz="1600" spc="-114" dirty="0">
                          <a:latin typeface="Times New Roman" panose="02020603050405020304" pitchFamily="18" charset="0"/>
                          <a:cs typeface="Times New Roman" panose="02020603050405020304" pitchFamily="18" charset="0"/>
                        </a:rPr>
                        <a:t>to</a:t>
                      </a:r>
                      <a:r>
                        <a:rPr sz="1600" spc="-80" dirty="0">
                          <a:latin typeface="Times New Roman" panose="02020603050405020304" pitchFamily="18" charset="0"/>
                          <a:cs typeface="Times New Roman" panose="02020603050405020304" pitchFamily="18" charset="0"/>
                        </a:rPr>
                        <a:t> </a:t>
                      </a:r>
                      <a:r>
                        <a:rPr sz="1600" spc="-155" dirty="0">
                          <a:latin typeface="Times New Roman" panose="02020603050405020304" pitchFamily="18" charset="0"/>
                          <a:cs typeface="Times New Roman" panose="02020603050405020304" pitchFamily="18" charset="0"/>
                        </a:rPr>
                        <a:t>be</a:t>
                      </a:r>
                      <a:r>
                        <a:rPr sz="1600" spc="-85" dirty="0">
                          <a:latin typeface="Times New Roman" panose="02020603050405020304" pitchFamily="18" charset="0"/>
                          <a:cs typeface="Times New Roman" panose="02020603050405020304" pitchFamily="18" charset="0"/>
                        </a:rPr>
                        <a:t> </a:t>
                      </a:r>
                      <a:r>
                        <a:rPr sz="1600" spc="-120" dirty="0">
                          <a:latin typeface="Times New Roman" panose="02020603050405020304" pitchFamily="18" charset="0"/>
                          <a:cs typeface="Times New Roman" panose="02020603050405020304" pitchFamily="18" charset="0"/>
                        </a:rPr>
                        <a:t>specified)</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1"/>
                  </a:ext>
                </a:extLst>
              </a:tr>
              <a:tr h="269240">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9"/>
                        </a:lnSpc>
                      </a:pPr>
                      <a:r>
                        <a:rPr sz="1600" spc="-114" dirty="0">
                          <a:latin typeface="Times New Roman" panose="02020603050405020304" pitchFamily="18" charset="0"/>
                          <a:cs typeface="Times New Roman" panose="02020603050405020304" pitchFamily="18" charset="0"/>
                        </a:rPr>
                        <a:t>(b)</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9"/>
                        </a:lnSpc>
                      </a:pPr>
                      <a:r>
                        <a:rPr sz="1600" spc="-5" dirty="0">
                          <a:latin typeface="Times New Roman" panose="02020603050405020304" pitchFamily="18" charset="0"/>
                          <a:cs typeface="Times New Roman" panose="02020603050405020304" pitchFamily="18" charset="0"/>
                        </a:rPr>
                        <a:t>O</a:t>
                      </a:r>
                      <a:r>
                        <a:rPr sz="1600" spc="5" dirty="0">
                          <a:latin typeface="Times New Roman" panose="02020603050405020304" pitchFamily="18" charset="0"/>
                          <a:cs typeface="Times New Roman" panose="02020603050405020304" pitchFamily="18" charset="0"/>
                        </a:rPr>
                        <a:t>t</a:t>
                      </a:r>
                      <a:r>
                        <a:rPr sz="1600" spc="-5" dirty="0">
                          <a:latin typeface="Times New Roman" panose="02020603050405020304" pitchFamily="18" charset="0"/>
                          <a:cs typeface="Times New Roman" panose="02020603050405020304" pitchFamily="18" charset="0"/>
                        </a:rPr>
                        <a:t>he</a:t>
                      </a:r>
                      <a:r>
                        <a:rPr sz="1600" dirty="0">
                          <a:latin typeface="Times New Roman" panose="02020603050405020304" pitchFamily="18" charset="0"/>
                          <a:cs typeface="Times New Roman" panose="02020603050405020304" pitchFamily="18" charset="0"/>
                        </a:rPr>
                        <a:t>r</a:t>
                      </a:r>
                      <a:r>
                        <a:rPr sz="1600" spc="-85"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cur</a:t>
                      </a:r>
                      <a:r>
                        <a:rPr sz="1600" dirty="0">
                          <a:latin typeface="Times New Roman" panose="02020603050405020304" pitchFamily="18" charset="0"/>
                          <a:cs typeface="Times New Roman" panose="02020603050405020304" pitchFamily="18" charset="0"/>
                        </a:rPr>
                        <a:t>rent</a:t>
                      </a:r>
                      <a:r>
                        <a:rPr sz="1600" spc="-70"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l</a:t>
                      </a:r>
                      <a:r>
                        <a:rPr sz="1600" dirty="0">
                          <a:latin typeface="Times New Roman" panose="02020603050405020304" pitchFamily="18" charset="0"/>
                          <a:cs typeface="Times New Roman" panose="02020603050405020304" pitchFamily="18" charset="0"/>
                        </a:rPr>
                        <a:t>i</a:t>
                      </a:r>
                      <a:r>
                        <a:rPr sz="1600" spc="-5" dirty="0">
                          <a:latin typeface="Times New Roman" panose="02020603050405020304" pitchFamily="18" charset="0"/>
                          <a:cs typeface="Times New Roman" panose="02020603050405020304" pitchFamily="18" charset="0"/>
                        </a:rPr>
                        <a:t>abi</a:t>
                      </a:r>
                      <a:r>
                        <a:rPr sz="1600" dirty="0">
                          <a:latin typeface="Times New Roman" panose="02020603050405020304" pitchFamily="18" charset="0"/>
                          <a:cs typeface="Times New Roman" panose="02020603050405020304" pitchFamily="18" charset="0"/>
                        </a:rPr>
                        <a:t>l</a:t>
                      </a:r>
                      <a:r>
                        <a:rPr sz="1600" spc="-5" dirty="0">
                          <a:latin typeface="Times New Roman" panose="02020603050405020304" pitchFamily="18" charset="0"/>
                          <a:cs typeface="Times New Roman" panose="02020603050405020304" pitchFamily="18" charset="0"/>
                        </a:rPr>
                        <a:t>i</a:t>
                      </a:r>
                      <a:r>
                        <a:rPr sz="1600" spc="5" dirty="0">
                          <a:latin typeface="Times New Roman" panose="02020603050405020304" pitchFamily="18" charset="0"/>
                          <a:cs typeface="Times New Roman" panose="02020603050405020304" pitchFamily="18" charset="0"/>
                        </a:rPr>
                        <a:t>t</a:t>
                      </a:r>
                      <a:r>
                        <a:rPr sz="1600" spc="-5" dirty="0">
                          <a:latin typeface="Times New Roman" panose="02020603050405020304" pitchFamily="18" charset="0"/>
                          <a:cs typeface="Times New Roman" panose="02020603050405020304" pitchFamily="18" charset="0"/>
                        </a:rPr>
                        <a:t>ies</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2"/>
                  </a:ext>
                </a:extLst>
              </a:tr>
              <a:tr h="269240">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9"/>
                        </a:lnSpc>
                      </a:pPr>
                      <a:r>
                        <a:rPr sz="1600" spc="-110" dirty="0">
                          <a:latin typeface="Times New Roman" panose="02020603050405020304" pitchFamily="18" charset="0"/>
                          <a:cs typeface="Times New Roman" panose="02020603050405020304" pitchFamily="18" charset="0"/>
                        </a:rPr>
                        <a:t>(c)</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9"/>
                        </a:lnSpc>
                      </a:pPr>
                      <a:r>
                        <a:rPr sz="1600" spc="-130" dirty="0">
                          <a:latin typeface="Times New Roman" panose="02020603050405020304" pitchFamily="18" charset="0"/>
                          <a:cs typeface="Times New Roman" panose="02020603050405020304" pitchFamily="18" charset="0"/>
                        </a:rPr>
                        <a:t>Provisions</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3"/>
                  </a:ext>
                </a:extLst>
              </a:tr>
              <a:tr h="269239">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9"/>
                        </a:lnSpc>
                      </a:pPr>
                      <a:r>
                        <a:rPr sz="1600" spc="-114" dirty="0">
                          <a:latin typeface="Times New Roman" panose="02020603050405020304" pitchFamily="18" charset="0"/>
                          <a:cs typeface="Times New Roman" panose="02020603050405020304" pitchFamily="18" charset="0"/>
                        </a:rPr>
                        <a:t>(d)</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739"/>
                        </a:lnSpc>
                      </a:pPr>
                      <a:r>
                        <a:rPr sz="1600" dirty="0">
                          <a:latin typeface="Times New Roman" panose="02020603050405020304" pitchFamily="18" charset="0"/>
                          <a:cs typeface="Times New Roman" panose="02020603050405020304" pitchFamily="18" charset="0"/>
                        </a:rPr>
                        <a:t>Current</a:t>
                      </a:r>
                      <a:r>
                        <a:rPr sz="1600" spc="-90" dirty="0">
                          <a:latin typeface="Times New Roman" panose="02020603050405020304" pitchFamily="18" charset="0"/>
                          <a:cs typeface="Times New Roman" panose="02020603050405020304" pitchFamily="18" charset="0"/>
                        </a:rPr>
                        <a:t> </a:t>
                      </a:r>
                      <a:r>
                        <a:rPr sz="1600" spc="-130" dirty="0">
                          <a:latin typeface="Times New Roman" panose="02020603050405020304" pitchFamily="18" charset="0"/>
                          <a:cs typeface="Times New Roman" panose="02020603050405020304" pitchFamily="18" charset="0"/>
                        </a:rPr>
                        <a:t>T</a:t>
                      </a:r>
                      <a:r>
                        <a:rPr sz="1600" spc="-5" dirty="0">
                          <a:latin typeface="Times New Roman" panose="02020603050405020304" pitchFamily="18" charset="0"/>
                          <a:cs typeface="Times New Roman" panose="02020603050405020304" pitchFamily="18" charset="0"/>
                        </a:rPr>
                        <a:t>a</a:t>
                      </a:r>
                      <a:r>
                        <a:rPr sz="1600" dirty="0">
                          <a:latin typeface="Times New Roman" panose="02020603050405020304" pitchFamily="18" charset="0"/>
                          <a:cs typeface="Times New Roman" panose="02020603050405020304" pitchFamily="18" charset="0"/>
                        </a:rPr>
                        <a:t>x</a:t>
                      </a:r>
                      <a:r>
                        <a:rPr sz="1600" spc="-85" dirty="0">
                          <a:latin typeface="Times New Roman" panose="02020603050405020304" pitchFamily="18" charset="0"/>
                          <a:cs typeface="Times New Roman" panose="02020603050405020304" pitchFamily="18" charset="0"/>
                        </a:rPr>
                        <a:t> </a:t>
                      </a:r>
                      <a:r>
                        <a:rPr sz="1600" spc="-5" dirty="0">
                          <a:latin typeface="Times New Roman" panose="02020603050405020304" pitchFamily="18" charset="0"/>
                          <a:cs typeface="Times New Roman" panose="02020603050405020304" pitchFamily="18" charset="0"/>
                        </a:rPr>
                        <a:t>Liab</a:t>
                      </a:r>
                      <a:r>
                        <a:rPr sz="1600" dirty="0">
                          <a:latin typeface="Times New Roman" panose="02020603050405020304" pitchFamily="18" charset="0"/>
                          <a:cs typeface="Times New Roman" panose="02020603050405020304" pitchFamily="18" charset="0"/>
                        </a:rPr>
                        <a:t>i</a:t>
                      </a:r>
                      <a:r>
                        <a:rPr sz="1600" spc="-5" dirty="0">
                          <a:latin typeface="Times New Roman" panose="02020603050405020304" pitchFamily="18" charset="0"/>
                          <a:cs typeface="Times New Roman" panose="02020603050405020304" pitchFamily="18" charset="0"/>
                        </a:rPr>
                        <a:t>l</a:t>
                      </a:r>
                      <a:r>
                        <a:rPr sz="1600" dirty="0">
                          <a:latin typeface="Times New Roman" panose="02020603050405020304" pitchFamily="18" charset="0"/>
                          <a:cs typeface="Times New Roman" panose="02020603050405020304" pitchFamily="18" charset="0"/>
                        </a:rPr>
                        <a:t>it</a:t>
                      </a:r>
                      <a:r>
                        <a:rPr sz="1600" spc="-5" dirty="0">
                          <a:latin typeface="Times New Roman" panose="02020603050405020304" pitchFamily="18" charset="0"/>
                          <a:cs typeface="Times New Roman" panose="02020603050405020304" pitchFamily="18" charset="0"/>
                        </a:rPr>
                        <a:t>ie</a:t>
                      </a:r>
                      <a:r>
                        <a:rPr sz="1600" dirty="0">
                          <a:latin typeface="Times New Roman" panose="02020603050405020304" pitchFamily="18" charset="0"/>
                          <a:cs typeface="Times New Roman" panose="02020603050405020304" pitchFamily="18" charset="0"/>
                        </a:rPr>
                        <a:t>s</a:t>
                      </a:r>
                      <a:r>
                        <a:rPr sz="1600" spc="-85" dirty="0">
                          <a:latin typeface="Times New Roman" panose="02020603050405020304" pitchFamily="18" charset="0"/>
                          <a:cs typeface="Times New Roman" panose="02020603050405020304" pitchFamily="18" charset="0"/>
                        </a:rPr>
                        <a:t> </a:t>
                      </a:r>
                      <a:r>
                        <a:rPr sz="1600" dirty="0">
                          <a:latin typeface="Times New Roman" panose="02020603050405020304" pitchFamily="18" charset="0"/>
                          <a:cs typeface="Times New Roman" panose="02020603050405020304" pitchFamily="18" charset="0"/>
                        </a:rPr>
                        <a:t>(Net)</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4"/>
                  </a:ext>
                </a:extLst>
              </a:tr>
              <a:tr h="269240">
                <a:tc gridSpan="4">
                  <a:txBody>
                    <a:bodyPr/>
                    <a:lstStyle/>
                    <a:p>
                      <a:pPr marL="91440">
                        <a:lnSpc>
                          <a:spcPts val="1739"/>
                        </a:lnSpc>
                      </a:pPr>
                      <a:r>
                        <a:rPr sz="1600" b="1" spc="-80" dirty="0">
                          <a:latin typeface="Times New Roman" panose="02020603050405020304" pitchFamily="18" charset="0"/>
                          <a:cs typeface="Times New Roman" panose="02020603050405020304" pitchFamily="18" charset="0"/>
                        </a:rPr>
                        <a:t>T</a:t>
                      </a:r>
                      <a:r>
                        <a:rPr sz="1600" b="1" dirty="0">
                          <a:latin typeface="Times New Roman" panose="02020603050405020304" pitchFamily="18" charset="0"/>
                          <a:cs typeface="Times New Roman" panose="02020603050405020304" pitchFamily="18" charset="0"/>
                        </a:rPr>
                        <a:t>otal</a:t>
                      </a:r>
                      <a:r>
                        <a:rPr sz="1600" b="1" spc="-105" dirty="0">
                          <a:latin typeface="Times New Roman" panose="02020603050405020304" pitchFamily="18" charset="0"/>
                          <a:cs typeface="Times New Roman" panose="02020603050405020304" pitchFamily="18" charset="0"/>
                        </a:rPr>
                        <a:t> </a:t>
                      </a:r>
                      <a:r>
                        <a:rPr sz="1600" b="1" spc="-5" dirty="0">
                          <a:latin typeface="Times New Roman" panose="02020603050405020304" pitchFamily="18" charset="0"/>
                          <a:cs typeface="Times New Roman" panose="02020603050405020304" pitchFamily="18" charset="0"/>
                        </a:rPr>
                        <a:t>E</a:t>
                      </a:r>
                      <a:r>
                        <a:rPr sz="1600" b="1" dirty="0">
                          <a:latin typeface="Times New Roman" panose="02020603050405020304" pitchFamily="18" charset="0"/>
                          <a:cs typeface="Times New Roman" panose="02020603050405020304" pitchFamily="18" charset="0"/>
                        </a:rPr>
                        <a:t>quity</a:t>
                      </a:r>
                      <a:r>
                        <a:rPr sz="1600" b="1" spc="-85" dirty="0">
                          <a:latin typeface="Times New Roman" panose="02020603050405020304" pitchFamily="18" charset="0"/>
                          <a:cs typeface="Times New Roman" panose="02020603050405020304" pitchFamily="18" charset="0"/>
                        </a:rPr>
                        <a:t> </a:t>
                      </a:r>
                      <a:r>
                        <a:rPr sz="1600" b="1" spc="-5" dirty="0">
                          <a:latin typeface="Times New Roman" panose="02020603050405020304" pitchFamily="18" charset="0"/>
                          <a:cs typeface="Times New Roman" panose="02020603050405020304" pitchFamily="18" charset="0"/>
                        </a:rPr>
                        <a:t>a</a:t>
                      </a:r>
                      <a:r>
                        <a:rPr sz="1600" b="1" dirty="0">
                          <a:latin typeface="Times New Roman" panose="02020603050405020304" pitchFamily="18" charset="0"/>
                          <a:cs typeface="Times New Roman" panose="02020603050405020304" pitchFamily="18" charset="0"/>
                        </a:rPr>
                        <a:t>nd</a:t>
                      </a:r>
                      <a:r>
                        <a:rPr sz="1600" b="1" spc="-90" dirty="0">
                          <a:latin typeface="Times New Roman" panose="02020603050405020304" pitchFamily="18" charset="0"/>
                          <a:cs typeface="Times New Roman" panose="02020603050405020304" pitchFamily="18" charset="0"/>
                        </a:rPr>
                        <a:t> </a:t>
                      </a:r>
                      <a:r>
                        <a:rPr sz="1600" b="1" dirty="0">
                          <a:latin typeface="Times New Roman" panose="02020603050405020304" pitchFamily="18" charset="0"/>
                          <a:cs typeface="Times New Roman" panose="02020603050405020304" pitchFamily="18" charset="0"/>
                        </a:rPr>
                        <a:t>Li</a:t>
                      </a:r>
                      <a:r>
                        <a:rPr sz="1600" b="1" spc="-5" dirty="0">
                          <a:latin typeface="Times New Roman" panose="02020603050405020304" pitchFamily="18" charset="0"/>
                          <a:cs typeface="Times New Roman" panose="02020603050405020304" pitchFamily="18" charset="0"/>
                        </a:rPr>
                        <a:t>a</a:t>
                      </a:r>
                      <a:r>
                        <a:rPr sz="1600" b="1" dirty="0">
                          <a:latin typeface="Times New Roman" panose="02020603050405020304" pitchFamily="18" charset="0"/>
                          <a:cs typeface="Times New Roman" panose="02020603050405020304" pitchFamily="18" charset="0"/>
                        </a:rPr>
                        <a:t>bil</a:t>
                      </a:r>
                      <a:r>
                        <a:rPr sz="1600" b="1" spc="-10" dirty="0">
                          <a:latin typeface="Times New Roman" panose="02020603050405020304" pitchFamily="18" charset="0"/>
                          <a:cs typeface="Times New Roman" panose="02020603050405020304" pitchFamily="18" charset="0"/>
                        </a:rPr>
                        <a:t>i</a:t>
                      </a:r>
                      <a:r>
                        <a:rPr sz="1600" b="1" dirty="0">
                          <a:latin typeface="Times New Roman" panose="02020603050405020304" pitchFamily="18" charset="0"/>
                          <a:cs typeface="Times New Roman" panose="02020603050405020304" pitchFamily="18" charset="0"/>
                        </a:rPr>
                        <a:t>ti</a:t>
                      </a:r>
                      <a:r>
                        <a:rPr sz="1600" b="1" spc="-5" dirty="0">
                          <a:latin typeface="Times New Roman" panose="02020603050405020304" pitchFamily="18" charset="0"/>
                          <a:cs typeface="Times New Roman" panose="02020603050405020304" pitchFamily="18" charset="0"/>
                        </a:rPr>
                        <a:t>es</a:t>
                      </a:r>
                      <a:endParaRPr sz="16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5"/>
                  </a:ext>
                </a:extLst>
              </a:tr>
            </a:tbl>
          </a:graphicData>
        </a:graphic>
      </p:graphicFrame>
    </p:spTree>
    <p:extLst>
      <p:ext uri="{BB962C8B-B14F-4D97-AF65-F5344CB8AC3E}">
        <p14:creationId xmlns:p14="http://schemas.microsoft.com/office/powerpoint/2010/main" val="4249447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F56C310-474F-421F-802A-0D0A1A74B470}"/>
              </a:ext>
            </a:extLst>
          </p:cNvPr>
          <p:cNvGraphicFramePr>
            <a:graphicFrameLocks noGrp="1"/>
          </p:cNvGraphicFramePr>
          <p:nvPr>
            <p:extLst>
              <p:ext uri="{D42A27DB-BD31-4B8C-83A1-F6EECF244321}">
                <p14:modId xmlns:p14="http://schemas.microsoft.com/office/powerpoint/2010/main" val="2494294817"/>
              </p:ext>
            </p:extLst>
          </p:nvPr>
        </p:nvGraphicFramePr>
        <p:xfrm>
          <a:off x="1740310" y="1288026"/>
          <a:ext cx="9134170" cy="2526890"/>
        </p:xfrm>
        <a:graphic>
          <a:graphicData uri="http://schemas.openxmlformats.org/drawingml/2006/table">
            <a:tbl>
              <a:tblPr firstRow="1" firstCol="1" bandRow="1">
                <a:tableStyleId>{5C22544A-7EE6-4342-B048-85BDC9FD1C3A}</a:tableStyleId>
              </a:tblPr>
              <a:tblGrid>
                <a:gridCol w="1826834">
                  <a:extLst>
                    <a:ext uri="{9D8B030D-6E8A-4147-A177-3AD203B41FA5}">
                      <a16:colId xmlns:a16="http://schemas.microsoft.com/office/drawing/2014/main" val="3072025604"/>
                    </a:ext>
                  </a:extLst>
                </a:gridCol>
                <a:gridCol w="1826834">
                  <a:extLst>
                    <a:ext uri="{9D8B030D-6E8A-4147-A177-3AD203B41FA5}">
                      <a16:colId xmlns:a16="http://schemas.microsoft.com/office/drawing/2014/main" val="1535554603"/>
                    </a:ext>
                  </a:extLst>
                </a:gridCol>
                <a:gridCol w="1826834">
                  <a:extLst>
                    <a:ext uri="{9D8B030D-6E8A-4147-A177-3AD203B41FA5}">
                      <a16:colId xmlns:a16="http://schemas.microsoft.com/office/drawing/2014/main" val="3797151296"/>
                    </a:ext>
                  </a:extLst>
                </a:gridCol>
                <a:gridCol w="1826834">
                  <a:extLst>
                    <a:ext uri="{9D8B030D-6E8A-4147-A177-3AD203B41FA5}">
                      <a16:colId xmlns:a16="http://schemas.microsoft.com/office/drawing/2014/main" val="311867841"/>
                    </a:ext>
                  </a:extLst>
                </a:gridCol>
                <a:gridCol w="1826834">
                  <a:extLst>
                    <a:ext uri="{9D8B030D-6E8A-4147-A177-3AD203B41FA5}">
                      <a16:colId xmlns:a16="http://schemas.microsoft.com/office/drawing/2014/main" val="2565536642"/>
                    </a:ext>
                  </a:extLst>
                </a:gridCol>
              </a:tblGrid>
              <a:tr h="2336181">
                <a:tc>
                  <a:txBody>
                    <a:bodyPr/>
                    <a:lstStyle/>
                    <a:p>
                      <a:pPr algn="just"/>
                      <a:r>
                        <a:rPr lang="en-IN" sz="2100" dirty="0">
                          <a:solidFill>
                            <a:schemeClr val="tx1"/>
                          </a:solidFill>
                          <a:effectLst/>
                          <a:latin typeface="Times New Roman" panose="02020603050405020304" pitchFamily="18" charset="0"/>
                          <a:cs typeface="Times New Roman" panose="02020603050405020304" pitchFamily="18" charset="0"/>
                        </a:rPr>
                        <a:t>Balance at the beginning of the current reporting period </a:t>
                      </a:r>
                    </a:p>
                    <a:p>
                      <a:pPr algn="just"/>
                      <a:r>
                        <a:rPr lang="en-IN" sz="2100" dirty="0">
                          <a:solidFill>
                            <a:schemeClr val="tx1"/>
                          </a:solidFill>
                          <a:effectLst/>
                          <a:latin typeface="Times New Roman" panose="02020603050405020304" pitchFamily="18" charset="0"/>
                          <a:cs typeface="Times New Roman" panose="02020603050405020304" pitchFamily="18" charset="0"/>
                        </a:rPr>
                        <a:t> </a:t>
                      </a:r>
                      <a:endParaRPr lang="en-IN" sz="2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just"/>
                      <a:r>
                        <a:rPr lang="en-IN" sz="2100" dirty="0">
                          <a:solidFill>
                            <a:schemeClr val="tx1"/>
                          </a:solidFill>
                          <a:effectLst/>
                          <a:latin typeface="Times New Roman" panose="02020603050405020304" pitchFamily="18" charset="0"/>
                          <a:cs typeface="Times New Roman" panose="02020603050405020304" pitchFamily="18" charset="0"/>
                        </a:rPr>
                        <a:t>Changes in Equity Share Capital due to prior period errors </a:t>
                      </a:r>
                    </a:p>
                    <a:p>
                      <a:pPr algn="just"/>
                      <a:r>
                        <a:rPr lang="en-IN" sz="2100" dirty="0">
                          <a:solidFill>
                            <a:schemeClr val="tx1"/>
                          </a:solidFill>
                          <a:effectLst/>
                          <a:latin typeface="Times New Roman" panose="02020603050405020304" pitchFamily="18" charset="0"/>
                          <a:cs typeface="Times New Roman" panose="02020603050405020304" pitchFamily="18" charset="0"/>
                        </a:rPr>
                        <a:t> </a:t>
                      </a:r>
                      <a:endParaRPr lang="en-IN" sz="2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just"/>
                      <a:r>
                        <a:rPr lang="en-IN" sz="2100" dirty="0">
                          <a:solidFill>
                            <a:schemeClr val="tx1"/>
                          </a:solidFill>
                          <a:effectLst/>
                          <a:latin typeface="Times New Roman" panose="02020603050405020304" pitchFamily="18" charset="0"/>
                          <a:cs typeface="Times New Roman" panose="02020603050405020304" pitchFamily="18" charset="0"/>
                        </a:rPr>
                        <a:t>Restated balance at the beginning of the current reporting period </a:t>
                      </a:r>
                    </a:p>
                    <a:p>
                      <a:pPr algn="just"/>
                      <a:r>
                        <a:rPr lang="en-IN" sz="2100" dirty="0">
                          <a:solidFill>
                            <a:schemeClr val="tx1"/>
                          </a:solidFill>
                          <a:effectLst/>
                          <a:latin typeface="Times New Roman" panose="02020603050405020304" pitchFamily="18" charset="0"/>
                          <a:cs typeface="Times New Roman" panose="02020603050405020304" pitchFamily="18" charset="0"/>
                        </a:rPr>
                        <a:t> </a:t>
                      </a:r>
                      <a:endParaRPr lang="en-IN" sz="2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just"/>
                      <a:r>
                        <a:rPr lang="en-IN" sz="2100" dirty="0">
                          <a:solidFill>
                            <a:schemeClr val="tx1"/>
                          </a:solidFill>
                          <a:effectLst/>
                          <a:latin typeface="Times New Roman" panose="02020603050405020304" pitchFamily="18" charset="0"/>
                          <a:cs typeface="Times New Roman" panose="02020603050405020304" pitchFamily="18" charset="0"/>
                        </a:rPr>
                        <a:t>Changes in equity share capital during the current year </a:t>
                      </a:r>
                    </a:p>
                    <a:p>
                      <a:pPr algn="just"/>
                      <a:r>
                        <a:rPr lang="en-IN" sz="2100" dirty="0">
                          <a:solidFill>
                            <a:schemeClr val="tx1"/>
                          </a:solidFill>
                          <a:effectLst/>
                          <a:latin typeface="Times New Roman" panose="02020603050405020304" pitchFamily="18" charset="0"/>
                          <a:cs typeface="Times New Roman" panose="02020603050405020304" pitchFamily="18" charset="0"/>
                        </a:rPr>
                        <a:t> </a:t>
                      </a:r>
                      <a:endParaRPr lang="en-IN" sz="2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just"/>
                      <a:r>
                        <a:rPr lang="en-IN" sz="2100" dirty="0">
                          <a:solidFill>
                            <a:schemeClr val="tx1"/>
                          </a:solidFill>
                          <a:effectLst/>
                          <a:latin typeface="Times New Roman" panose="02020603050405020304" pitchFamily="18" charset="0"/>
                          <a:cs typeface="Times New Roman" panose="02020603050405020304" pitchFamily="18" charset="0"/>
                        </a:rPr>
                        <a:t>Balance at the end of the current reporting period </a:t>
                      </a:r>
                    </a:p>
                    <a:p>
                      <a:pPr algn="just"/>
                      <a:r>
                        <a:rPr lang="en-IN" sz="2100" dirty="0">
                          <a:solidFill>
                            <a:schemeClr val="tx1"/>
                          </a:solidFill>
                          <a:effectLst/>
                          <a:latin typeface="Times New Roman" panose="02020603050405020304" pitchFamily="18" charset="0"/>
                          <a:cs typeface="Times New Roman" panose="02020603050405020304" pitchFamily="18" charset="0"/>
                        </a:rPr>
                        <a:t> </a:t>
                      </a:r>
                      <a:endParaRPr lang="en-IN" sz="2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321002184"/>
                  </a:ext>
                </a:extLst>
              </a:tr>
              <a:tr h="190709">
                <a:tc>
                  <a:txBody>
                    <a:bodyPr/>
                    <a:lstStyle/>
                    <a:p>
                      <a:pPr algn="just"/>
                      <a:r>
                        <a:rPr lang="en-IN" sz="1200" dirty="0">
                          <a:solidFill>
                            <a:schemeClr val="tx1"/>
                          </a:solidFill>
                          <a:effectLst/>
                        </a:rPr>
                        <a:t> </a:t>
                      </a:r>
                      <a:endParaRPr lang="en-IN"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just"/>
                      <a:r>
                        <a:rPr lang="en-IN" sz="1200" dirty="0">
                          <a:solidFill>
                            <a:schemeClr val="tx1"/>
                          </a:solidFill>
                          <a:effectLst/>
                        </a:rPr>
                        <a:t> </a:t>
                      </a:r>
                      <a:endParaRPr lang="en-IN"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just"/>
                      <a:r>
                        <a:rPr lang="en-IN" sz="1200" dirty="0">
                          <a:solidFill>
                            <a:schemeClr val="tx1"/>
                          </a:solidFill>
                          <a:effectLst/>
                        </a:rPr>
                        <a:t> </a:t>
                      </a:r>
                      <a:endParaRPr lang="en-IN"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just"/>
                      <a:r>
                        <a:rPr lang="en-IN" sz="1200" dirty="0">
                          <a:solidFill>
                            <a:schemeClr val="tx1"/>
                          </a:solidFill>
                          <a:effectLst/>
                        </a:rPr>
                        <a:t> </a:t>
                      </a:r>
                      <a:endParaRPr lang="en-IN"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just"/>
                      <a:r>
                        <a:rPr lang="en-IN" sz="1200" dirty="0">
                          <a:solidFill>
                            <a:schemeClr val="tx1"/>
                          </a:solidFill>
                          <a:effectLst/>
                        </a:rPr>
                        <a:t> </a:t>
                      </a:r>
                      <a:endParaRPr lang="en-IN"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3156915730"/>
                  </a:ext>
                </a:extLst>
              </a:tr>
            </a:tbl>
          </a:graphicData>
        </a:graphic>
      </p:graphicFrame>
      <p:graphicFrame>
        <p:nvGraphicFramePr>
          <p:cNvPr id="3" name="Table 2">
            <a:extLst>
              <a:ext uri="{FF2B5EF4-FFF2-40B4-BE49-F238E27FC236}">
                <a16:creationId xmlns:a16="http://schemas.microsoft.com/office/drawing/2014/main" id="{1874BB9C-C781-4990-BB3E-85253E5999AC}"/>
              </a:ext>
            </a:extLst>
          </p:cNvPr>
          <p:cNvGraphicFramePr>
            <a:graphicFrameLocks noGrp="1"/>
          </p:cNvGraphicFramePr>
          <p:nvPr>
            <p:extLst>
              <p:ext uri="{D42A27DB-BD31-4B8C-83A1-F6EECF244321}">
                <p14:modId xmlns:p14="http://schemas.microsoft.com/office/powerpoint/2010/main" val="3267600158"/>
              </p:ext>
            </p:extLst>
          </p:nvPr>
        </p:nvGraphicFramePr>
        <p:xfrm>
          <a:off x="1740310" y="4087920"/>
          <a:ext cx="9134170" cy="2240280"/>
        </p:xfrm>
        <a:graphic>
          <a:graphicData uri="http://schemas.openxmlformats.org/drawingml/2006/table">
            <a:tbl>
              <a:tblPr firstRow="1" firstCol="1" bandRow="1">
                <a:tableStyleId>{5C22544A-7EE6-4342-B048-85BDC9FD1C3A}</a:tableStyleId>
              </a:tblPr>
              <a:tblGrid>
                <a:gridCol w="1826834">
                  <a:extLst>
                    <a:ext uri="{9D8B030D-6E8A-4147-A177-3AD203B41FA5}">
                      <a16:colId xmlns:a16="http://schemas.microsoft.com/office/drawing/2014/main" val="2716611997"/>
                    </a:ext>
                  </a:extLst>
                </a:gridCol>
                <a:gridCol w="1826834">
                  <a:extLst>
                    <a:ext uri="{9D8B030D-6E8A-4147-A177-3AD203B41FA5}">
                      <a16:colId xmlns:a16="http://schemas.microsoft.com/office/drawing/2014/main" val="3503574712"/>
                    </a:ext>
                  </a:extLst>
                </a:gridCol>
                <a:gridCol w="1826834">
                  <a:extLst>
                    <a:ext uri="{9D8B030D-6E8A-4147-A177-3AD203B41FA5}">
                      <a16:colId xmlns:a16="http://schemas.microsoft.com/office/drawing/2014/main" val="1361649544"/>
                    </a:ext>
                  </a:extLst>
                </a:gridCol>
                <a:gridCol w="1826834">
                  <a:extLst>
                    <a:ext uri="{9D8B030D-6E8A-4147-A177-3AD203B41FA5}">
                      <a16:colId xmlns:a16="http://schemas.microsoft.com/office/drawing/2014/main" val="4222323269"/>
                    </a:ext>
                  </a:extLst>
                </a:gridCol>
                <a:gridCol w="1826834">
                  <a:extLst>
                    <a:ext uri="{9D8B030D-6E8A-4147-A177-3AD203B41FA5}">
                      <a16:colId xmlns:a16="http://schemas.microsoft.com/office/drawing/2014/main" val="265825775"/>
                    </a:ext>
                  </a:extLst>
                </a:gridCol>
              </a:tblGrid>
              <a:tr h="1844691">
                <a:tc>
                  <a:txBody>
                    <a:bodyPr/>
                    <a:lstStyle/>
                    <a:p>
                      <a:pPr algn="just"/>
                      <a:r>
                        <a:rPr lang="en-IN" sz="2100" dirty="0">
                          <a:solidFill>
                            <a:schemeClr val="tx1"/>
                          </a:solidFill>
                          <a:effectLst/>
                          <a:latin typeface="Times New Roman" panose="02020603050405020304" pitchFamily="18" charset="0"/>
                          <a:cs typeface="Times New Roman" panose="02020603050405020304" pitchFamily="18" charset="0"/>
                        </a:rPr>
                        <a:t>Balance at the beginning of the current reporting period </a:t>
                      </a:r>
                    </a:p>
                    <a:p>
                      <a:pPr algn="just"/>
                      <a:r>
                        <a:rPr lang="en-IN" sz="2100" dirty="0">
                          <a:solidFill>
                            <a:schemeClr val="tx1"/>
                          </a:solidFill>
                          <a:effectLst/>
                          <a:latin typeface="Times New Roman" panose="02020603050405020304" pitchFamily="18" charset="0"/>
                          <a:cs typeface="Times New Roman" panose="02020603050405020304" pitchFamily="18" charset="0"/>
                        </a:rPr>
                        <a:t> </a:t>
                      </a:r>
                      <a:endParaRPr lang="en-IN" sz="2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5438" marR="75438" marT="0" marB="0">
                    <a:noFill/>
                  </a:tcPr>
                </a:tc>
                <a:tc>
                  <a:txBody>
                    <a:bodyPr/>
                    <a:lstStyle/>
                    <a:p>
                      <a:pPr algn="just"/>
                      <a:r>
                        <a:rPr lang="en-IN" sz="2100" dirty="0">
                          <a:solidFill>
                            <a:schemeClr val="tx1"/>
                          </a:solidFill>
                          <a:effectLst/>
                          <a:latin typeface="Times New Roman" panose="02020603050405020304" pitchFamily="18" charset="0"/>
                          <a:cs typeface="Times New Roman" panose="02020603050405020304" pitchFamily="18" charset="0"/>
                        </a:rPr>
                        <a:t>Changes in Equity Share Capital due to prior period errors </a:t>
                      </a:r>
                    </a:p>
                    <a:p>
                      <a:pPr algn="just"/>
                      <a:r>
                        <a:rPr lang="en-IN" sz="2100" dirty="0">
                          <a:solidFill>
                            <a:schemeClr val="tx1"/>
                          </a:solidFill>
                          <a:effectLst/>
                          <a:latin typeface="Times New Roman" panose="02020603050405020304" pitchFamily="18" charset="0"/>
                          <a:cs typeface="Times New Roman" panose="02020603050405020304" pitchFamily="18" charset="0"/>
                        </a:rPr>
                        <a:t> </a:t>
                      </a:r>
                      <a:endParaRPr lang="en-IN" sz="2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5438" marR="75438" marT="0" marB="0">
                    <a:noFill/>
                  </a:tcPr>
                </a:tc>
                <a:tc>
                  <a:txBody>
                    <a:bodyPr/>
                    <a:lstStyle/>
                    <a:p>
                      <a:pPr algn="just"/>
                      <a:r>
                        <a:rPr lang="en-IN" sz="2100" dirty="0">
                          <a:solidFill>
                            <a:schemeClr val="tx1"/>
                          </a:solidFill>
                          <a:effectLst/>
                          <a:latin typeface="Times New Roman" panose="02020603050405020304" pitchFamily="18" charset="0"/>
                          <a:cs typeface="Times New Roman" panose="02020603050405020304" pitchFamily="18" charset="0"/>
                        </a:rPr>
                        <a:t>Restated balance at the beginning of the current reporting period </a:t>
                      </a:r>
                    </a:p>
                    <a:p>
                      <a:pPr algn="just"/>
                      <a:r>
                        <a:rPr lang="en-IN" sz="2100" dirty="0">
                          <a:solidFill>
                            <a:schemeClr val="tx1"/>
                          </a:solidFill>
                          <a:effectLst/>
                          <a:latin typeface="Times New Roman" panose="02020603050405020304" pitchFamily="18" charset="0"/>
                          <a:cs typeface="Times New Roman" panose="02020603050405020304" pitchFamily="18" charset="0"/>
                        </a:rPr>
                        <a:t> </a:t>
                      </a:r>
                      <a:endParaRPr lang="en-IN" sz="2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5438" marR="75438" marT="0" marB="0">
                    <a:noFill/>
                  </a:tcPr>
                </a:tc>
                <a:tc>
                  <a:txBody>
                    <a:bodyPr/>
                    <a:lstStyle/>
                    <a:p>
                      <a:pPr algn="just"/>
                      <a:r>
                        <a:rPr lang="en-IN" sz="2100" dirty="0">
                          <a:solidFill>
                            <a:schemeClr val="tx1"/>
                          </a:solidFill>
                          <a:effectLst/>
                          <a:latin typeface="Times New Roman" panose="02020603050405020304" pitchFamily="18" charset="0"/>
                          <a:cs typeface="Times New Roman" panose="02020603050405020304" pitchFamily="18" charset="0"/>
                        </a:rPr>
                        <a:t>Changes in equity share capital during the current year </a:t>
                      </a:r>
                    </a:p>
                    <a:p>
                      <a:pPr algn="just"/>
                      <a:r>
                        <a:rPr lang="en-IN" sz="2100" dirty="0">
                          <a:solidFill>
                            <a:schemeClr val="tx1"/>
                          </a:solidFill>
                          <a:effectLst/>
                          <a:latin typeface="Times New Roman" panose="02020603050405020304" pitchFamily="18" charset="0"/>
                          <a:cs typeface="Times New Roman" panose="02020603050405020304" pitchFamily="18" charset="0"/>
                        </a:rPr>
                        <a:t> </a:t>
                      </a:r>
                      <a:endParaRPr lang="en-IN" sz="2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5438" marR="75438" marT="0" marB="0">
                    <a:noFill/>
                  </a:tcPr>
                </a:tc>
                <a:tc>
                  <a:txBody>
                    <a:bodyPr/>
                    <a:lstStyle/>
                    <a:p>
                      <a:pPr algn="just"/>
                      <a:r>
                        <a:rPr lang="en-IN" sz="2100" dirty="0">
                          <a:solidFill>
                            <a:schemeClr val="tx1"/>
                          </a:solidFill>
                          <a:effectLst/>
                          <a:latin typeface="Times New Roman" panose="02020603050405020304" pitchFamily="18" charset="0"/>
                          <a:cs typeface="Times New Roman" panose="02020603050405020304" pitchFamily="18" charset="0"/>
                        </a:rPr>
                        <a:t>Balance at the end of the current reporting period </a:t>
                      </a:r>
                    </a:p>
                    <a:p>
                      <a:pPr algn="just"/>
                      <a:r>
                        <a:rPr lang="en-IN" sz="2100" dirty="0">
                          <a:solidFill>
                            <a:schemeClr val="tx1"/>
                          </a:solidFill>
                          <a:effectLst/>
                          <a:latin typeface="Times New Roman" panose="02020603050405020304" pitchFamily="18" charset="0"/>
                          <a:cs typeface="Times New Roman" panose="02020603050405020304" pitchFamily="18" charset="0"/>
                        </a:rPr>
                        <a:t> </a:t>
                      </a:r>
                      <a:endParaRPr lang="en-IN" sz="2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5438" marR="75438" marT="0" marB="0">
                    <a:noFill/>
                  </a:tcPr>
                </a:tc>
                <a:extLst>
                  <a:ext uri="{0D108BD9-81ED-4DB2-BD59-A6C34878D82A}">
                    <a16:rowId xmlns:a16="http://schemas.microsoft.com/office/drawing/2014/main" val="234215044"/>
                  </a:ext>
                </a:extLst>
              </a:tr>
            </a:tbl>
          </a:graphicData>
        </a:graphic>
      </p:graphicFrame>
      <p:sp>
        <p:nvSpPr>
          <p:cNvPr id="4" name="Rectangle 1">
            <a:extLst>
              <a:ext uri="{FF2B5EF4-FFF2-40B4-BE49-F238E27FC236}">
                <a16:creationId xmlns:a16="http://schemas.microsoft.com/office/drawing/2014/main" id="{4042322C-0423-47A9-9595-0F62F25DEFFB}"/>
              </a:ext>
            </a:extLst>
          </p:cNvPr>
          <p:cNvSpPr>
            <a:spLocks noChangeArrowheads="1"/>
          </p:cNvSpPr>
          <p:nvPr/>
        </p:nvSpPr>
        <p:spPr bwMode="auto">
          <a:xfrm>
            <a:off x="825912" y="56463"/>
            <a:ext cx="10255044"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ii) Format of the Statement of Change in Equity has been made more broader: -</a:t>
            </a:r>
            <a:endParaRPr kumimoji="0" lang="en-US" altLang="en-US" sz="21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1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Equity Share Capital</a:t>
            </a:r>
            <a:endParaRPr kumimoji="0" lang="en-US" altLang="en-US" sz="21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100" b="1"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Current reporting period </a:t>
            </a:r>
            <a:endParaRPr kumimoji="0" lang="en-US" altLang="en-US" sz="21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099C36FC-0A9E-4F64-B3AF-F64611654AF0}"/>
              </a:ext>
            </a:extLst>
          </p:cNvPr>
          <p:cNvSpPr txBox="1"/>
          <p:nvPr/>
        </p:nvSpPr>
        <p:spPr>
          <a:xfrm>
            <a:off x="1022555" y="3706761"/>
            <a:ext cx="9851924" cy="415498"/>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100" b="1"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Previous reporting period</a:t>
            </a:r>
            <a:r>
              <a:rPr kumimoji="0" lang="en-US" altLang="en-US" sz="1400" b="1"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4410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pSp>
        <p:nvGrpSpPr>
          <p:cNvPr id="2" name="object 2">
            <a:extLst>
              <a:ext uri="{FF2B5EF4-FFF2-40B4-BE49-F238E27FC236}">
                <a16:creationId xmlns:a16="http://schemas.microsoft.com/office/drawing/2014/main" id="{8FF9CB1B-6A31-4A75-B3C9-B29EF6F3BD72}"/>
              </a:ext>
            </a:extLst>
          </p:cNvPr>
          <p:cNvGrpSpPr/>
          <p:nvPr/>
        </p:nvGrpSpPr>
        <p:grpSpPr>
          <a:xfrm>
            <a:off x="825500" y="276542"/>
            <a:ext cx="10541000" cy="6304915"/>
            <a:chOff x="825500" y="251968"/>
            <a:chExt cx="10541000" cy="6304915"/>
          </a:xfrm>
          <a:solidFill>
            <a:schemeClr val="bg1">
              <a:lumMod val="95000"/>
            </a:schemeClr>
          </a:solidFill>
        </p:grpSpPr>
        <p:sp>
          <p:nvSpPr>
            <p:cNvPr id="3" name="object 3">
              <a:extLst>
                <a:ext uri="{FF2B5EF4-FFF2-40B4-BE49-F238E27FC236}">
                  <a16:creationId xmlns:a16="http://schemas.microsoft.com/office/drawing/2014/main" id="{53903FA6-D9E8-4A13-B1D1-3271B8786EBA}"/>
                </a:ext>
              </a:extLst>
            </p:cNvPr>
            <p:cNvSpPr/>
            <p:nvPr/>
          </p:nvSpPr>
          <p:spPr>
            <a:xfrm>
              <a:off x="838200" y="264680"/>
              <a:ext cx="10515600" cy="472440"/>
            </a:xfrm>
            <a:custGeom>
              <a:avLst/>
              <a:gdLst/>
              <a:ahLst/>
              <a:cxnLst/>
              <a:rect l="l" t="t" r="r" b="b"/>
              <a:pathLst>
                <a:path w="10515600" h="472440">
                  <a:moveTo>
                    <a:pt x="10515600" y="0"/>
                  </a:moveTo>
                  <a:lnTo>
                    <a:pt x="5257800" y="0"/>
                  </a:lnTo>
                  <a:lnTo>
                    <a:pt x="0" y="0"/>
                  </a:lnTo>
                  <a:lnTo>
                    <a:pt x="0" y="472427"/>
                  </a:lnTo>
                  <a:lnTo>
                    <a:pt x="5257800" y="472427"/>
                  </a:lnTo>
                  <a:lnTo>
                    <a:pt x="10515600" y="472427"/>
                  </a:lnTo>
                  <a:lnTo>
                    <a:pt x="10515600" y="0"/>
                  </a:lnTo>
                  <a:close/>
                </a:path>
              </a:pathLst>
            </a:custGeom>
            <a:grpFill/>
          </p:spPr>
          <p:txBody>
            <a:bodyPr wrap="square" lIns="0" tIns="0" rIns="0" bIns="0" rtlCol="0"/>
            <a:lstStyle/>
            <a:p>
              <a:endParaRPr dirty="0">
                <a:solidFill>
                  <a:schemeClr val="tx1"/>
                </a:solidFill>
              </a:endParaRPr>
            </a:p>
          </p:txBody>
        </p:sp>
        <p:sp>
          <p:nvSpPr>
            <p:cNvPr id="4" name="object 4">
              <a:extLst>
                <a:ext uri="{FF2B5EF4-FFF2-40B4-BE49-F238E27FC236}">
                  <a16:creationId xmlns:a16="http://schemas.microsoft.com/office/drawing/2014/main" id="{5E0997E5-3A0A-417C-962B-960A691EC139}"/>
                </a:ext>
              </a:extLst>
            </p:cNvPr>
            <p:cNvSpPr/>
            <p:nvPr/>
          </p:nvSpPr>
          <p:spPr>
            <a:xfrm>
              <a:off x="838200" y="737120"/>
              <a:ext cx="10515600" cy="5806440"/>
            </a:xfrm>
            <a:custGeom>
              <a:avLst/>
              <a:gdLst/>
              <a:ahLst/>
              <a:cxnLst/>
              <a:rect l="l" t="t" r="r" b="b"/>
              <a:pathLst>
                <a:path w="10515600" h="5806440">
                  <a:moveTo>
                    <a:pt x="10515600" y="0"/>
                  </a:moveTo>
                  <a:lnTo>
                    <a:pt x="5257800" y="0"/>
                  </a:lnTo>
                  <a:lnTo>
                    <a:pt x="0" y="0"/>
                  </a:lnTo>
                  <a:lnTo>
                    <a:pt x="0" y="5806440"/>
                  </a:lnTo>
                  <a:lnTo>
                    <a:pt x="5257800" y="5806440"/>
                  </a:lnTo>
                  <a:lnTo>
                    <a:pt x="5821553" y="5806440"/>
                  </a:lnTo>
                  <a:lnTo>
                    <a:pt x="5821553" y="5459158"/>
                  </a:lnTo>
                  <a:lnTo>
                    <a:pt x="10420985" y="5459158"/>
                  </a:lnTo>
                  <a:lnTo>
                    <a:pt x="10420985" y="5806440"/>
                  </a:lnTo>
                  <a:lnTo>
                    <a:pt x="10515600" y="5806440"/>
                  </a:lnTo>
                  <a:lnTo>
                    <a:pt x="10515600" y="5459158"/>
                  </a:lnTo>
                  <a:lnTo>
                    <a:pt x="10515600" y="0"/>
                  </a:lnTo>
                  <a:close/>
                </a:path>
              </a:pathLst>
            </a:custGeom>
            <a:grpFill/>
          </p:spPr>
          <p:txBody>
            <a:bodyPr wrap="square" lIns="0" tIns="0" rIns="0" bIns="0" rtlCol="0"/>
            <a:lstStyle/>
            <a:p>
              <a:endParaRPr dirty="0">
                <a:solidFill>
                  <a:schemeClr val="tx1"/>
                </a:solidFill>
              </a:endParaRPr>
            </a:p>
          </p:txBody>
        </p:sp>
        <p:sp>
          <p:nvSpPr>
            <p:cNvPr id="5" name="object 5">
              <a:extLst>
                <a:ext uri="{FF2B5EF4-FFF2-40B4-BE49-F238E27FC236}">
                  <a16:creationId xmlns:a16="http://schemas.microsoft.com/office/drawing/2014/main" id="{300B2E32-9BF0-42AE-9F53-47EE357B963B}"/>
                </a:ext>
              </a:extLst>
            </p:cNvPr>
            <p:cNvSpPr/>
            <p:nvPr/>
          </p:nvSpPr>
          <p:spPr>
            <a:xfrm>
              <a:off x="831850" y="258318"/>
              <a:ext cx="10528300" cy="6292215"/>
            </a:xfrm>
            <a:custGeom>
              <a:avLst/>
              <a:gdLst/>
              <a:ahLst/>
              <a:cxnLst/>
              <a:rect l="l" t="t" r="r" b="b"/>
              <a:pathLst>
                <a:path w="10528300" h="6292215">
                  <a:moveTo>
                    <a:pt x="5264150" y="0"/>
                  </a:moveTo>
                  <a:lnTo>
                    <a:pt x="5264150" y="6291592"/>
                  </a:lnTo>
                </a:path>
                <a:path w="10528300" h="6292215">
                  <a:moveTo>
                    <a:pt x="0" y="478789"/>
                  </a:moveTo>
                  <a:lnTo>
                    <a:pt x="10528300" y="478789"/>
                  </a:lnTo>
                </a:path>
                <a:path w="10528300" h="6292215">
                  <a:moveTo>
                    <a:pt x="6350" y="0"/>
                  </a:moveTo>
                  <a:lnTo>
                    <a:pt x="6350" y="6291592"/>
                  </a:lnTo>
                </a:path>
                <a:path w="10528300" h="6292215">
                  <a:moveTo>
                    <a:pt x="10521950" y="0"/>
                  </a:moveTo>
                  <a:lnTo>
                    <a:pt x="10521950" y="6291592"/>
                  </a:lnTo>
                </a:path>
                <a:path w="10528300" h="6292215">
                  <a:moveTo>
                    <a:pt x="0" y="6350"/>
                  </a:moveTo>
                  <a:lnTo>
                    <a:pt x="10528300" y="6350"/>
                  </a:lnTo>
                </a:path>
                <a:path w="10528300" h="6292215">
                  <a:moveTo>
                    <a:pt x="0" y="6285242"/>
                  </a:moveTo>
                  <a:lnTo>
                    <a:pt x="5430393" y="6285242"/>
                  </a:lnTo>
                </a:path>
                <a:path w="10528300" h="6292215">
                  <a:moveTo>
                    <a:pt x="10427335" y="6285242"/>
                  </a:moveTo>
                  <a:lnTo>
                    <a:pt x="10528300" y="6285242"/>
                  </a:lnTo>
                </a:path>
              </a:pathLst>
            </a:custGeom>
            <a:grpFill/>
            <a:ln w="12700">
              <a:solidFill>
                <a:srgbClr val="000000"/>
              </a:solidFill>
            </a:ln>
          </p:spPr>
          <p:txBody>
            <a:bodyPr wrap="square" lIns="0" tIns="0" rIns="0" bIns="0" rtlCol="0"/>
            <a:lstStyle/>
            <a:p>
              <a:endParaRPr dirty="0">
                <a:solidFill>
                  <a:schemeClr val="tx1"/>
                </a:solidFill>
              </a:endParaRPr>
            </a:p>
          </p:txBody>
        </p:sp>
      </p:grpSp>
      <p:sp>
        <p:nvSpPr>
          <p:cNvPr id="7" name="TextBox 6">
            <a:extLst>
              <a:ext uri="{FF2B5EF4-FFF2-40B4-BE49-F238E27FC236}">
                <a16:creationId xmlns:a16="http://schemas.microsoft.com/office/drawing/2014/main" id="{60F53506-231A-432A-AE91-5242430BB104}"/>
              </a:ext>
            </a:extLst>
          </p:cNvPr>
          <p:cNvSpPr txBox="1"/>
          <p:nvPr/>
        </p:nvSpPr>
        <p:spPr>
          <a:xfrm>
            <a:off x="2025749" y="340128"/>
            <a:ext cx="3291840" cy="461665"/>
          </a:xfrm>
          <a:prstGeom prst="rect">
            <a:avLst/>
          </a:prstGeom>
          <a:solidFill>
            <a:schemeClr val="bg1">
              <a:lumMod val="95000"/>
            </a:schemeClr>
          </a:solidFill>
        </p:spPr>
        <p:txBody>
          <a:bodyPr wrap="square">
            <a:spAutoFit/>
          </a:bodyPr>
          <a:lstStyle/>
          <a:p>
            <a:r>
              <a:rPr lang="en-US" sz="2400" b="1" i="0" u="none" strike="noStrike" baseline="0" dirty="0">
                <a:solidFill>
                  <a:schemeClr val="tx1"/>
                </a:solidFill>
                <a:latin typeface="Times New Roman" panose="02020603050405020304" pitchFamily="18" charset="0"/>
                <a:cs typeface="Times New Roman" panose="02020603050405020304" pitchFamily="18" charset="0"/>
              </a:rPr>
              <a:t>Pre-amendment</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i="0" u="none" strike="noStrike" baseline="0" dirty="0">
                <a:solidFill>
                  <a:schemeClr val="tx1"/>
                </a:solidFill>
                <a:latin typeface="Times New Roman" panose="02020603050405020304" pitchFamily="18" charset="0"/>
                <a:cs typeface="Times New Roman" panose="02020603050405020304" pitchFamily="18" charset="0"/>
              </a:rPr>
              <a:t>Post</a:t>
            </a:r>
          </a:p>
        </p:txBody>
      </p:sp>
      <p:sp>
        <p:nvSpPr>
          <p:cNvPr id="8" name="TextBox 7">
            <a:extLst>
              <a:ext uri="{FF2B5EF4-FFF2-40B4-BE49-F238E27FC236}">
                <a16:creationId xmlns:a16="http://schemas.microsoft.com/office/drawing/2014/main" id="{43179EB2-B1E7-4C0D-ADEA-B9EFE1973261}"/>
              </a:ext>
            </a:extLst>
          </p:cNvPr>
          <p:cNvSpPr txBox="1"/>
          <p:nvPr/>
        </p:nvSpPr>
        <p:spPr>
          <a:xfrm>
            <a:off x="7144044" y="315000"/>
            <a:ext cx="3291840" cy="461665"/>
          </a:xfrm>
          <a:prstGeom prst="rect">
            <a:avLst/>
          </a:prstGeom>
          <a:solidFill>
            <a:schemeClr val="bg1">
              <a:lumMod val="95000"/>
            </a:schemeClr>
          </a:solidFill>
        </p:spPr>
        <p:txBody>
          <a:bodyPr wrap="square">
            <a:spAutoFit/>
          </a:bodyPr>
          <a:lstStyle/>
          <a:p>
            <a:r>
              <a:rPr lang="en-US" sz="2400" b="1" i="0" u="none" strike="noStrike" baseline="0" dirty="0">
                <a:solidFill>
                  <a:schemeClr val="tx1"/>
                </a:solidFill>
                <a:latin typeface="Times New Roman" panose="02020603050405020304" pitchFamily="18" charset="0"/>
                <a:cs typeface="Times New Roman" panose="02020603050405020304" pitchFamily="18" charset="0"/>
              </a:rPr>
              <a:t>Post-amendment</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i="0" u="none" strike="noStrike" baseline="0" dirty="0">
                <a:solidFill>
                  <a:schemeClr val="tx1"/>
                </a:solidFill>
                <a:latin typeface="Times New Roman" panose="02020603050405020304" pitchFamily="18" charset="0"/>
                <a:cs typeface="Times New Roman" panose="02020603050405020304" pitchFamily="18" charset="0"/>
              </a:rPr>
              <a:t>Post</a:t>
            </a:r>
          </a:p>
        </p:txBody>
      </p:sp>
      <p:graphicFrame>
        <p:nvGraphicFramePr>
          <p:cNvPr id="9" name="object 9">
            <a:extLst>
              <a:ext uri="{FF2B5EF4-FFF2-40B4-BE49-F238E27FC236}">
                <a16:creationId xmlns:a16="http://schemas.microsoft.com/office/drawing/2014/main" id="{C45BB8E2-7541-474C-A968-8940BF635E4F}"/>
              </a:ext>
            </a:extLst>
          </p:cNvPr>
          <p:cNvGraphicFramePr>
            <a:graphicFrameLocks noGrp="1"/>
          </p:cNvGraphicFramePr>
          <p:nvPr/>
        </p:nvGraphicFramePr>
        <p:xfrm>
          <a:off x="6349219" y="801793"/>
          <a:ext cx="4881489" cy="5087617"/>
        </p:xfrm>
        <a:graphic>
          <a:graphicData uri="http://schemas.openxmlformats.org/drawingml/2006/table">
            <a:tbl>
              <a:tblPr firstRow="1" bandRow="1">
                <a:tableStyleId>{2D5ABB26-0587-4C30-8999-92F81FD0307C}</a:tableStyleId>
              </a:tblPr>
              <a:tblGrid>
                <a:gridCol w="4881489">
                  <a:extLst>
                    <a:ext uri="{9D8B030D-6E8A-4147-A177-3AD203B41FA5}">
                      <a16:colId xmlns:a16="http://schemas.microsoft.com/office/drawing/2014/main" val="20000"/>
                    </a:ext>
                  </a:extLst>
                </a:gridCol>
              </a:tblGrid>
              <a:tr h="370839">
                <a:tc>
                  <a:txBody>
                    <a:bodyPr/>
                    <a:lstStyle/>
                    <a:p>
                      <a:pPr marL="110489">
                        <a:lnSpc>
                          <a:spcPts val="2265"/>
                        </a:lnSpc>
                      </a:pPr>
                      <a:r>
                        <a:rPr sz="2100" b="1" spc="-10" dirty="0">
                          <a:latin typeface="Times New Roman" panose="02020603050405020304" pitchFamily="18" charset="0"/>
                          <a:cs typeface="Times New Roman" panose="02020603050405020304" pitchFamily="18" charset="0"/>
                        </a:rPr>
                        <a:t>LIABILITIES</a:t>
                      </a:r>
                      <a:endParaRPr sz="2100" dirty="0">
                        <a:latin typeface="Times New Roman" panose="02020603050405020304" pitchFamily="18" charset="0"/>
                        <a:cs typeface="Times New Roman" panose="02020603050405020304" pitchFamily="18" charset="0"/>
                      </a:endParaRPr>
                    </a:p>
                  </a:txBody>
                  <a:tcPr marL="0" marR="0" marT="0" marB="0">
                    <a:lnT w="28575">
                      <a:solidFill>
                        <a:srgbClr val="000000"/>
                      </a:solidFill>
                      <a:prstDash val="solid"/>
                    </a:lnT>
                    <a:lnB w="28575">
                      <a:solidFill>
                        <a:srgbClr val="000000"/>
                      </a:solidFill>
                      <a:prstDash val="solid"/>
                    </a:lnB>
                    <a:solidFill>
                      <a:schemeClr val="bg1">
                        <a:lumMod val="95000"/>
                      </a:schemeClr>
                    </a:solidFill>
                  </a:tcPr>
                </a:tc>
                <a:extLst>
                  <a:ext uri="{0D108BD9-81ED-4DB2-BD59-A6C34878D82A}">
                    <a16:rowId xmlns:a16="http://schemas.microsoft.com/office/drawing/2014/main" val="10000"/>
                  </a:ext>
                </a:extLst>
              </a:tr>
              <a:tr h="3863602">
                <a:tc>
                  <a:txBody>
                    <a:bodyPr/>
                    <a:lstStyle/>
                    <a:p>
                      <a:pPr marL="932815" indent="-861060">
                        <a:lnSpc>
                          <a:spcPts val="1935"/>
                        </a:lnSpc>
                        <a:buAutoNum type="arabicParenBoth"/>
                        <a:tabLst>
                          <a:tab pos="932815" algn="l"/>
                          <a:tab pos="933450" algn="l"/>
                        </a:tabLst>
                      </a:pPr>
                      <a:r>
                        <a:rPr sz="2100" b="1" dirty="0">
                          <a:latin typeface="Times New Roman" panose="02020603050405020304" pitchFamily="18" charset="0"/>
                          <a:cs typeface="Times New Roman" panose="02020603050405020304" pitchFamily="18" charset="0"/>
                        </a:rPr>
                        <a:t>No</a:t>
                      </a:r>
                      <a:r>
                        <a:rPr sz="2100" b="1" spc="5" dirty="0">
                          <a:latin typeface="Times New Roman" panose="02020603050405020304" pitchFamily="18" charset="0"/>
                          <a:cs typeface="Times New Roman" panose="02020603050405020304" pitchFamily="18" charset="0"/>
                        </a:rPr>
                        <a:t>n</a:t>
                      </a:r>
                      <a:r>
                        <a:rPr sz="2100" b="1" dirty="0">
                          <a:latin typeface="Times New Roman" panose="02020603050405020304" pitchFamily="18" charset="0"/>
                          <a:cs typeface="Times New Roman" panose="02020603050405020304" pitchFamily="18" charset="0"/>
                        </a:rPr>
                        <a:t>-</a:t>
                      </a:r>
                      <a:r>
                        <a:rPr sz="2100" b="1" spc="-5" dirty="0">
                          <a:latin typeface="Times New Roman" panose="02020603050405020304" pitchFamily="18" charset="0"/>
                          <a:cs typeface="Times New Roman" panose="02020603050405020304" pitchFamily="18" charset="0"/>
                        </a:rPr>
                        <a:t>cur</a:t>
                      </a:r>
                      <a:r>
                        <a:rPr sz="2100" b="1" spc="-15" dirty="0">
                          <a:latin typeface="Times New Roman" panose="02020603050405020304" pitchFamily="18" charset="0"/>
                          <a:cs typeface="Times New Roman" panose="02020603050405020304" pitchFamily="18" charset="0"/>
                        </a:rPr>
                        <a:t>r</a:t>
                      </a:r>
                      <a:r>
                        <a:rPr sz="2100" b="1" spc="-5" dirty="0">
                          <a:latin typeface="Times New Roman" panose="02020603050405020304" pitchFamily="18" charset="0"/>
                          <a:cs typeface="Times New Roman" panose="02020603050405020304" pitchFamily="18" charset="0"/>
                        </a:rPr>
                        <a:t>en</a:t>
                      </a:r>
                      <a:r>
                        <a:rPr sz="2100" b="1" dirty="0">
                          <a:latin typeface="Times New Roman" panose="02020603050405020304" pitchFamily="18" charset="0"/>
                          <a:cs typeface="Times New Roman" panose="02020603050405020304" pitchFamily="18" charset="0"/>
                        </a:rPr>
                        <a:t>t</a:t>
                      </a:r>
                      <a:r>
                        <a:rPr sz="2100" b="1" spc="-110" dirty="0">
                          <a:latin typeface="Times New Roman" panose="02020603050405020304" pitchFamily="18" charset="0"/>
                          <a:cs typeface="Times New Roman" panose="02020603050405020304" pitchFamily="18" charset="0"/>
                        </a:rPr>
                        <a:t> </a:t>
                      </a:r>
                      <a:r>
                        <a:rPr sz="2100" b="1" spc="-5" dirty="0">
                          <a:latin typeface="Times New Roman" panose="02020603050405020304" pitchFamily="18" charset="0"/>
                          <a:cs typeface="Times New Roman" panose="02020603050405020304" pitchFamily="18" charset="0"/>
                        </a:rPr>
                        <a:t>l</a:t>
                      </a:r>
                      <a:r>
                        <a:rPr sz="2100" b="1" dirty="0">
                          <a:latin typeface="Times New Roman" panose="02020603050405020304" pitchFamily="18" charset="0"/>
                          <a:cs typeface="Times New Roman" panose="02020603050405020304" pitchFamily="18" charset="0"/>
                        </a:rPr>
                        <a:t>i</a:t>
                      </a:r>
                      <a:r>
                        <a:rPr sz="2100" b="1" spc="-5" dirty="0">
                          <a:latin typeface="Times New Roman" panose="02020603050405020304" pitchFamily="18" charset="0"/>
                          <a:cs typeface="Times New Roman" panose="02020603050405020304" pitchFamily="18" charset="0"/>
                        </a:rPr>
                        <a:t>abil</a:t>
                      </a:r>
                      <a:r>
                        <a:rPr sz="2100" b="1" spc="5" dirty="0">
                          <a:latin typeface="Times New Roman" panose="02020603050405020304" pitchFamily="18" charset="0"/>
                          <a:cs typeface="Times New Roman" panose="02020603050405020304" pitchFamily="18" charset="0"/>
                        </a:rPr>
                        <a:t>i</a:t>
                      </a:r>
                      <a:r>
                        <a:rPr sz="2100" b="1" dirty="0">
                          <a:latin typeface="Times New Roman" panose="02020603050405020304" pitchFamily="18" charset="0"/>
                          <a:cs typeface="Times New Roman" panose="02020603050405020304" pitchFamily="18" charset="0"/>
                        </a:rPr>
                        <a:t>ties</a:t>
                      </a:r>
                      <a:endParaRPr sz="2100" dirty="0">
                        <a:latin typeface="Times New Roman" panose="02020603050405020304" pitchFamily="18" charset="0"/>
                        <a:cs typeface="Times New Roman" panose="02020603050405020304" pitchFamily="18" charset="0"/>
                      </a:endParaRPr>
                    </a:p>
                    <a:p>
                      <a:pPr marL="932815" lvl="1" indent="-489584">
                        <a:lnSpc>
                          <a:spcPts val="2195"/>
                        </a:lnSpc>
                        <a:buAutoNum type="alphaLcParenBoth"/>
                        <a:tabLst>
                          <a:tab pos="932815" algn="l"/>
                          <a:tab pos="933450" algn="l"/>
                        </a:tabLst>
                      </a:pPr>
                      <a:r>
                        <a:rPr sz="2100" dirty="0">
                          <a:latin typeface="Times New Roman" panose="02020603050405020304" pitchFamily="18" charset="0"/>
                          <a:cs typeface="Times New Roman" panose="02020603050405020304" pitchFamily="18" charset="0"/>
                        </a:rPr>
                        <a:t>Financ</a:t>
                      </a:r>
                      <a:r>
                        <a:rPr sz="2100" spc="-10" dirty="0">
                          <a:latin typeface="Times New Roman" panose="02020603050405020304" pitchFamily="18" charset="0"/>
                          <a:cs typeface="Times New Roman" panose="02020603050405020304" pitchFamily="18" charset="0"/>
                        </a:rPr>
                        <a:t>i</a:t>
                      </a:r>
                      <a:r>
                        <a:rPr sz="2100" spc="-5" dirty="0">
                          <a:latin typeface="Times New Roman" panose="02020603050405020304" pitchFamily="18" charset="0"/>
                          <a:cs typeface="Times New Roman" panose="02020603050405020304" pitchFamily="18" charset="0"/>
                        </a:rPr>
                        <a:t>a</a:t>
                      </a:r>
                      <a:r>
                        <a:rPr sz="2100" dirty="0">
                          <a:latin typeface="Times New Roman" panose="02020603050405020304" pitchFamily="18" charset="0"/>
                          <a:cs typeface="Times New Roman" panose="02020603050405020304" pitchFamily="18" charset="0"/>
                        </a:rPr>
                        <a:t>l</a:t>
                      </a:r>
                      <a:r>
                        <a:rPr sz="2100" spc="-105" dirty="0">
                          <a:latin typeface="Times New Roman" panose="02020603050405020304" pitchFamily="18" charset="0"/>
                          <a:cs typeface="Times New Roman" panose="02020603050405020304" pitchFamily="18" charset="0"/>
                        </a:rPr>
                        <a:t> </a:t>
                      </a:r>
                      <a:r>
                        <a:rPr sz="2100" spc="-5" dirty="0">
                          <a:latin typeface="Times New Roman" panose="02020603050405020304" pitchFamily="18" charset="0"/>
                          <a:cs typeface="Times New Roman" panose="02020603050405020304" pitchFamily="18" charset="0"/>
                        </a:rPr>
                        <a:t>L</a:t>
                      </a:r>
                      <a:r>
                        <a:rPr sz="2100" spc="-10" dirty="0">
                          <a:latin typeface="Times New Roman" panose="02020603050405020304" pitchFamily="18" charset="0"/>
                          <a:cs typeface="Times New Roman" panose="02020603050405020304" pitchFamily="18" charset="0"/>
                        </a:rPr>
                        <a:t>i</a:t>
                      </a:r>
                      <a:r>
                        <a:rPr sz="2100" spc="-5" dirty="0">
                          <a:latin typeface="Times New Roman" panose="02020603050405020304" pitchFamily="18" charset="0"/>
                          <a:cs typeface="Times New Roman" panose="02020603050405020304" pitchFamily="18" charset="0"/>
                        </a:rPr>
                        <a:t>a</a:t>
                      </a:r>
                      <a:r>
                        <a:rPr sz="2100" spc="-15" dirty="0">
                          <a:latin typeface="Times New Roman" panose="02020603050405020304" pitchFamily="18" charset="0"/>
                          <a:cs typeface="Times New Roman" panose="02020603050405020304" pitchFamily="18" charset="0"/>
                        </a:rPr>
                        <a:t>b</a:t>
                      </a:r>
                      <a:r>
                        <a:rPr sz="2100" spc="-5" dirty="0">
                          <a:latin typeface="Times New Roman" panose="02020603050405020304" pitchFamily="18" charset="0"/>
                          <a:cs typeface="Times New Roman" panose="02020603050405020304" pitchFamily="18" charset="0"/>
                        </a:rPr>
                        <a:t>i</a:t>
                      </a:r>
                      <a:r>
                        <a:rPr sz="2100" spc="-10" dirty="0">
                          <a:latin typeface="Times New Roman" panose="02020603050405020304" pitchFamily="18" charset="0"/>
                          <a:cs typeface="Times New Roman" panose="02020603050405020304" pitchFamily="18" charset="0"/>
                        </a:rPr>
                        <a:t>l</a:t>
                      </a:r>
                      <a:r>
                        <a:rPr sz="2100" spc="-5" dirty="0">
                          <a:latin typeface="Times New Roman" panose="02020603050405020304" pitchFamily="18" charset="0"/>
                          <a:cs typeface="Times New Roman" panose="02020603050405020304" pitchFamily="18" charset="0"/>
                        </a:rPr>
                        <a:t>iti</a:t>
                      </a:r>
                      <a:r>
                        <a:rPr sz="2100" spc="-10" dirty="0">
                          <a:latin typeface="Times New Roman" panose="02020603050405020304" pitchFamily="18" charset="0"/>
                          <a:cs typeface="Times New Roman" panose="02020603050405020304" pitchFamily="18" charset="0"/>
                        </a:rPr>
                        <a:t>e</a:t>
                      </a:r>
                      <a:r>
                        <a:rPr sz="2100" dirty="0">
                          <a:latin typeface="Times New Roman" panose="02020603050405020304" pitchFamily="18" charset="0"/>
                          <a:cs typeface="Times New Roman" panose="02020603050405020304" pitchFamily="18" charset="0"/>
                        </a:rPr>
                        <a:t>s</a:t>
                      </a:r>
                    </a:p>
                    <a:p>
                      <a:pPr marL="1200150" lvl="2" indent="-267335" algn="just">
                        <a:lnSpc>
                          <a:spcPts val="2200"/>
                        </a:lnSpc>
                        <a:buAutoNum type="romanLcParenBoth"/>
                        <a:tabLst>
                          <a:tab pos="1200150" algn="l"/>
                        </a:tabLst>
                      </a:pPr>
                      <a:r>
                        <a:rPr sz="2100" spc="-204" dirty="0">
                          <a:latin typeface="Times New Roman" panose="02020603050405020304" pitchFamily="18" charset="0"/>
                          <a:cs typeface="Times New Roman" panose="02020603050405020304" pitchFamily="18" charset="0"/>
                        </a:rPr>
                        <a:t>Borrowings</a:t>
                      </a:r>
                      <a:endParaRPr sz="2100" dirty="0">
                        <a:latin typeface="Times New Roman" panose="02020603050405020304" pitchFamily="18" charset="0"/>
                        <a:cs typeface="Times New Roman" panose="02020603050405020304" pitchFamily="18" charset="0"/>
                      </a:endParaRPr>
                    </a:p>
                    <a:p>
                      <a:pPr marL="932815">
                        <a:lnSpc>
                          <a:spcPts val="2205"/>
                        </a:lnSpc>
                      </a:pPr>
                      <a:r>
                        <a:rPr sz="2100" b="1" i="1" spc="-5" dirty="0">
                          <a:solidFill>
                            <a:srgbClr val="FF0000"/>
                          </a:solidFill>
                          <a:latin typeface="Times New Roman" panose="02020603050405020304" pitchFamily="18" charset="0"/>
                          <a:cs typeface="Times New Roman" panose="02020603050405020304" pitchFamily="18" charset="0"/>
                        </a:rPr>
                        <a:t>(</a:t>
                      </a:r>
                      <a:r>
                        <a:rPr sz="2100" b="1" i="1" dirty="0">
                          <a:solidFill>
                            <a:srgbClr val="FF0000"/>
                          </a:solidFill>
                          <a:latin typeface="Times New Roman" panose="02020603050405020304" pitchFamily="18" charset="0"/>
                          <a:cs typeface="Times New Roman" panose="02020603050405020304" pitchFamily="18" charset="0"/>
                        </a:rPr>
                        <a:t>i</a:t>
                      </a:r>
                      <a:r>
                        <a:rPr sz="2100" b="1" i="1" spc="-5" dirty="0">
                          <a:solidFill>
                            <a:srgbClr val="FF0000"/>
                          </a:solidFill>
                          <a:latin typeface="Times New Roman" panose="02020603050405020304" pitchFamily="18" charset="0"/>
                          <a:cs typeface="Times New Roman" panose="02020603050405020304" pitchFamily="18" charset="0"/>
                        </a:rPr>
                        <a:t>a</a:t>
                      </a:r>
                      <a:r>
                        <a:rPr sz="2100" b="1" i="1" dirty="0">
                          <a:solidFill>
                            <a:srgbClr val="FF0000"/>
                          </a:solidFill>
                          <a:latin typeface="Times New Roman" panose="02020603050405020304" pitchFamily="18" charset="0"/>
                          <a:cs typeface="Times New Roman" panose="02020603050405020304" pitchFamily="18" charset="0"/>
                        </a:rPr>
                        <a:t>)</a:t>
                      </a:r>
                      <a:r>
                        <a:rPr sz="2100" b="1" i="1" spc="-110" dirty="0">
                          <a:solidFill>
                            <a:srgbClr val="FF0000"/>
                          </a:solidFill>
                          <a:latin typeface="Times New Roman" panose="02020603050405020304" pitchFamily="18" charset="0"/>
                          <a:cs typeface="Times New Roman" panose="02020603050405020304" pitchFamily="18" charset="0"/>
                        </a:rPr>
                        <a:t> </a:t>
                      </a:r>
                      <a:r>
                        <a:rPr sz="2100" b="1" i="1" dirty="0">
                          <a:solidFill>
                            <a:srgbClr val="FF0000"/>
                          </a:solidFill>
                          <a:latin typeface="Times New Roman" panose="02020603050405020304" pitchFamily="18" charset="0"/>
                          <a:cs typeface="Times New Roman" panose="02020603050405020304" pitchFamily="18" charset="0"/>
                        </a:rPr>
                        <a:t>Le</a:t>
                      </a:r>
                      <a:r>
                        <a:rPr sz="2100" b="1" i="1" spc="-15" dirty="0">
                          <a:solidFill>
                            <a:srgbClr val="FF0000"/>
                          </a:solidFill>
                          <a:latin typeface="Times New Roman" panose="02020603050405020304" pitchFamily="18" charset="0"/>
                          <a:cs typeface="Times New Roman" panose="02020603050405020304" pitchFamily="18" charset="0"/>
                        </a:rPr>
                        <a:t>a</a:t>
                      </a:r>
                      <a:r>
                        <a:rPr sz="2100" b="1" i="1" spc="-5" dirty="0">
                          <a:solidFill>
                            <a:srgbClr val="FF0000"/>
                          </a:solidFill>
                          <a:latin typeface="Times New Roman" panose="02020603050405020304" pitchFamily="18" charset="0"/>
                          <a:cs typeface="Times New Roman" panose="02020603050405020304" pitchFamily="18" charset="0"/>
                        </a:rPr>
                        <a:t>s</a:t>
                      </a:r>
                      <a:r>
                        <a:rPr sz="2100" b="1" i="1" dirty="0">
                          <a:solidFill>
                            <a:srgbClr val="FF0000"/>
                          </a:solidFill>
                          <a:latin typeface="Times New Roman" panose="02020603050405020304" pitchFamily="18" charset="0"/>
                          <a:cs typeface="Times New Roman" panose="02020603050405020304" pitchFamily="18" charset="0"/>
                        </a:rPr>
                        <a:t>e</a:t>
                      </a:r>
                      <a:r>
                        <a:rPr sz="2100" b="1" i="1" spc="-120" dirty="0">
                          <a:solidFill>
                            <a:srgbClr val="FF0000"/>
                          </a:solidFill>
                          <a:latin typeface="Times New Roman" panose="02020603050405020304" pitchFamily="18" charset="0"/>
                          <a:cs typeface="Times New Roman" panose="02020603050405020304" pitchFamily="18" charset="0"/>
                        </a:rPr>
                        <a:t> </a:t>
                      </a:r>
                      <a:r>
                        <a:rPr sz="2100" b="1" i="1" spc="-5" dirty="0">
                          <a:solidFill>
                            <a:srgbClr val="FF0000"/>
                          </a:solidFill>
                          <a:latin typeface="Times New Roman" panose="02020603050405020304" pitchFamily="18" charset="0"/>
                          <a:cs typeface="Times New Roman" panose="02020603050405020304" pitchFamily="18" charset="0"/>
                        </a:rPr>
                        <a:t>liabi</a:t>
                      </a:r>
                      <a:r>
                        <a:rPr sz="2100" b="1" i="1" dirty="0">
                          <a:solidFill>
                            <a:srgbClr val="FF0000"/>
                          </a:solidFill>
                          <a:latin typeface="Times New Roman" panose="02020603050405020304" pitchFamily="18" charset="0"/>
                          <a:cs typeface="Times New Roman" panose="02020603050405020304" pitchFamily="18" charset="0"/>
                        </a:rPr>
                        <a:t>l</a:t>
                      </a:r>
                      <a:r>
                        <a:rPr sz="2100" b="1" i="1" spc="-5" dirty="0">
                          <a:solidFill>
                            <a:srgbClr val="FF0000"/>
                          </a:solidFill>
                          <a:latin typeface="Times New Roman" panose="02020603050405020304" pitchFamily="18" charset="0"/>
                          <a:cs typeface="Times New Roman" panose="02020603050405020304" pitchFamily="18" charset="0"/>
                        </a:rPr>
                        <a:t>ities</a:t>
                      </a:r>
                      <a:endParaRPr sz="2100" dirty="0">
                        <a:latin typeface="Times New Roman" panose="02020603050405020304" pitchFamily="18" charset="0"/>
                        <a:cs typeface="Times New Roman" panose="02020603050405020304" pitchFamily="18" charset="0"/>
                      </a:endParaRPr>
                    </a:p>
                    <a:p>
                      <a:pPr marL="1247140" lvl="2" indent="-314960" algn="just">
                        <a:lnSpc>
                          <a:spcPts val="2195"/>
                        </a:lnSpc>
                        <a:buAutoNum type="romanLcParenBoth" startAt="2"/>
                        <a:tabLst>
                          <a:tab pos="1247775" algn="l"/>
                        </a:tabLst>
                      </a:pPr>
                      <a:r>
                        <a:rPr sz="2100" spc="-60" dirty="0">
                          <a:latin typeface="Times New Roman" panose="02020603050405020304" pitchFamily="18" charset="0"/>
                          <a:cs typeface="Times New Roman" panose="02020603050405020304" pitchFamily="18" charset="0"/>
                        </a:rPr>
                        <a:t>T</a:t>
                      </a:r>
                      <a:r>
                        <a:rPr sz="2100" dirty="0">
                          <a:latin typeface="Times New Roman" panose="02020603050405020304" pitchFamily="18" charset="0"/>
                          <a:cs typeface="Times New Roman" panose="02020603050405020304" pitchFamily="18" charset="0"/>
                        </a:rPr>
                        <a:t>ra</a:t>
                      </a:r>
                      <a:r>
                        <a:rPr sz="2100" spc="-15" dirty="0">
                          <a:latin typeface="Times New Roman" panose="02020603050405020304" pitchFamily="18" charset="0"/>
                          <a:cs typeface="Times New Roman" panose="02020603050405020304" pitchFamily="18" charset="0"/>
                        </a:rPr>
                        <a:t>d</a:t>
                      </a:r>
                      <a:r>
                        <a:rPr sz="2100" dirty="0">
                          <a:latin typeface="Times New Roman" panose="02020603050405020304" pitchFamily="18" charset="0"/>
                          <a:cs typeface="Times New Roman" panose="02020603050405020304" pitchFamily="18" charset="0"/>
                        </a:rPr>
                        <a:t>e</a:t>
                      </a:r>
                      <a:r>
                        <a:rPr sz="2100" spc="-114" dirty="0">
                          <a:latin typeface="Times New Roman" panose="02020603050405020304" pitchFamily="18" charset="0"/>
                          <a:cs typeface="Times New Roman" panose="02020603050405020304" pitchFamily="18" charset="0"/>
                        </a:rPr>
                        <a:t> </a:t>
                      </a:r>
                      <a:r>
                        <a:rPr sz="2100" spc="-5" dirty="0">
                          <a:latin typeface="Times New Roman" panose="02020603050405020304" pitchFamily="18" charset="0"/>
                          <a:cs typeface="Times New Roman" panose="02020603050405020304" pitchFamily="18" charset="0"/>
                        </a:rPr>
                        <a:t>p</a:t>
                      </a:r>
                      <a:r>
                        <a:rPr sz="2100" spc="-15" dirty="0">
                          <a:latin typeface="Times New Roman" panose="02020603050405020304" pitchFamily="18" charset="0"/>
                          <a:cs typeface="Times New Roman" panose="02020603050405020304" pitchFamily="18" charset="0"/>
                        </a:rPr>
                        <a:t>a</a:t>
                      </a:r>
                      <a:r>
                        <a:rPr sz="2100" spc="-5" dirty="0">
                          <a:latin typeface="Times New Roman" panose="02020603050405020304" pitchFamily="18" charset="0"/>
                          <a:cs typeface="Times New Roman" panose="02020603050405020304" pitchFamily="18" charset="0"/>
                        </a:rPr>
                        <a:t>ya</a:t>
                      </a:r>
                      <a:r>
                        <a:rPr sz="2100" spc="-15" dirty="0">
                          <a:latin typeface="Times New Roman" panose="02020603050405020304" pitchFamily="18" charset="0"/>
                          <a:cs typeface="Times New Roman" panose="02020603050405020304" pitchFamily="18" charset="0"/>
                        </a:rPr>
                        <a:t>b</a:t>
                      </a:r>
                      <a:r>
                        <a:rPr sz="2100" spc="-5" dirty="0">
                          <a:latin typeface="Times New Roman" panose="02020603050405020304" pitchFamily="18" charset="0"/>
                          <a:cs typeface="Times New Roman" panose="02020603050405020304" pitchFamily="18" charset="0"/>
                        </a:rPr>
                        <a:t>l</a:t>
                      </a:r>
                      <a:r>
                        <a:rPr sz="2100" spc="-10" dirty="0">
                          <a:latin typeface="Times New Roman" panose="02020603050405020304" pitchFamily="18" charset="0"/>
                          <a:cs typeface="Times New Roman" panose="02020603050405020304" pitchFamily="18" charset="0"/>
                        </a:rPr>
                        <a:t>e</a:t>
                      </a:r>
                      <a:r>
                        <a:rPr sz="2100" spc="-5" dirty="0">
                          <a:latin typeface="Times New Roman" panose="02020603050405020304" pitchFamily="18" charset="0"/>
                          <a:cs typeface="Times New Roman" panose="02020603050405020304" pitchFamily="18" charset="0"/>
                        </a:rPr>
                        <a:t>s</a:t>
                      </a:r>
                      <a:r>
                        <a:rPr sz="2100" dirty="0">
                          <a:latin typeface="Times New Roman" panose="02020603050405020304" pitchFamily="18" charset="0"/>
                          <a:cs typeface="Times New Roman" panose="02020603050405020304" pitchFamily="18" charset="0"/>
                        </a:rPr>
                        <a:t>:—</a:t>
                      </a:r>
                      <a:endParaRPr lang="en-IN" sz="2100" dirty="0">
                        <a:latin typeface="Times New Roman" panose="02020603050405020304" pitchFamily="18" charset="0"/>
                        <a:cs typeface="Times New Roman" panose="02020603050405020304" pitchFamily="18" charset="0"/>
                      </a:endParaRPr>
                    </a:p>
                    <a:p>
                      <a:pPr marL="932180" lvl="2" indent="0" algn="just">
                        <a:lnSpc>
                          <a:spcPts val="2195"/>
                        </a:lnSpc>
                        <a:buNone/>
                        <a:tabLst>
                          <a:tab pos="1247775" algn="l"/>
                        </a:tabLst>
                      </a:pPr>
                      <a:r>
                        <a:rPr lang="en-IN" sz="2100" spc="-5" dirty="0">
                          <a:latin typeface="Times New Roman" panose="02020603050405020304" pitchFamily="18" charset="0"/>
                          <a:cs typeface="Times New Roman" panose="02020603050405020304" pitchFamily="18" charset="0"/>
                        </a:rPr>
                        <a:t>A. </a:t>
                      </a:r>
                      <a:r>
                        <a:rPr lang="en-US" sz="2100" spc="-5" dirty="0">
                          <a:latin typeface="Times New Roman" panose="02020603050405020304" pitchFamily="18" charset="0"/>
                          <a:cs typeface="Times New Roman" panose="02020603050405020304" pitchFamily="18" charset="0"/>
                        </a:rPr>
                        <a:t>total outstanding dues of micro  enterprises and small  enterprises; and</a:t>
                      </a:r>
                    </a:p>
                    <a:p>
                      <a:pPr marL="932180" lvl="2" indent="0">
                        <a:lnSpc>
                          <a:spcPts val="1980"/>
                        </a:lnSpc>
                        <a:buNone/>
                        <a:tabLst>
                          <a:tab pos="1317625" algn="l"/>
                        </a:tabLst>
                      </a:pPr>
                      <a:r>
                        <a:rPr lang="en-US" sz="2100" spc="-5" dirty="0">
                          <a:latin typeface="Times New Roman" panose="02020603050405020304" pitchFamily="18" charset="0"/>
                          <a:cs typeface="Times New Roman" panose="02020603050405020304" pitchFamily="18" charset="0"/>
                        </a:rPr>
                        <a:t>B. total  outstanding  dues   of creditors other than micro  enterprises and small  enterprises</a:t>
                      </a:r>
                    </a:p>
                    <a:p>
                      <a:pPr marL="932180" lvl="2" indent="0">
                        <a:lnSpc>
                          <a:spcPts val="1980"/>
                        </a:lnSpc>
                        <a:buNone/>
                        <a:tabLst>
                          <a:tab pos="1317625" algn="l"/>
                        </a:tabLst>
                      </a:pPr>
                      <a:endParaRPr lang="en-US" sz="2100" spc="-5" dirty="0">
                        <a:latin typeface="Times New Roman" panose="02020603050405020304" pitchFamily="18" charset="0"/>
                        <a:cs typeface="Times New Roman" panose="02020603050405020304" pitchFamily="18" charset="0"/>
                      </a:endParaRPr>
                    </a:p>
                    <a:p>
                      <a:pPr marL="1316990" lvl="2" indent="-384810">
                        <a:lnSpc>
                          <a:spcPts val="1980"/>
                        </a:lnSpc>
                        <a:buAutoNum type="romanLcParenBoth" startAt="3"/>
                        <a:tabLst>
                          <a:tab pos="1317625" algn="l"/>
                        </a:tabLst>
                      </a:pPr>
                      <a:r>
                        <a:rPr sz="2100" spc="-5" dirty="0">
                          <a:latin typeface="Times New Roman" panose="02020603050405020304" pitchFamily="18" charset="0"/>
                          <a:cs typeface="Times New Roman" panose="02020603050405020304" pitchFamily="18" charset="0"/>
                        </a:rPr>
                        <a:t>Othe</a:t>
                      </a:r>
                      <a:r>
                        <a:rPr sz="2100" dirty="0">
                          <a:latin typeface="Times New Roman" panose="02020603050405020304" pitchFamily="18" charset="0"/>
                          <a:cs typeface="Times New Roman" panose="02020603050405020304" pitchFamily="18" charset="0"/>
                        </a:rPr>
                        <a:t>r</a:t>
                      </a:r>
                      <a:r>
                        <a:rPr sz="2100" spc="20" dirty="0">
                          <a:latin typeface="Times New Roman" panose="02020603050405020304" pitchFamily="18" charset="0"/>
                          <a:cs typeface="Times New Roman" panose="02020603050405020304" pitchFamily="18" charset="0"/>
                        </a:rPr>
                        <a:t> </a:t>
                      </a:r>
                      <a:r>
                        <a:rPr sz="2100" spc="-5" dirty="0">
                          <a:latin typeface="Times New Roman" panose="02020603050405020304" pitchFamily="18" charset="0"/>
                          <a:cs typeface="Times New Roman" panose="02020603050405020304" pitchFamily="18" charset="0"/>
                        </a:rPr>
                        <a:t>fin</a:t>
                      </a:r>
                      <a:r>
                        <a:rPr sz="2100" spc="-15" dirty="0">
                          <a:latin typeface="Times New Roman" panose="02020603050405020304" pitchFamily="18" charset="0"/>
                          <a:cs typeface="Times New Roman" panose="02020603050405020304" pitchFamily="18" charset="0"/>
                        </a:rPr>
                        <a:t>a</a:t>
                      </a:r>
                      <a:r>
                        <a:rPr sz="2100" dirty="0">
                          <a:latin typeface="Times New Roman" panose="02020603050405020304" pitchFamily="18" charset="0"/>
                          <a:cs typeface="Times New Roman" panose="02020603050405020304" pitchFamily="18" charset="0"/>
                        </a:rPr>
                        <a:t>n</a:t>
                      </a:r>
                      <a:r>
                        <a:rPr sz="2100" spc="-5" dirty="0">
                          <a:latin typeface="Times New Roman" panose="02020603050405020304" pitchFamily="18" charset="0"/>
                          <a:cs typeface="Times New Roman" panose="02020603050405020304" pitchFamily="18" charset="0"/>
                        </a:rPr>
                        <a:t>ci</a:t>
                      </a:r>
                      <a:r>
                        <a:rPr sz="2100" spc="-10" dirty="0">
                          <a:latin typeface="Times New Roman" panose="02020603050405020304" pitchFamily="18" charset="0"/>
                          <a:cs typeface="Times New Roman" panose="02020603050405020304" pitchFamily="18" charset="0"/>
                        </a:rPr>
                        <a:t>a</a:t>
                      </a:r>
                      <a:r>
                        <a:rPr sz="2100" dirty="0">
                          <a:latin typeface="Times New Roman" panose="02020603050405020304" pitchFamily="18" charset="0"/>
                          <a:cs typeface="Times New Roman" panose="02020603050405020304" pitchFamily="18" charset="0"/>
                        </a:rPr>
                        <a:t>l</a:t>
                      </a:r>
                      <a:r>
                        <a:rPr sz="2100" spc="20" dirty="0">
                          <a:latin typeface="Times New Roman" panose="02020603050405020304" pitchFamily="18" charset="0"/>
                          <a:cs typeface="Times New Roman" panose="02020603050405020304" pitchFamily="18" charset="0"/>
                        </a:rPr>
                        <a:t> </a:t>
                      </a:r>
                      <a:r>
                        <a:rPr sz="2100" spc="-5" dirty="0">
                          <a:latin typeface="Times New Roman" panose="02020603050405020304" pitchFamily="18" charset="0"/>
                          <a:cs typeface="Times New Roman" panose="02020603050405020304" pitchFamily="18" charset="0"/>
                        </a:rPr>
                        <a:t>l</a:t>
                      </a:r>
                      <a:r>
                        <a:rPr sz="2100" spc="-10" dirty="0">
                          <a:latin typeface="Times New Roman" panose="02020603050405020304" pitchFamily="18" charset="0"/>
                          <a:cs typeface="Times New Roman" panose="02020603050405020304" pitchFamily="18" charset="0"/>
                        </a:rPr>
                        <a:t>i</a:t>
                      </a:r>
                      <a:r>
                        <a:rPr sz="2100" dirty="0">
                          <a:latin typeface="Times New Roman" panose="02020603050405020304" pitchFamily="18" charset="0"/>
                          <a:cs typeface="Times New Roman" panose="02020603050405020304" pitchFamily="18" charset="0"/>
                        </a:rPr>
                        <a:t>a</a:t>
                      </a:r>
                      <a:r>
                        <a:rPr sz="2100" spc="-5" dirty="0">
                          <a:latin typeface="Times New Roman" panose="02020603050405020304" pitchFamily="18" charset="0"/>
                          <a:cs typeface="Times New Roman" panose="02020603050405020304" pitchFamily="18" charset="0"/>
                        </a:rPr>
                        <a:t>b</a:t>
                      </a:r>
                      <a:r>
                        <a:rPr sz="2100" spc="-10" dirty="0">
                          <a:latin typeface="Times New Roman" panose="02020603050405020304" pitchFamily="18" charset="0"/>
                          <a:cs typeface="Times New Roman" panose="02020603050405020304" pitchFamily="18" charset="0"/>
                        </a:rPr>
                        <a:t>i</a:t>
                      </a:r>
                      <a:r>
                        <a:rPr sz="2100" spc="5" dirty="0">
                          <a:latin typeface="Times New Roman" panose="02020603050405020304" pitchFamily="18" charset="0"/>
                          <a:cs typeface="Times New Roman" panose="02020603050405020304" pitchFamily="18" charset="0"/>
                        </a:rPr>
                        <a:t>l</a:t>
                      </a:r>
                      <a:r>
                        <a:rPr sz="2100" spc="-5" dirty="0">
                          <a:latin typeface="Times New Roman" panose="02020603050405020304" pitchFamily="18" charset="0"/>
                          <a:cs typeface="Times New Roman" panose="02020603050405020304" pitchFamily="18" charset="0"/>
                        </a:rPr>
                        <a:t>iti</a:t>
                      </a:r>
                      <a:r>
                        <a:rPr sz="2100" spc="-10" dirty="0">
                          <a:latin typeface="Times New Roman" panose="02020603050405020304" pitchFamily="18" charset="0"/>
                          <a:cs typeface="Times New Roman" panose="02020603050405020304" pitchFamily="18" charset="0"/>
                        </a:rPr>
                        <a:t>e</a:t>
                      </a:r>
                      <a:r>
                        <a:rPr sz="2100" dirty="0">
                          <a:latin typeface="Times New Roman" panose="02020603050405020304" pitchFamily="18" charset="0"/>
                          <a:cs typeface="Times New Roman" panose="02020603050405020304" pitchFamily="18" charset="0"/>
                        </a:rPr>
                        <a:t>s</a:t>
                      </a:r>
                      <a:r>
                        <a:rPr sz="2100" spc="25"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(ot</a:t>
                      </a:r>
                      <a:r>
                        <a:rPr sz="2100" spc="-10" dirty="0">
                          <a:latin typeface="Times New Roman" panose="02020603050405020304" pitchFamily="18" charset="0"/>
                          <a:cs typeface="Times New Roman" panose="02020603050405020304" pitchFamily="18" charset="0"/>
                        </a:rPr>
                        <a:t>h</a:t>
                      </a:r>
                      <a:r>
                        <a:rPr sz="2100" spc="-5" dirty="0">
                          <a:latin typeface="Times New Roman" panose="02020603050405020304" pitchFamily="18" charset="0"/>
                          <a:cs typeface="Times New Roman" panose="02020603050405020304" pitchFamily="18" charset="0"/>
                        </a:rPr>
                        <a:t>e</a:t>
                      </a:r>
                      <a:r>
                        <a:rPr sz="2100" dirty="0">
                          <a:latin typeface="Times New Roman" panose="02020603050405020304" pitchFamily="18" charset="0"/>
                          <a:cs typeface="Times New Roman" panose="02020603050405020304" pitchFamily="18" charset="0"/>
                        </a:rPr>
                        <a:t>r</a:t>
                      </a:r>
                      <a:r>
                        <a:rPr lang="en-IN" sz="2100" dirty="0">
                          <a:latin typeface="Times New Roman" panose="02020603050405020304" pitchFamily="18" charset="0"/>
                          <a:cs typeface="Times New Roman" panose="02020603050405020304" pitchFamily="18" charset="0"/>
                        </a:rPr>
                        <a:t> </a:t>
                      </a:r>
                      <a:r>
                        <a:rPr lang="en-US" sz="2100" dirty="0">
                          <a:latin typeface="Times New Roman" panose="02020603050405020304" pitchFamily="18" charset="0"/>
                          <a:cs typeface="Times New Roman" panose="02020603050405020304" pitchFamily="18" charset="0"/>
                        </a:rPr>
                        <a:t>than those specified in item (b), to be specified)</a:t>
                      </a:r>
                    </a:p>
                  </a:txBody>
                  <a:tcPr marL="0" marR="0" marT="0" marB="0">
                    <a:lnT w="28575">
                      <a:solidFill>
                        <a:srgbClr val="000000"/>
                      </a:solidFill>
                      <a:prstDash val="solid"/>
                    </a:lnT>
                    <a:solidFill>
                      <a:schemeClr val="bg1">
                        <a:lumMod val="95000"/>
                      </a:schemeClr>
                    </a:solidFill>
                  </a:tcPr>
                </a:tc>
                <a:extLst>
                  <a:ext uri="{0D108BD9-81ED-4DB2-BD59-A6C34878D82A}">
                    <a16:rowId xmlns:a16="http://schemas.microsoft.com/office/drawing/2014/main" val="10001"/>
                  </a:ext>
                </a:extLst>
              </a:tr>
              <a:tr h="370839">
                <a:tc>
                  <a:txBody>
                    <a:bodyPr/>
                    <a:lstStyle/>
                    <a:p>
                      <a:pPr marL="443865">
                        <a:lnSpc>
                          <a:spcPts val="2155"/>
                        </a:lnSpc>
                        <a:tabLst>
                          <a:tab pos="932815" algn="l"/>
                        </a:tabLst>
                      </a:pPr>
                      <a:r>
                        <a:rPr sz="2100" spc="-165" dirty="0">
                          <a:latin typeface="Times New Roman" panose="02020603050405020304" pitchFamily="18" charset="0"/>
                          <a:cs typeface="Times New Roman" panose="02020603050405020304" pitchFamily="18" charset="0"/>
                        </a:rPr>
                        <a:t>(b)	</a:t>
                      </a:r>
                      <a:r>
                        <a:rPr lang="en-US" sz="2100" spc="-165" dirty="0">
                          <a:latin typeface="Times New Roman" panose="02020603050405020304" pitchFamily="18" charset="0"/>
                          <a:cs typeface="Times New Roman" panose="02020603050405020304" pitchFamily="18" charset="0"/>
                        </a:rPr>
                        <a:t>Provisions</a:t>
                      </a:r>
                      <a:endParaRPr sz="2100" dirty="0">
                        <a:latin typeface="Times New Roman" panose="02020603050405020304" pitchFamily="18" charset="0"/>
                        <a:cs typeface="Times New Roman" panose="02020603050405020304" pitchFamily="18" charset="0"/>
                      </a:endParaRPr>
                    </a:p>
                  </a:txBody>
                  <a:tcPr marL="0" marR="0" marT="0" marB="0">
                    <a:solidFill>
                      <a:schemeClr val="bg1">
                        <a:lumMod val="95000"/>
                      </a:schemeClr>
                    </a:solidFill>
                  </a:tcPr>
                </a:tc>
                <a:extLst>
                  <a:ext uri="{0D108BD9-81ED-4DB2-BD59-A6C34878D82A}">
                    <a16:rowId xmlns:a16="http://schemas.microsoft.com/office/drawing/2014/main" val="10002"/>
                  </a:ext>
                </a:extLst>
              </a:tr>
              <a:tr h="370839">
                <a:tc>
                  <a:txBody>
                    <a:bodyPr/>
                    <a:lstStyle/>
                    <a:p>
                      <a:pPr marL="443865">
                        <a:lnSpc>
                          <a:spcPts val="2155"/>
                        </a:lnSpc>
                        <a:tabLst>
                          <a:tab pos="932815" algn="l"/>
                        </a:tabLst>
                      </a:pPr>
                      <a:r>
                        <a:rPr sz="2100" dirty="0">
                          <a:latin typeface="Times New Roman" panose="02020603050405020304" pitchFamily="18" charset="0"/>
                          <a:cs typeface="Times New Roman" panose="02020603050405020304" pitchFamily="18" charset="0"/>
                        </a:rPr>
                        <a:t>(c)	Deferred</a:t>
                      </a:r>
                      <a:r>
                        <a:rPr sz="2100" spc="-120" dirty="0">
                          <a:latin typeface="Times New Roman" panose="02020603050405020304" pitchFamily="18" charset="0"/>
                          <a:cs typeface="Times New Roman" panose="02020603050405020304" pitchFamily="18" charset="0"/>
                        </a:rPr>
                        <a:t> </a:t>
                      </a:r>
                      <a:r>
                        <a:rPr sz="2100" spc="-5" dirty="0">
                          <a:latin typeface="Times New Roman" panose="02020603050405020304" pitchFamily="18" charset="0"/>
                          <a:cs typeface="Times New Roman" panose="02020603050405020304" pitchFamily="18" charset="0"/>
                        </a:rPr>
                        <a:t>ta</a:t>
                      </a:r>
                      <a:r>
                        <a:rPr sz="2100" dirty="0">
                          <a:latin typeface="Times New Roman" panose="02020603050405020304" pitchFamily="18" charset="0"/>
                          <a:cs typeface="Times New Roman" panose="02020603050405020304" pitchFamily="18" charset="0"/>
                        </a:rPr>
                        <a:t>x</a:t>
                      </a:r>
                      <a:r>
                        <a:rPr sz="2100" spc="-114" dirty="0">
                          <a:latin typeface="Times New Roman" panose="02020603050405020304" pitchFamily="18" charset="0"/>
                          <a:cs typeface="Times New Roman" panose="02020603050405020304" pitchFamily="18" charset="0"/>
                        </a:rPr>
                        <a:t> </a:t>
                      </a:r>
                      <a:r>
                        <a:rPr sz="2100" spc="-5" dirty="0">
                          <a:latin typeface="Times New Roman" panose="02020603050405020304" pitchFamily="18" charset="0"/>
                          <a:cs typeface="Times New Roman" panose="02020603050405020304" pitchFamily="18" charset="0"/>
                        </a:rPr>
                        <a:t>l</a:t>
                      </a:r>
                      <a:r>
                        <a:rPr sz="2100" spc="-10" dirty="0">
                          <a:latin typeface="Times New Roman" panose="02020603050405020304" pitchFamily="18" charset="0"/>
                          <a:cs typeface="Times New Roman" panose="02020603050405020304" pitchFamily="18" charset="0"/>
                        </a:rPr>
                        <a:t>i</a:t>
                      </a:r>
                      <a:r>
                        <a:rPr sz="2100" spc="-5" dirty="0">
                          <a:latin typeface="Times New Roman" panose="02020603050405020304" pitchFamily="18" charset="0"/>
                          <a:cs typeface="Times New Roman" panose="02020603050405020304" pitchFamily="18" charset="0"/>
                        </a:rPr>
                        <a:t>a</a:t>
                      </a:r>
                      <a:r>
                        <a:rPr sz="2100" spc="-15" dirty="0">
                          <a:latin typeface="Times New Roman" panose="02020603050405020304" pitchFamily="18" charset="0"/>
                          <a:cs typeface="Times New Roman" panose="02020603050405020304" pitchFamily="18" charset="0"/>
                        </a:rPr>
                        <a:t>b</a:t>
                      </a:r>
                      <a:r>
                        <a:rPr sz="2100" spc="-5" dirty="0">
                          <a:latin typeface="Times New Roman" panose="02020603050405020304" pitchFamily="18" charset="0"/>
                          <a:cs typeface="Times New Roman" panose="02020603050405020304" pitchFamily="18" charset="0"/>
                        </a:rPr>
                        <a:t>i</a:t>
                      </a:r>
                      <a:r>
                        <a:rPr sz="2100" spc="-10" dirty="0">
                          <a:latin typeface="Times New Roman" panose="02020603050405020304" pitchFamily="18" charset="0"/>
                          <a:cs typeface="Times New Roman" panose="02020603050405020304" pitchFamily="18" charset="0"/>
                        </a:rPr>
                        <a:t>l</a:t>
                      </a:r>
                      <a:r>
                        <a:rPr sz="2100" spc="-5" dirty="0">
                          <a:latin typeface="Times New Roman" panose="02020603050405020304" pitchFamily="18" charset="0"/>
                          <a:cs typeface="Times New Roman" panose="02020603050405020304" pitchFamily="18" charset="0"/>
                        </a:rPr>
                        <a:t>iti</a:t>
                      </a:r>
                      <a:r>
                        <a:rPr sz="2100" spc="-10" dirty="0">
                          <a:latin typeface="Times New Roman" panose="02020603050405020304" pitchFamily="18" charset="0"/>
                          <a:cs typeface="Times New Roman" panose="02020603050405020304" pitchFamily="18" charset="0"/>
                        </a:rPr>
                        <a:t>e</a:t>
                      </a:r>
                      <a:r>
                        <a:rPr sz="2100" dirty="0">
                          <a:latin typeface="Times New Roman" panose="02020603050405020304" pitchFamily="18" charset="0"/>
                          <a:cs typeface="Times New Roman" panose="02020603050405020304" pitchFamily="18" charset="0"/>
                        </a:rPr>
                        <a:t>s</a:t>
                      </a:r>
                      <a:r>
                        <a:rPr sz="2100" spc="-90"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(N</a:t>
                      </a:r>
                      <a:r>
                        <a:rPr sz="2100" spc="-10" dirty="0">
                          <a:latin typeface="Times New Roman" panose="02020603050405020304" pitchFamily="18" charset="0"/>
                          <a:cs typeface="Times New Roman" panose="02020603050405020304" pitchFamily="18" charset="0"/>
                        </a:rPr>
                        <a:t>e</a:t>
                      </a:r>
                      <a:r>
                        <a:rPr sz="2100" spc="-5" dirty="0">
                          <a:latin typeface="Times New Roman" panose="02020603050405020304" pitchFamily="18" charset="0"/>
                          <a:cs typeface="Times New Roman" panose="02020603050405020304" pitchFamily="18" charset="0"/>
                        </a:rPr>
                        <a:t>t)</a:t>
                      </a:r>
                      <a:endParaRPr sz="2100" dirty="0">
                        <a:latin typeface="Times New Roman" panose="02020603050405020304" pitchFamily="18" charset="0"/>
                        <a:cs typeface="Times New Roman" panose="02020603050405020304" pitchFamily="18" charset="0"/>
                      </a:endParaRPr>
                    </a:p>
                  </a:txBody>
                  <a:tcPr marL="0" marR="0" marT="0" marB="0">
                    <a:solidFill>
                      <a:schemeClr val="bg1">
                        <a:lumMod val="95000"/>
                      </a:schemeClr>
                    </a:solidFill>
                  </a:tcPr>
                </a:tc>
                <a:extLst>
                  <a:ext uri="{0D108BD9-81ED-4DB2-BD59-A6C34878D82A}">
                    <a16:rowId xmlns:a16="http://schemas.microsoft.com/office/drawing/2014/main" val="10003"/>
                  </a:ext>
                </a:extLst>
              </a:tr>
            </a:tbl>
          </a:graphicData>
        </a:graphic>
      </p:graphicFrame>
      <p:sp>
        <p:nvSpPr>
          <p:cNvPr id="11" name="TextBox 10">
            <a:extLst>
              <a:ext uri="{FF2B5EF4-FFF2-40B4-BE49-F238E27FC236}">
                <a16:creationId xmlns:a16="http://schemas.microsoft.com/office/drawing/2014/main" id="{AC476E7C-CC0F-4272-B1C7-F85091B1375E}"/>
              </a:ext>
            </a:extLst>
          </p:cNvPr>
          <p:cNvSpPr txBox="1"/>
          <p:nvPr/>
        </p:nvSpPr>
        <p:spPr>
          <a:xfrm>
            <a:off x="6771249" y="5869143"/>
            <a:ext cx="4037427" cy="415498"/>
          </a:xfrm>
          <a:prstGeom prst="rect">
            <a:avLst/>
          </a:prstGeom>
          <a:noFill/>
        </p:spPr>
        <p:txBody>
          <a:bodyPr wrap="square">
            <a:spAutoFit/>
          </a:bodyPr>
          <a:lstStyle/>
          <a:p>
            <a:r>
              <a:rPr lang="en-US" sz="2100" dirty="0">
                <a:latin typeface="Times New Roman" panose="02020603050405020304" pitchFamily="18" charset="0"/>
                <a:cs typeface="Times New Roman" panose="02020603050405020304" pitchFamily="18" charset="0"/>
              </a:rPr>
              <a:t>(d) Other non-current liabilities</a:t>
            </a:r>
          </a:p>
        </p:txBody>
      </p:sp>
      <p:graphicFrame>
        <p:nvGraphicFramePr>
          <p:cNvPr id="12" name="object 9">
            <a:extLst>
              <a:ext uri="{FF2B5EF4-FFF2-40B4-BE49-F238E27FC236}">
                <a16:creationId xmlns:a16="http://schemas.microsoft.com/office/drawing/2014/main" id="{377C36EE-D6A3-4D32-8302-F01D16F4D505}"/>
              </a:ext>
            </a:extLst>
          </p:cNvPr>
          <p:cNvGraphicFramePr>
            <a:graphicFrameLocks noGrp="1"/>
          </p:cNvGraphicFramePr>
          <p:nvPr/>
        </p:nvGraphicFramePr>
        <p:xfrm>
          <a:off x="1045698" y="812568"/>
          <a:ext cx="4881489" cy="4976119"/>
        </p:xfrm>
        <a:graphic>
          <a:graphicData uri="http://schemas.openxmlformats.org/drawingml/2006/table">
            <a:tbl>
              <a:tblPr firstRow="1" bandRow="1">
                <a:tableStyleId>{2D5ABB26-0587-4C30-8999-92F81FD0307C}</a:tableStyleId>
              </a:tblPr>
              <a:tblGrid>
                <a:gridCol w="4881489">
                  <a:extLst>
                    <a:ext uri="{9D8B030D-6E8A-4147-A177-3AD203B41FA5}">
                      <a16:colId xmlns:a16="http://schemas.microsoft.com/office/drawing/2014/main" val="20000"/>
                    </a:ext>
                  </a:extLst>
                </a:gridCol>
              </a:tblGrid>
              <a:tr h="370839">
                <a:tc>
                  <a:txBody>
                    <a:bodyPr/>
                    <a:lstStyle/>
                    <a:p>
                      <a:pPr marL="110489">
                        <a:lnSpc>
                          <a:spcPts val="2265"/>
                        </a:lnSpc>
                      </a:pPr>
                      <a:r>
                        <a:rPr sz="2100" b="1" spc="-10" dirty="0">
                          <a:latin typeface="Times New Roman" panose="02020603050405020304" pitchFamily="18" charset="0"/>
                          <a:cs typeface="Times New Roman" panose="02020603050405020304" pitchFamily="18" charset="0"/>
                        </a:rPr>
                        <a:t>LIABILITIES</a:t>
                      </a:r>
                      <a:endParaRPr sz="2100" dirty="0">
                        <a:latin typeface="Times New Roman" panose="02020603050405020304" pitchFamily="18" charset="0"/>
                        <a:cs typeface="Times New Roman" panose="02020603050405020304" pitchFamily="18" charset="0"/>
                      </a:endParaRPr>
                    </a:p>
                  </a:txBody>
                  <a:tcPr marL="0" marR="0" marT="0" marB="0">
                    <a:lnT w="28575">
                      <a:solidFill>
                        <a:srgbClr val="000000"/>
                      </a:solidFill>
                      <a:prstDash val="solid"/>
                    </a:lnT>
                    <a:lnB w="28575">
                      <a:solidFill>
                        <a:srgbClr val="000000"/>
                      </a:solidFill>
                      <a:prstDash val="solid"/>
                    </a:lnB>
                    <a:solidFill>
                      <a:schemeClr val="bg1">
                        <a:lumMod val="95000"/>
                      </a:schemeClr>
                    </a:solidFill>
                  </a:tcPr>
                </a:tc>
                <a:extLst>
                  <a:ext uri="{0D108BD9-81ED-4DB2-BD59-A6C34878D82A}">
                    <a16:rowId xmlns:a16="http://schemas.microsoft.com/office/drawing/2014/main" val="10000"/>
                  </a:ext>
                </a:extLst>
              </a:tr>
              <a:tr h="3863602">
                <a:tc>
                  <a:txBody>
                    <a:bodyPr/>
                    <a:lstStyle/>
                    <a:p>
                      <a:pPr marL="932815" indent="-861060">
                        <a:lnSpc>
                          <a:spcPts val="1935"/>
                        </a:lnSpc>
                        <a:buAutoNum type="arabicParenBoth"/>
                        <a:tabLst>
                          <a:tab pos="932815" algn="l"/>
                          <a:tab pos="933450" algn="l"/>
                        </a:tabLst>
                      </a:pPr>
                      <a:r>
                        <a:rPr sz="2100" b="1" dirty="0">
                          <a:latin typeface="Times New Roman" panose="02020603050405020304" pitchFamily="18" charset="0"/>
                          <a:cs typeface="Times New Roman" panose="02020603050405020304" pitchFamily="18" charset="0"/>
                        </a:rPr>
                        <a:t>No</a:t>
                      </a:r>
                      <a:r>
                        <a:rPr sz="2100" b="1" spc="5" dirty="0">
                          <a:latin typeface="Times New Roman" panose="02020603050405020304" pitchFamily="18" charset="0"/>
                          <a:cs typeface="Times New Roman" panose="02020603050405020304" pitchFamily="18" charset="0"/>
                        </a:rPr>
                        <a:t>n</a:t>
                      </a:r>
                      <a:r>
                        <a:rPr sz="2100" b="1" dirty="0">
                          <a:latin typeface="Times New Roman" panose="02020603050405020304" pitchFamily="18" charset="0"/>
                          <a:cs typeface="Times New Roman" panose="02020603050405020304" pitchFamily="18" charset="0"/>
                        </a:rPr>
                        <a:t>-</a:t>
                      </a:r>
                      <a:r>
                        <a:rPr sz="2100" b="1" spc="-5" dirty="0">
                          <a:latin typeface="Times New Roman" panose="02020603050405020304" pitchFamily="18" charset="0"/>
                          <a:cs typeface="Times New Roman" panose="02020603050405020304" pitchFamily="18" charset="0"/>
                        </a:rPr>
                        <a:t>cur</a:t>
                      </a:r>
                      <a:r>
                        <a:rPr sz="2100" b="1" spc="-15" dirty="0">
                          <a:latin typeface="Times New Roman" panose="02020603050405020304" pitchFamily="18" charset="0"/>
                          <a:cs typeface="Times New Roman" panose="02020603050405020304" pitchFamily="18" charset="0"/>
                        </a:rPr>
                        <a:t>r</a:t>
                      </a:r>
                      <a:r>
                        <a:rPr sz="2100" b="1" spc="-5" dirty="0">
                          <a:latin typeface="Times New Roman" panose="02020603050405020304" pitchFamily="18" charset="0"/>
                          <a:cs typeface="Times New Roman" panose="02020603050405020304" pitchFamily="18" charset="0"/>
                        </a:rPr>
                        <a:t>en</a:t>
                      </a:r>
                      <a:r>
                        <a:rPr sz="2100" b="1" dirty="0">
                          <a:latin typeface="Times New Roman" panose="02020603050405020304" pitchFamily="18" charset="0"/>
                          <a:cs typeface="Times New Roman" panose="02020603050405020304" pitchFamily="18" charset="0"/>
                        </a:rPr>
                        <a:t>t</a:t>
                      </a:r>
                      <a:r>
                        <a:rPr sz="2100" b="1" spc="-110" dirty="0">
                          <a:latin typeface="Times New Roman" panose="02020603050405020304" pitchFamily="18" charset="0"/>
                          <a:cs typeface="Times New Roman" panose="02020603050405020304" pitchFamily="18" charset="0"/>
                        </a:rPr>
                        <a:t> </a:t>
                      </a:r>
                      <a:r>
                        <a:rPr sz="2100" b="1" spc="-5" dirty="0">
                          <a:latin typeface="Times New Roman" panose="02020603050405020304" pitchFamily="18" charset="0"/>
                          <a:cs typeface="Times New Roman" panose="02020603050405020304" pitchFamily="18" charset="0"/>
                        </a:rPr>
                        <a:t>l</a:t>
                      </a:r>
                      <a:r>
                        <a:rPr sz="2100" b="1" dirty="0">
                          <a:latin typeface="Times New Roman" panose="02020603050405020304" pitchFamily="18" charset="0"/>
                          <a:cs typeface="Times New Roman" panose="02020603050405020304" pitchFamily="18" charset="0"/>
                        </a:rPr>
                        <a:t>i</a:t>
                      </a:r>
                      <a:r>
                        <a:rPr sz="2100" b="1" spc="-5" dirty="0">
                          <a:latin typeface="Times New Roman" panose="02020603050405020304" pitchFamily="18" charset="0"/>
                          <a:cs typeface="Times New Roman" panose="02020603050405020304" pitchFamily="18" charset="0"/>
                        </a:rPr>
                        <a:t>abil</a:t>
                      </a:r>
                      <a:r>
                        <a:rPr sz="2100" b="1" spc="5" dirty="0">
                          <a:latin typeface="Times New Roman" panose="02020603050405020304" pitchFamily="18" charset="0"/>
                          <a:cs typeface="Times New Roman" panose="02020603050405020304" pitchFamily="18" charset="0"/>
                        </a:rPr>
                        <a:t>i</a:t>
                      </a:r>
                      <a:r>
                        <a:rPr sz="2100" b="1" dirty="0">
                          <a:latin typeface="Times New Roman" panose="02020603050405020304" pitchFamily="18" charset="0"/>
                          <a:cs typeface="Times New Roman" panose="02020603050405020304" pitchFamily="18" charset="0"/>
                        </a:rPr>
                        <a:t>ties</a:t>
                      </a:r>
                      <a:endParaRPr sz="2100" dirty="0">
                        <a:latin typeface="Times New Roman" panose="02020603050405020304" pitchFamily="18" charset="0"/>
                        <a:cs typeface="Times New Roman" panose="02020603050405020304" pitchFamily="18" charset="0"/>
                      </a:endParaRPr>
                    </a:p>
                    <a:p>
                      <a:pPr marL="932815" lvl="1" indent="-489584">
                        <a:lnSpc>
                          <a:spcPts val="2195"/>
                        </a:lnSpc>
                        <a:buAutoNum type="alphaLcParenBoth"/>
                        <a:tabLst>
                          <a:tab pos="932815" algn="l"/>
                          <a:tab pos="933450" algn="l"/>
                        </a:tabLst>
                      </a:pPr>
                      <a:r>
                        <a:rPr sz="2100" dirty="0">
                          <a:latin typeface="Times New Roman" panose="02020603050405020304" pitchFamily="18" charset="0"/>
                          <a:cs typeface="Times New Roman" panose="02020603050405020304" pitchFamily="18" charset="0"/>
                        </a:rPr>
                        <a:t>Financ</a:t>
                      </a:r>
                      <a:r>
                        <a:rPr sz="2100" spc="-10" dirty="0">
                          <a:latin typeface="Times New Roman" panose="02020603050405020304" pitchFamily="18" charset="0"/>
                          <a:cs typeface="Times New Roman" panose="02020603050405020304" pitchFamily="18" charset="0"/>
                        </a:rPr>
                        <a:t>i</a:t>
                      </a:r>
                      <a:r>
                        <a:rPr sz="2100" spc="-5" dirty="0">
                          <a:latin typeface="Times New Roman" panose="02020603050405020304" pitchFamily="18" charset="0"/>
                          <a:cs typeface="Times New Roman" panose="02020603050405020304" pitchFamily="18" charset="0"/>
                        </a:rPr>
                        <a:t>a</a:t>
                      </a:r>
                      <a:r>
                        <a:rPr sz="2100" dirty="0">
                          <a:latin typeface="Times New Roman" panose="02020603050405020304" pitchFamily="18" charset="0"/>
                          <a:cs typeface="Times New Roman" panose="02020603050405020304" pitchFamily="18" charset="0"/>
                        </a:rPr>
                        <a:t>l</a:t>
                      </a:r>
                      <a:r>
                        <a:rPr sz="2100" spc="-105" dirty="0">
                          <a:latin typeface="Times New Roman" panose="02020603050405020304" pitchFamily="18" charset="0"/>
                          <a:cs typeface="Times New Roman" panose="02020603050405020304" pitchFamily="18" charset="0"/>
                        </a:rPr>
                        <a:t> </a:t>
                      </a:r>
                      <a:r>
                        <a:rPr sz="2100" spc="-5" dirty="0">
                          <a:latin typeface="Times New Roman" panose="02020603050405020304" pitchFamily="18" charset="0"/>
                          <a:cs typeface="Times New Roman" panose="02020603050405020304" pitchFamily="18" charset="0"/>
                        </a:rPr>
                        <a:t>L</a:t>
                      </a:r>
                      <a:r>
                        <a:rPr sz="2100" spc="-10" dirty="0">
                          <a:latin typeface="Times New Roman" panose="02020603050405020304" pitchFamily="18" charset="0"/>
                          <a:cs typeface="Times New Roman" panose="02020603050405020304" pitchFamily="18" charset="0"/>
                        </a:rPr>
                        <a:t>i</a:t>
                      </a:r>
                      <a:r>
                        <a:rPr sz="2100" spc="-5" dirty="0">
                          <a:latin typeface="Times New Roman" panose="02020603050405020304" pitchFamily="18" charset="0"/>
                          <a:cs typeface="Times New Roman" panose="02020603050405020304" pitchFamily="18" charset="0"/>
                        </a:rPr>
                        <a:t>a</a:t>
                      </a:r>
                      <a:r>
                        <a:rPr sz="2100" spc="-15" dirty="0">
                          <a:latin typeface="Times New Roman" panose="02020603050405020304" pitchFamily="18" charset="0"/>
                          <a:cs typeface="Times New Roman" panose="02020603050405020304" pitchFamily="18" charset="0"/>
                        </a:rPr>
                        <a:t>b</a:t>
                      </a:r>
                      <a:r>
                        <a:rPr sz="2100" spc="-5" dirty="0">
                          <a:latin typeface="Times New Roman" panose="02020603050405020304" pitchFamily="18" charset="0"/>
                          <a:cs typeface="Times New Roman" panose="02020603050405020304" pitchFamily="18" charset="0"/>
                        </a:rPr>
                        <a:t>i</a:t>
                      </a:r>
                      <a:r>
                        <a:rPr sz="2100" spc="-10" dirty="0">
                          <a:latin typeface="Times New Roman" panose="02020603050405020304" pitchFamily="18" charset="0"/>
                          <a:cs typeface="Times New Roman" panose="02020603050405020304" pitchFamily="18" charset="0"/>
                        </a:rPr>
                        <a:t>l</a:t>
                      </a:r>
                      <a:r>
                        <a:rPr sz="2100" spc="-5" dirty="0">
                          <a:latin typeface="Times New Roman" panose="02020603050405020304" pitchFamily="18" charset="0"/>
                          <a:cs typeface="Times New Roman" panose="02020603050405020304" pitchFamily="18" charset="0"/>
                        </a:rPr>
                        <a:t>iti</a:t>
                      </a:r>
                      <a:r>
                        <a:rPr sz="2100" spc="-10" dirty="0">
                          <a:latin typeface="Times New Roman" panose="02020603050405020304" pitchFamily="18" charset="0"/>
                          <a:cs typeface="Times New Roman" panose="02020603050405020304" pitchFamily="18" charset="0"/>
                        </a:rPr>
                        <a:t>e</a:t>
                      </a:r>
                      <a:r>
                        <a:rPr sz="2100" dirty="0">
                          <a:latin typeface="Times New Roman" panose="02020603050405020304" pitchFamily="18" charset="0"/>
                          <a:cs typeface="Times New Roman" panose="02020603050405020304" pitchFamily="18" charset="0"/>
                        </a:rPr>
                        <a:t>s</a:t>
                      </a:r>
                    </a:p>
                    <a:p>
                      <a:pPr marL="1200150" lvl="2" indent="-267335" algn="just">
                        <a:lnSpc>
                          <a:spcPts val="2200"/>
                        </a:lnSpc>
                        <a:buAutoNum type="romanLcParenBoth"/>
                        <a:tabLst>
                          <a:tab pos="1200150" algn="l"/>
                        </a:tabLst>
                      </a:pPr>
                      <a:r>
                        <a:rPr sz="2100" spc="-204" dirty="0">
                          <a:latin typeface="Times New Roman" panose="02020603050405020304" pitchFamily="18" charset="0"/>
                          <a:cs typeface="Times New Roman" panose="02020603050405020304" pitchFamily="18" charset="0"/>
                        </a:rPr>
                        <a:t>Borrowings</a:t>
                      </a:r>
                      <a:endParaRPr sz="2100" dirty="0">
                        <a:latin typeface="Times New Roman" panose="02020603050405020304" pitchFamily="18" charset="0"/>
                        <a:cs typeface="Times New Roman" panose="02020603050405020304" pitchFamily="18" charset="0"/>
                      </a:endParaRPr>
                    </a:p>
                    <a:p>
                      <a:pPr marL="1247140" lvl="2" indent="-314960" algn="just">
                        <a:lnSpc>
                          <a:spcPts val="2195"/>
                        </a:lnSpc>
                        <a:buAutoNum type="romanLcParenBoth" startAt="2"/>
                        <a:tabLst>
                          <a:tab pos="1247775" algn="l"/>
                        </a:tabLst>
                      </a:pPr>
                      <a:r>
                        <a:rPr sz="2100" spc="-60" dirty="0">
                          <a:latin typeface="Times New Roman" panose="02020603050405020304" pitchFamily="18" charset="0"/>
                          <a:cs typeface="Times New Roman" panose="02020603050405020304" pitchFamily="18" charset="0"/>
                        </a:rPr>
                        <a:t>T</a:t>
                      </a:r>
                      <a:r>
                        <a:rPr sz="2100" dirty="0">
                          <a:latin typeface="Times New Roman" panose="02020603050405020304" pitchFamily="18" charset="0"/>
                          <a:cs typeface="Times New Roman" panose="02020603050405020304" pitchFamily="18" charset="0"/>
                        </a:rPr>
                        <a:t>ra</a:t>
                      </a:r>
                      <a:r>
                        <a:rPr sz="2100" spc="-15" dirty="0">
                          <a:latin typeface="Times New Roman" panose="02020603050405020304" pitchFamily="18" charset="0"/>
                          <a:cs typeface="Times New Roman" panose="02020603050405020304" pitchFamily="18" charset="0"/>
                        </a:rPr>
                        <a:t>d</a:t>
                      </a:r>
                      <a:r>
                        <a:rPr sz="2100" dirty="0">
                          <a:latin typeface="Times New Roman" panose="02020603050405020304" pitchFamily="18" charset="0"/>
                          <a:cs typeface="Times New Roman" panose="02020603050405020304" pitchFamily="18" charset="0"/>
                        </a:rPr>
                        <a:t>e</a:t>
                      </a:r>
                      <a:r>
                        <a:rPr sz="2100" spc="-114" dirty="0">
                          <a:latin typeface="Times New Roman" panose="02020603050405020304" pitchFamily="18" charset="0"/>
                          <a:cs typeface="Times New Roman" panose="02020603050405020304" pitchFamily="18" charset="0"/>
                        </a:rPr>
                        <a:t> </a:t>
                      </a:r>
                      <a:r>
                        <a:rPr sz="2100" spc="-5" dirty="0">
                          <a:latin typeface="Times New Roman" panose="02020603050405020304" pitchFamily="18" charset="0"/>
                          <a:cs typeface="Times New Roman" panose="02020603050405020304" pitchFamily="18" charset="0"/>
                        </a:rPr>
                        <a:t>p</a:t>
                      </a:r>
                      <a:r>
                        <a:rPr sz="2100" spc="-15" dirty="0">
                          <a:latin typeface="Times New Roman" panose="02020603050405020304" pitchFamily="18" charset="0"/>
                          <a:cs typeface="Times New Roman" panose="02020603050405020304" pitchFamily="18" charset="0"/>
                        </a:rPr>
                        <a:t>a</a:t>
                      </a:r>
                      <a:r>
                        <a:rPr sz="2100" spc="-5" dirty="0">
                          <a:latin typeface="Times New Roman" panose="02020603050405020304" pitchFamily="18" charset="0"/>
                          <a:cs typeface="Times New Roman" panose="02020603050405020304" pitchFamily="18" charset="0"/>
                        </a:rPr>
                        <a:t>ya</a:t>
                      </a:r>
                      <a:r>
                        <a:rPr sz="2100" spc="-15" dirty="0">
                          <a:latin typeface="Times New Roman" panose="02020603050405020304" pitchFamily="18" charset="0"/>
                          <a:cs typeface="Times New Roman" panose="02020603050405020304" pitchFamily="18" charset="0"/>
                        </a:rPr>
                        <a:t>b</a:t>
                      </a:r>
                      <a:r>
                        <a:rPr sz="2100" spc="-5" dirty="0">
                          <a:latin typeface="Times New Roman" panose="02020603050405020304" pitchFamily="18" charset="0"/>
                          <a:cs typeface="Times New Roman" panose="02020603050405020304" pitchFamily="18" charset="0"/>
                        </a:rPr>
                        <a:t>l</a:t>
                      </a:r>
                      <a:r>
                        <a:rPr sz="2100" spc="-10" dirty="0">
                          <a:latin typeface="Times New Roman" panose="02020603050405020304" pitchFamily="18" charset="0"/>
                          <a:cs typeface="Times New Roman" panose="02020603050405020304" pitchFamily="18" charset="0"/>
                        </a:rPr>
                        <a:t>e</a:t>
                      </a:r>
                      <a:r>
                        <a:rPr sz="2100" spc="-5" dirty="0">
                          <a:latin typeface="Times New Roman" panose="02020603050405020304" pitchFamily="18" charset="0"/>
                          <a:cs typeface="Times New Roman" panose="02020603050405020304" pitchFamily="18" charset="0"/>
                        </a:rPr>
                        <a:t>s</a:t>
                      </a:r>
                      <a:r>
                        <a:rPr sz="2100" dirty="0">
                          <a:latin typeface="Times New Roman" panose="02020603050405020304" pitchFamily="18" charset="0"/>
                          <a:cs typeface="Times New Roman" panose="02020603050405020304" pitchFamily="18" charset="0"/>
                        </a:rPr>
                        <a:t>:—</a:t>
                      </a:r>
                      <a:endParaRPr lang="en-IN" sz="2100" dirty="0">
                        <a:latin typeface="Times New Roman" panose="02020603050405020304" pitchFamily="18" charset="0"/>
                        <a:cs typeface="Times New Roman" panose="02020603050405020304" pitchFamily="18" charset="0"/>
                      </a:endParaRPr>
                    </a:p>
                    <a:p>
                      <a:pPr marL="932180" lvl="2" indent="0" algn="just">
                        <a:lnSpc>
                          <a:spcPts val="2195"/>
                        </a:lnSpc>
                        <a:buNone/>
                        <a:tabLst>
                          <a:tab pos="1247775" algn="l"/>
                        </a:tabLst>
                      </a:pPr>
                      <a:r>
                        <a:rPr lang="en-IN" sz="2100" spc="-5" dirty="0">
                          <a:latin typeface="Times New Roman" panose="02020603050405020304" pitchFamily="18" charset="0"/>
                          <a:cs typeface="Times New Roman" panose="02020603050405020304" pitchFamily="18" charset="0"/>
                        </a:rPr>
                        <a:t>A. </a:t>
                      </a:r>
                      <a:r>
                        <a:rPr lang="en-US" sz="2100" spc="-5" dirty="0">
                          <a:latin typeface="Times New Roman" panose="02020603050405020304" pitchFamily="18" charset="0"/>
                          <a:cs typeface="Times New Roman" panose="02020603050405020304" pitchFamily="18" charset="0"/>
                        </a:rPr>
                        <a:t>total outstanding dues of micro  enterprises and small  enterprises; and</a:t>
                      </a:r>
                    </a:p>
                    <a:p>
                      <a:pPr marL="932180" lvl="2" indent="0">
                        <a:lnSpc>
                          <a:spcPts val="1980"/>
                        </a:lnSpc>
                        <a:buNone/>
                        <a:tabLst>
                          <a:tab pos="1317625" algn="l"/>
                        </a:tabLst>
                      </a:pPr>
                      <a:r>
                        <a:rPr lang="en-US" sz="2100" spc="-5" dirty="0">
                          <a:latin typeface="Times New Roman" panose="02020603050405020304" pitchFamily="18" charset="0"/>
                          <a:cs typeface="Times New Roman" panose="02020603050405020304" pitchFamily="18" charset="0"/>
                        </a:rPr>
                        <a:t>B. total  outstanding  dues   of creditors other than micro  enterprises and small  enterprises</a:t>
                      </a:r>
                    </a:p>
                    <a:p>
                      <a:pPr marL="932180" lvl="2" indent="0">
                        <a:lnSpc>
                          <a:spcPts val="1980"/>
                        </a:lnSpc>
                        <a:buNone/>
                        <a:tabLst>
                          <a:tab pos="1317625" algn="l"/>
                        </a:tabLst>
                      </a:pPr>
                      <a:endParaRPr lang="en-US" sz="2100" spc="-5" dirty="0">
                        <a:latin typeface="Times New Roman" panose="02020603050405020304" pitchFamily="18" charset="0"/>
                        <a:cs typeface="Times New Roman" panose="02020603050405020304" pitchFamily="18" charset="0"/>
                      </a:endParaRPr>
                    </a:p>
                    <a:p>
                      <a:pPr marL="1316990" lvl="2" indent="-384810">
                        <a:lnSpc>
                          <a:spcPts val="1980"/>
                        </a:lnSpc>
                        <a:buAutoNum type="romanLcParenBoth" startAt="3"/>
                        <a:tabLst>
                          <a:tab pos="1317625" algn="l"/>
                        </a:tabLst>
                      </a:pPr>
                      <a:r>
                        <a:rPr sz="2100" spc="-5" dirty="0">
                          <a:latin typeface="Times New Roman" panose="02020603050405020304" pitchFamily="18" charset="0"/>
                          <a:cs typeface="Times New Roman" panose="02020603050405020304" pitchFamily="18" charset="0"/>
                        </a:rPr>
                        <a:t>Othe</a:t>
                      </a:r>
                      <a:r>
                        <a:rPr sz="2100" dirty="0">
                          <a:latin typeface="Times New Roman" panose="02020603050405020304" pitchFamily="18" charset="0"/>
                          <a:cs typeface="Times New Roman" panose="02020603050405020304" pitchFamily="18" charset="0"/>
                        </a:rPr>
                        <a:t>r</a:t>
                      </a:r>
                      <a:r>
                        <a:rPr sz="2100" spc="20" dirty="0">
                          <a:latin typeface="Times New Roman" panose="02020603050405020304" pitchFamily="18" charset="0"/>
                          <a:cs typeface="Times New Roman" panose="02020603050405020304" pitchFamily="18" charset="0"/>
                        </a:rPr>
                        <a:t> </a:t>
                      </a:r>
                      <a:r>
                        <a:rPr sz="2100" spc="-5" dirty="0">
                          <a:latin typeface="Times New Roman" panose="02020603050405020304" pitchFamily="18" charset="0"/>
                          <a:cs typeface="Times New Roman" panose="02020603050405020304" pitchFamily="18" charset="0"/>
                        </a:rPr>
                        <a:t>fin</a:t>
                      </a:r>
                      <a:r>
                        <a:rPr sz="2100" spc="-15" dirty="0">
                          <a:latin typeface="Times New Roman" panose="02020603050405020304" pitchFamily="18" charset="0"/>
                          <a:cs typeface="Times New Roman" panose="02020603050405020304" pitchFamily="18" charset="0"/>
                        </a:rPr>
                        <a:t>a</a:t>
                      </a:r>
                      <a:r>
                        <a:rPr sz="2100" dirty="0">
                          <a:latin typeface="Times New Roman" panose="02020603050405020304" pitchFamily="18" charset="0"/>
                          <a:cs typeface="Times New Roman" panose="02020603050405020304" pitchFamily="18" charset="0"/>
                        </a:rPr>
                        <a:t>n</a:t>
                      </a:r>
                      <a:r>
                        <a:rPr sz="2100" spc="-5" dirty="0">
                          <a:latin typeface="Times New Roman" panose="02020603050405020304" pitchFamily="18" charset="0"/>
                          <a:cs typeface="Times New Roman" panose="02020603050405020304" pitchFamily="18" charset="0"/>
                        </a:rPr>
                        <a:t>ci</a:t>
                      </a:r>
                      <a:r>
                        <a:rPr sz="2100" spc="-10" dirty="0">
                          <a:latin typeface="Times New Roman" panose="02020603050405020304" pitchFamily="18" charset="0"/>
                          <a:cs typeface="Times New Roman" panose="02020603050405020304" pitchFamily="18" charset="0"/>
                        </a:rPr>
                        <a:t>a</a:t>
                      </a:r>
                      <a:r>
                        <a:rPr sz="2100" dirty="0">
                          <a:latin typeface="Times New Roman" panose="02020603050405020304" pitchFamily="18" charset="0"/>
                          <a:cs typeface="Times New Roman" panose="02020603050405020304" pitchFamily="18" charset="0"/>
                        </a:rPr>
                        <a:t>l</a:t>
                      </a:r>
                      <a:r>
                        <a:rPr sz="2100" spc="20" dirty="0">
                          <a:latin typeface="Times New Roman" panose="02020603050405020304" pitchFamily="18" charset="0"/>
                          <a:cs typeface="Times New Roman" panose="02020603050405020304" pitchFamily="18" charset="0"/>
                        </a:rPr>
                        <a:t> </a:t>
                      </a:r>
                      <a:r>
                        <a:rPr sz="2100" spc="-5" dirty="0">
                          <a:latin typeface="Times New Roman" panose="02020603050405020304" pitchFamily="18" charset="0"/>
                          <a:cs typeface="Times New Roman" panose="02020603050405020304" pitchFamily="18" charset="0"/>
                        </a:rPr>
                        <a:t>l</a:t>
                      </a:r>
                      <a:r>
                        <a:rPr sz="2100" spc="-10" dirty="0">
                          <a:latin typeface="Times New Roman" panose="02020603050405020304" pitchFamily="18" charset="0"/>
                          <a:cs typeface="Times New Roman" panose="02020603050405020304" pitchFamily="18" charset="0"/>
                        </a:rPr>
                        <a:t>i</a:t>
                      </a:r>
                      <a:r>
                        <a:rPr sz="2100" dirty="0">
                          <a:latin typeface="Times New Roman" panose="02020603050405020304" pitchFamily="18" charset="0"/>
                          <a:cs typeface="Times New Roman" panose="02020603050405020304" pitchFamily="18" charset="0"/>
                        </a:rPr>
                        <a:t>a</a:t>
                      </a:r>
                      <a:r>
                        <a:rPr sz="2100" spc="-5" dirty="0">
                          <a:latin typeface="Times New Roman" panose="02020603050405020304" pitchFamily="18" charset="0"/>
                          <a:cs typeface="Times New Roman" panose="02020603050405020304" pitchFamily="18" charset="0"/>
                        </a:rPr>
                        <a:t>b</a:t>
                      </a:r>
                      <a:r>
                        <a:rPr sz="2100" spc="-10" dirty="0">
                          <a:latin typeface="Times New Roman" panose="02020603050405020304" pitchFamily="18" charset="0"/>
                          <a:cs typeface="Times New Roman" panose="02020603050405020304" pitchFamily="18" charset="0"/>
                        </a:rPr>
                        <a:t>i</a:t>
                      </a:r>
                      <a:r>
                        <a:rPr sz="2100" spc="5" dirty="0">
                          <a:latin typeface="Times New Roman" panose="02020603050405020304" pitchFamily="18" charset="0"/>
                          <a:cs typeface="Times New Roman" panose="02020603050405020304" pitchFamily="18" charset="0"/>
                        </a:rPr>
                        <a:t>l</a:t>
                      </a:r>
                      <a:r>
                        <a:rPr sz="2100" spc="-5" dirty="0">
                          <a:latin typeface="Times New Roman" panose="02020603050405020304" pitchFamily="18" charset="0"/>
                          <a:cs typeface="Times New Roman" panose="02020603050405020304" pitchFamily="18" charset="0"/>
                        </a:rPr>
                        <a:t>iti</a:t>
                      </a:r>
                      <a:r>
                        <a:rPr sz="2100" spc="-10" dirty="0">
                          <a:latin typeface="Times New Roman" panose="02020603050405020304" pitchFamily="18" charset="0"/>
                          <a:cs typeface="Times New Roman" panose="02020603050405020304" pitchFamily="18" charset="0"/>
                        </a:rPr>
                        <a:t>e</a:t>
                      </a:r>
                      <a:r>
                        <a:rPr sz="2100" dirty="0">
                          <a:latin typeface="Times New Roman" panose="02020603050405020304" pitchFamily="18" charset="0"/>
                          <a:cs typeface="Times New Roman" panose="02020603050405020304" pitchFamily="18" charset="0"/>
                        </a:rPr>
                        <a:t>s</a:t>
                      </a:r>
                      <a:r>
                        <a:rPr sz="2100" spc="25"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(ot</a:t>
                      </a:r>
                      <a:r>
                        <a:rPr sz="2100" spc="-10" dirty="0">
                          <a:latin typeface="Times New Roman" panose="02020603050405020304" pitchFamily="18" charset="0"/>
                          <a:cs typeface="Times New Roman" panose="02020603050405020304" pitchFamily="18" charset="0"/>
                        </a:rPr>
                        <a:t>h</a:t>
                      </a:r>
                      <a:r>
                        <a:rPr sz="2100" spc="-5" dirty="0">
                          <a:latin typeface="Times New Roman" panose="02020603050405020304" pitchFamily="18" charset="0"/>
                          <a:cs typeface="Times New Roman" panose="02020603050405020304" pitchFamily="18" charset="0"/>
                        </a:rPr>
                        <a:t>e</a:t>
                      </a:r>
                      <a:r>
                        <a:rPr sz="2100" dirty="0">
                          <a:latin typeface="Times New Roman" panose="02020603050405020304" pitchFamily="18" charset="0"/>
                          <a:cs typeface="Times New Roman" panose="02020603050405020304" pitchFamily="18" charset="0"/>
                        </a:rPr>
                        <a:t>r</a:t>
                      </a:r>
                      <a:r>
                        <a:rPr lang="en-IN" sz="2100" dirty="0">
                          <a:latin typeface="Times New Roman" panose="02020603050405020304" pitchFamily="18" charset="0"/>
                          <a:cs typeface="Times New Roman" panose="02020603050405020304" pitchFamily="18" charset="0"/>
                        </a:rPr>
                        <a:t> </a:t>
                      </a:r>
                      <a:r>
                        <a:rPr lang="en-US" sz="2100" dirty="0">
                          <a:latin typeface="Times New Roman" panose="02020603050405020304" pitchFamily="18" charset="0"/>
                          <a:cs typeface="Times New Roman" panose="02020603050405020304" pitchFamily="18" charset="0"/>
                        </a:rPr>
                        <a:t>than those specified in item (b), to be specified)</a:t>
                      </a:r>
                    </a:p>
                  </a:txBody>
                  <a:tcPr marL="0" marR="0" marT="0" marB="0">
                    <a:lnT w="28575">
                      <a:solidFill>
                        <a:srgbClr val="000000"/>
                      </a:solidFill>
                      <a:prstDash val="solid"/>
                    </a:lnT>
                    <a:solidFill>
                      <a:schemeClr val="bg1">
                        <a:lumMod val="95000"/>
                      </a:schemeClr>
                    </a:solidFill>
                  </a:tcPr>
                </a:tc>
                <a:extLst>
                  <a:ext uri="{0D108BD9-81ED-4DB2-BD59-A6C34878D82A}">
                    <a16:rowId xmlns:a16="http://schemas.microsoft.com/office/drawing/2014/main" val="10001"/>
                  </a:ext>
                </a:extLst>
              </a:tr>
              <a:tr h="370839">
                <a:tc>
                  <a:txBody>
                    <a:bodyPr/>
                    <a:lstStyle/>
                    <a:p>
                      <a:pPr marL="443865">
                        <a:lnSpc>
                          <a:spcPts val="2155"/>
                        </a:lnSpc>
                        <a:tabLst>
                          <a:tab pos="932815" algn="l"/>
                        </a:tabLst>
                      </a:pPr>
                      <a:r>
                        <a:rPr sz="2100" spc="-165" dirty="0">
                          <a:latin typeface="Times New Roman" panose="02020603050405020304" pitchFamily="18" charset="0"/>
                          <a:cs typeface="Times New Roman" panose="02020603050405020304" pitchFamily="18" charset="0"/>
                        </a:rPr>
                        <a:t>(b)	</a:t>
                      </a:r>
                      <a:r>
                        <a:rPr lang="en-US" sz="2100" spc="-165" dirty="0">
                          <a:latin typeface="Times New Roman" panose="02020603050405020304" pitchFamily="18" charset="0"/>
                          <a:cs typeface="Times New Roman" panose="02020603050405020304" pitchFamily="18" charset="0"/>
                        </a:rPr>
                        <a:t>Provisions</a:t>
                      </a:r>
                      <a:endParaRPr sz="2100" dirty="0">
                        <a:latin typeface="Times New Roman" panose="02020603050405020304" pitchFamily="18" charset="0"/>
                        <a:cs typeface="Times New Roman" panose="02020603050405020304" pitchFamily="18" charset="0"/>
                      </a:endParaRPr>
                    </a:p>
                  </a:txBody>
                  <a:tcPr marL="0" marR="0" marT="0" marB="0">
                    <a:solidFill>
                      <a:schemeClr val="bg1">
                        <a:lumMod val="95000"/>
                      </a:schemeClr>
                    </a:solidFill>
                  </a:tcPr>
                </a:tc>
                <a:extLst>
                  <a:ext uri="{0D108BD9-81ED-4DB2-BD59-A6C34878D82A}">
                    <a16:rowId xmlns:a16="http://schemas.microsoft.com/office/drawing/2014/main" val="10002"/>
                  </a:ext>
                </a:extLst>
              </a:tr>
              <a:tr h="370839">
                <a:tc>
                  <a:txBody>
                    <a:bodyPr/>
                    <a:lstStyle/>
                    <a:p>
                      <a:pPr marL="443865">
                        <a:lnSpc>
                          <a:spcPts val="2155"/>
                        </a:lnSpc>
                        <a:tabLst>
                          <a:tab pos="932815" algn="l"/>
                        </a:tabLst>
                      </a:pPr>
                      <a:r>
                        <a:rPr sz="2100" dirty="0">
                          <a:latin typeface="Times New Roman" panose="02020603050405020304" pitchFamily="18" charset="0"/>
                          <a:cs typeface="Times New Roman" panose="02020603050405020304" pitchFamily="18" charset="0"/>
                        </a:rPr>
                        <a:t>(c)	Deferred</a:t>
                      </a:r>
                      <a:r>
                        <a:rPr sz="2100" spc="-120" dirty="0">
                          <a:latin typeface="Times New Roman" panose="02020603050405020304" pitchFamily="18" charset="0"/>
                          <a:cs typeface="Times New Roman" panose="02020603050405020304" pitchFamily="18" charset="0"/>
                        </a:rPr>
                        <a:t> </a:t>
                      </a:r>
                      <a:r>
                        <a:rPr sz="2100" spc="-5" dirty="0">
                          <a:latin typeface="Times New Roman" panose="02020603050405020304" pitchFamily="18" charset="0"/>
                          <a:cs typeface="Times New Roman" panose="02020603050405020304" pitchFamily="18" charset="0"/>
                        </a:rPr>
                        <a:t>ta</a:t>
                      </a:r>
                      <a:r>
                        <a:rPr sz="2100" dirty="0">
                          <a:latin typeface="Times New Roman" panose="02020603050405020304" pitchFamily="18" charset="0"/>
                          <a:cs typeface="Times New Roman" panose="02020603050405020304" pitchFamily="18" charset="0"/>
                        </a:rPr>
                        <a:t>x</a:t>
                      </a:r>
                      <a:r>
                        <a:rPr sz="2100" spc="-114" dirty="0">
                          <a:latin typeface="Times New Roman" panose="02020603050405020304" pitchFamily="18" charset="0"/>
                          <a:cs typeface="Times New Roman" panose="02020603050405020304" pitchFamily="18" charset="0"/>
                        </a:rPr>
                        <a:t> </a:t>
                      </a:r>
                      <a:r>
                        <a:rPr sz="2100" spc="-5" dirty="0">
                          <a:latin typeface="Times New Roman" panose="02020603050405020304" pitchFamily="18" charset="0"/>
                          <a:cs typeface="Times New Roman" panose="02020603050405020304" pitchFamily="18" charset="0"/>
                        </a:rPr>
                        <a:t>l</a:t>
                      </a:r>
                      <a:r>
                        <a:rPr sz="2100" spc="-10" dirty="0">
                          <a:latin typeface="Times New Roman" panose="02020603050405020304" pitchFamily="18" charset="0"/>
                          <a:cs typeface="Times New Roman" panose="02020603050405020304" pitchFamily="18" charset="0"/>
                        </a:rPr>
                        <a:t>i</a:t>
                      </a:r>
                      <a:r>
                        <a:rPr sz="2100" spc="-5" dirty="0">
                          <a:latin typeface="Times New Roman" panose="02020603050405020304" pitchFamily="18" charset="0"/>
                          <a:cs typeface="Times New Roman" panose="02020603050405020304" pitchFamily="18" charset="0"/>
                        </a:rPr>
                        <a:t>a</a:t>
                      </a:r>
                      <a:r>
                        <a:rPr sz="2100" spc="-15" dirty="0">
                          <a:latin typeface="Times New Roman" panose="02020603050405020304" pitchFamily="18" charset="0"/>
                          <a:cs typeface="Times New Roman" panose="02020603050405020304" pitchFamily="18" charset="0"/>
                        </a:rPr>
                        <a:t>b</a:t>
                      </a:r>
                      <a:r>
                        <a:rPr sz="2100" spc="-5" dirty="0">
                          <a:latin typeface="Times New Roman" panose="02020603050405020304" pitchFamily="18" charset="0"/>
                          <a:cs typeface="Times New Roman" panose="02020603050405020304" pitchFamily="18" charset="0"/>
                        </a:rPr>
                        <a:t>i</a:t>
                      </a:r>
                      <a:r>
                        <a:rPr sz="2100" spc="-10" dirty="0">
                          <a:latin typeface="Times New Roman" panose="02020603050405020304" pitchFamily="18" charset="0"/>
                          <a:cs typeface="Times New Roman" panose="02020603050405020304" pitchFamily="18" charset="0"/>
                        </a:rPr>
                        <a:t>l</a:t>
                      </a:r>
                      <a:r>
                        <a:rPr sz="2100" spc="-5" dirty="0">
                          <a:latin typeface="Times New Roman" panose="02020603050405020304" pitchFamily="18" charset="0"/>
                          <a:cs typeface="Times New Roman" panose="02020603050405020304" pitchFamily="18" charset="0"/>
                        </a:rPr>
                        <a:t>iti</a:t>
                      </a:r>
                      <a:r>
                        <a:rPr sz="2100" spc="-10" dirty="0">
                          <a:latin typeface="Times New Roman" panose="02020603050405020304" pitchFamily="18" charset="0"/>
                          <a:cs typeface="Times New Roman" panose="02020603050405020304" pitchFamily="18" charset="0"/>
                        </a:rPr>
                        <a:t>e</a:t>
                      </a:r>
                      <a:r>
                        <a:rPr sz="2100" dirty="0">
                          <a:latin typeface="Times New Roman" panose="02020603050405020304" pitchFamily="18" charset="0"/>
                          <a:cs typeface="Times New Roman" panose="02020603050405020304" pitchFamily="18" charset="0"/>
                        </a:rPr>
                        <a:t>s</a:t>
                      </a:r>
                      <a:r>
                        <a:rPr sz="2100" spc="-90"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(N</a:t>
                      </a:r>
                      <a:r>
                        <a:rPr sz="2100" spc="-10" dirty="0">
                          <a:latin typeface="Times New Roman" panose="02020603050405020304" pitchFamily="18" charset="0"/>
                          <a:cs typeface="Times New Roman" panose="02020603050405020304" pitchFamily="18" charset="0"/>
                        </a:rPr>
                        <a:t>e</a:t>
                      </a:r>
                      <a:r>
                        <a:rPr sz="2100" spc="-5" dirty="0">
                          <a:latin typeface="Times New Roman" panose="02020603050405020304" pitchFamily="18" charset="0"/>
                          <a:cs typeface="Times New Roman" panose="02020603050405020304" pitchFamily="18" charset="0"/>
                        </a:rPr>
                        <a:t>t)</a:t>
                      </a:r>
                      <a:endParaRPr sz="2100" dirty="0">
                        <a:latin typeface="Times New Roman" panose="02020603050405020304" pitchFamily="18" charset="0"/>
                        <a:cs typeface="Times New Roman" panose="02020603050405020304" pitchFamily="18" charset="0"/>
                      </a:endParaRPr>
                    </a:p>
                  </a:txBody>
                  <a:tcPr marL="0" marR="0" marT="0" marB="0">
                    <a:solidFill>
                      <a:schemeClr val="bg1">
                        <a:lumMod val="95000"/>
                      </a:schemeClr>
                    </a:solidFill>
                  </a:tcPr>
                </a:tc>
                <a:extLst>
                  <a:ext uri="{0D108BD9-81ED-4DB2-BD59-A6C34878D82A}">
                    <a16:rowId xmlns:a16="http://schemas.microsoft.com/office/drawing/2014/main" val="10003"/>
                  </a:ext>
                </a:extLst>
              </a:tr>
            </a:tbl>
          </a:graphicData>
        </a:graphic>
      </p:graphicFrame>
      <p:sp>
        <p:nvSpPr>
          <p:cNvPr id="13" name="TextBox 12">
            <a:extLst>
              <a:ext uri="{FF2B5EF4-FFF2-40B4-BE49-F238E27FC236}">
                <a16:creationId xmlns:a16="http://schemas.microsoft.com/office/drawing/2014/main" id="{9DF583E6-037D-4408-A69F-227E5E0C2AE4}"/>
              </a:ext>
            </a:extLst>
          </p:cNvPr>
          <p:cNvSpPr txBox="1"/>
          <p:nvPr/>
        </p:nvSpPr>
        <p:spPr>
          <a:xfrm>
            <a:off x="1383325" y="5762912"/>
            <a:ext cx="4037427" cy="415498"/>
          </a:xfrm>
          <a:prstGeom prst="rect">
            <a:avLst/>
          </a:prstGeom>
          <a:noFill/>
        </p:spPr>
        <p:txBody>
          <a:bodyPr wrap="square">
            <a:spAutoFit/>
          </a:bodyPr>
          <a:lstStyle/>
          <a:p>
            <a:r>
              <a:rPr lang="en-US" sz="2100" dirty="0">
                <a:latin typeface="Times New Roman" panose="02020603050405020304" pitchFamily="18" charset="0"/>
                <a:cs typeface="Times New Roman" panose="02020603050405020304" pitchFamily="18" charset="0"/>
              </a:rPr>
              <a:t>(d) Other non-current liabilities</a:t>
            </a:r>
          </a:p>
        </p:txBody>
      </p:sp>
    </p:spTree>
    <p:extLst>
      <p:ext uri="{BB962C8B-B14F-4D97-AF65-F5344CB8AC3E}">
        <p14:creationId xmlns:p14="http://schemas.microsoft.com/office/powerpoint/2010/main" val="2666048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pSp>
        <p:nvGrpSpPr>
          <p:cNvPr id="2" name="object 2">
            <a:extLst>
              <a:ext uri="{FF2B5EF4-FFF2-40B4-BE49-F238E27FC236}">
                <a16:creationId xmlns:a16="http://schemas.microsoft.com/office/drawing/2014/main" id="{8FF9CB1B-6A31-4A75-B3C9-B29EF6F3BD72}"/>
              </a:ext>
            </a:extLst>
          </p:cNvPr>
          <p:cNvGrpSpPr/>
          <p:nvPr/>
        </p:nvGrpSpPr>
        <p:grpSpPr>
          <a:xfrm>
            <a:off x="825499" y="276542"/>
            <a:ext cx="10752211" cy="6304915"/>
            <a:chOff x="825500" y="251968"/>
            <a:chExt cx="10541000" cy="6304915"/>
          </a:xfrm>
          <a:solidFill>
            <a:schemeClr val="bg1">
              <a:lumMod val="95000"/>
            </a:schemeClr>
          </a:solidFill>
        </p:grpSpPr>
        <p:sp>
          <p:nvSpPr>
            <p:cNvPr id="3" name="object 3">
              <a:extLst>
                <a:ext uri="{FF2B5EF4-FFF2-40B4-BE49-F238E27FC236}">
                  <a16:creationId xmlns:a16="http://schemas.microsoft.com/office/drawing/2014/main" id="{53903FA6-D9E8-4A13-B1D1-3271B8786EBA}"/>
                </a:ext>
              </a:extLst>
            </p:cNvPr>
            <p:cNvSpPr/>
            <p:nvPr/>
          </p:nvSpPr>
          <p:spPr>
            <a:xfrm>
              <a:off x="838200" y="264680"/>
              <a:ext cx="10515600" cy="472440"/>
            </a:xfrm>
            <a:custGeom>
              <a:avLst/>
              <a:gdLst/>
              <a:ahLst/>
              <a:cxnLst/>
              <a:rect l="l" t="t" r="r" b="b"/>
              <a:pathLst>
                <a:path w="10515600" h="472440">
                  <a:moveTo>
                    <a:pt x="10515600" y="0"/>
                  </a:moveTo>
                  <a:lnTo>
                    <a:pt x="5257800" y="0"/>
                  </a:lnTo>
                  <a:lnTo>
                    <a:pt x="0" y="0"/>
                  </a:lnTo>
                  <a:lnTo>
                    <a:pt x="0" y="472427"/>
                  </a:lnTo>
                  <a:lnTo>
                    <a:pt x="5257800" y="472427"/>
                  </a:lnTo>
                  <a:lnTo>
                    <a:pt x="10515600" y="472427"/>
                  </a:lnTo>
                  <a:lnTo>
                    <a:pt x="10515600" y="0"/>
                  </a:lnTo>
                  <a:close/>
                </a:path>
              </a:pathLst>
            </a:custGeom>
            <a:grpFill/>
          </p:spPr>
          <p:txBody>
            <a:bodyPr wrap="square" lIns="0" tIns="0" rIns="0" bIns="0" rtlCol="0"/>
            <a:lstStyle/>
            <a:p>
              <a:endParaRPr dirty="0">
                <a:solidFill>
                  <a:schemeClr val="tx1"/>
                </a:solidFill>
              </a:endParaRPr>
            </a:p>
          </p:txBody>
        </p:sp>
        <p:sp>
          <p:nvSpPr>
            <p:cNvPr id="4" name="object 4">
              <a:extLst>
                <a:ext uri="{FF2B5EF4-FFF2-40B4-BE49-F238E27FC236}">
                  <a16:creationId xmlns:a16="http://schemas.microsoft.com/office/drawing/2014/main" id="{5E0997E5-3A0A-417C-962B-960A691EC139}"/>
                </a:ext>
              </a:extLst>
            </p:cNvPr>
            <p:cNvSpPr/>
            <p:nvPr/>
          </p:nvSpPr>
          <p:spPr>
            <a:xfrm>
              <a:off x="838200" y="737120"/>
              <a:ext cx="10515600" cy="5806440"/>
            </a:xfrm>
            <a:custGeom>
              <a:avLst/>
              <a:gdLst/>
              <a:ahLst/>
              <a:cxnLst/>
              <a:rect l="l" t="t" r="r" b="b"/>
              <a:pathLst>
                <a:path w="10515600" h="5806440">
                  <a:moveTo>
                    <a:pt x="10515600" y="0"/>
                  </a:moveTo>
                  <a:lnTo>
                    <a:pt x="5257800" y="0"/>
                  </a:lnTo>
                  <a:lnTo>
                    <a:pt x="0" y="0"/>
                  </a:lnTo>
                  <a:lnTo>
                    <a:pt x="0" y="5806440"/>
                  </a:lnTo>
                  <a:lnTo>
                    <a:pt x="5257800" y="5806440"/>
                  </a:lnTo>
                  <a:lnTo>
                    <a:pt x="5821553" y="5806440"/>
                  </a:lnTo>
                  <a:lnTo>
                    <a:pt x="5821553" y="5459158"/>
                  </a:lnTo>
                  <a:lnTo>
                    <a:pt x="10420985" y="5459158"/>
                  </a:lnTo>
                  <a:lnTo>
                    <a:pt x="10420985" y="5806440"/>
                  </a:lnTo>
                  <a:lnTo>
                    <a:pt x="10515600" y="5806440"/>
                  </a:lnTo>
                  <a:lnTo>
                    <a:pt x="10515600" y="5459158"/>
                  </a:lnTo>
                  <a:lnTo>
                    <a:pt x="10515600" y="0"/>
                  </a:lnTo>
                  <a:close/>
                </a:path>
              </a:pathLst>
            </a:custGeom>
            <a:grpFill/>
          </p:spPr>
          <p:txBody>
            <a:bodyPr wrap="square" lIns="0" tIns="0" rIns="0" bIns="0" rtlCol="0"/>
            <a:lstStyle/>
            <a:p>
              <a:endParaRPr dirty="0">
                <a:solidFill>
                  <a:schemeClr val="tx1"/>
                </a:solidFill>
              </a:endParaRPr>
            </a:p>
          </p:txBody>
        </p:sp>
        <p:sp>
          <p:nvSpPr>
            <p:cNvPr id="5" name="object 5">
              <a:extLst>
                <a:ext uri="{FF2B5EF4-FFF2-40B4-BE49-F238E27FC236}">
                  <a16:creationId xmlns:a16="http://schemas.microsoft.com/office/drawing/2014/main" id="{300B2E32-9BF0-42AE-9F53-47EE357B963B}"/>
                </a:ext>
              </a:extLst>
            </p:cNvPr>
            <p:cNvSpPr/>
            <p:nvPr/>
          </p:nvSpPr>
          <p:spPr>
            <a:xfrm>
              <a:off x="831850" y="258318"/>
              <a:ext cx="10528300" cy="6292215"/>
            </a:xfrm>
            <a:custGeom>
              <a:avLst/>
              <a:gdLst/>
              <a:ahLst/>
              <a:cxnLst/>
              <a:rect l="l" t="t" r="r" b="b"/>
              <a:pathLst>
                <a:path w="10528300" h="6292215">
                  <a:moveTo>
                    <a:pt x="5264150" y="0"/>
                  </a:moveTo>
                  <a:lnTo>
                    <a:pt x="5264150" y="6291592"/>
                  </a:lnTo>
                </a:path>
                <a:path w="10528300" h="6292215">
                  <a:moveTo>
                    <a:pt x="0" y="478789"/>
                  </a:moveTo>
                  <a:lnTo>
                    <a:pt x="10528300" y="478789"/>
                  </a:lnTo>
                </a:path>
                <a:path w="10528300" h="6292215">
                  <a:moveTo>
                    <a:pt x="6350" y="0"/>
                  </a:moveTo>
                  <a:lnTo>
                    <a:pt x="6350" y="6291592"/>
                  </a:lnTo>
                </a:path>
                <a:path w="10528300" h="6292215">
                  <a:moveTo>
                    <a:pt x="10521950" y="0"/>
                  </a:moveTo>
                  <a:lnTo>
                    <a:pt x="10521950" y="6291592"/>
                  </a:lnTo>
                </a:path>
                <a:path w="10528300" h="6292215">
                  <a:moveTo>
                    <a:pt x="0" y="6350"/>
                  </a:moveTo>
                  <a:lnTo>
                    <a:pt x="10528300" y="6350"/>
                  </a:lnTo>
                </a:path>
                <a:path w="10528300" h="6292215">
                  <a:moveTo>
                    <a:pt x="0" y="6285242"/>
                  </a:moveTo>
                  <a:lnTo>
                    <a:pt x="5430393" y="6285242"/>
                  </a:lnTo>
                </a:path>
                <a:path w="10528300" h="6292215">
                  <a:moveTo>
                    <a:pt x="10427335" y="6285242"/>
                  </a:moveTo>
                  <a:lnTo>
                    <a:pt x="10528300" y="6285242"/>
                  </a:lnTo>
                </a:path>
              </a:pathLst>
            </a:custGeom>
            <a:grpFill/>
            <a:ln w="12700">
              <a:solidFill>
                <a:srgbClr val="000000"/>
              </a:solidFill>
            </a:ln>
          </p:spPr>
          <p:txBody>
            <a:bodyPr wrap="square" lIns="0" tIns="0" rIns="0" bIns="0" rtlCol="0"/>
            <a:lstStyle/>
            <a:p>
              <a:endParaRPr dirty="0">
                <a:solidFill>
                  <a:schemeClr val="tx1"/>
                </a:solidFill>
              </a:endParaRPr>
            </a:p>
          </p:txBody>
        </p:sp>
      </p:grpSp>
      <p:sp>
        <p:nvSpPr>
          <p:cNvPr id="7" name="TextBox 6">
            <a:extLst>
              <a:ext uri="{FF2B5EF4-FFF2-40B4-BE49-F238E27FC236}">
                <a16:creationId xmlns:a16="http://schemas.microsoft.com/office/drawing/2014/main" id="{60F53506-231A-432A-AE91-5242430BB104}"/>
              </a:ext>
            </a:extLst>
          </p:cNvPr>
          <p:cNvSpPr txBox="1"/>
          <p:nvPr/>
        </p:nvSpPr>
        <p:spPr>
          <a:xfrm>
            <a:off x="2025749" y="340128"/>
            <a:ext cx="3291840" cy="461665"/>
          </a:xfrm>
          <a:prstGeom prst="rect">
            <a:avLst/>
          </a:prstGeom>
          <a:solidFill>
            <a:schemeClr val="bg1">
              <a:lumMod val="95000"/>
            </a:schemeClr>
          </a:solidFill>
        </p:spPr>
        <p:txBody>
          <a:bodyPr wrap="square">
            <a:spAutoFit/>
          </a:bodyPr>
          <a:lstStyle/>
          <a:p>
            <a:r>
              <a:rPr lang="en-US" sz="2400" b="1" i="0" u="none" strike="noStrike" baseline="0" dirty="0">
                <a:solidFill>
                  <a:schemeClr val="tx1"/>
                </a:solidFill>
                <a:latin typeface="Times New Roman" panose="02020603050405020304" pitchFamily="18" charset="0"/>
                <a:cs typeface="Times New Roman" panose="02020603050405020304" pitchFamily="18" charset="0"/>
              </a:rPr>
              <a:t>Pre-amendment</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i="0" u="none" strike="noStrike" baseline="0" dirty="0">
                <a:solidFill>
                  <a:schemeClr val="tx1"/>
                </a:solidFill>
                <a:latin typeface="Times New Roman" panose="02020603050405020304" pitchFamily="18" charset="0"/>
                <a:cs typeface="Times New Roman" panose="02020603050405020304" pitchFamily="18" charset="0"/>
              </a:rPr>
              <a:t>Post</a:t>
            </a:r>
          </a:p>
        </p:txBody>
      </p:sp>
      <p:sp>
        <p:nvSpPr>
          <p:cNvPr id="8" name="TextBox 7">
            <a:extLst>
              <a:ext uri="{FF2B5EF4-FFF2-40B4-BE49-F238E27FC236}">
                <a16:creationId xmlns:a16="http://schemas.microsoft.com/office/drawing/2014/main" id="{43179EB2-B1E7-4C0D-ADEA-B9EFE1973261}"/>
              </a:ext>
            </a:extLst>
          </p:cNvPr>
          <p:cNvSpPr txBox="1"/>
          <p:nvPr/>
        </p:nvSpPr>
        <p:spPr>
          <a:xfrm>
            <a:off x="7144044" y="315000"/>
            <a:ext cx="3291840" cy="461665"/>
          </a:xfrm>
          <a:prstGeom prst="rect">
            <a:avLst/>
          </a:prstGeom>
          <a:solidFill>
            <a:schemeClr val="bg1">
              <a:lumMod val="95000"/>
            </a:schemeClr>
          </a:solidFill>
        </p:spPr>
        <p:txBody>
          <a:bodyPr wrap="square">
            <a:spAutoFit/>
          </a:bodyPr>
          <a:lstStyle/>
          <a:p>
            <a:r>
              <a:rPr lang="en-US" sz="2400" b="1" i="0" u="none" strike="noStrike" baseline="0" dirty="0">
                <a:solidFill>
                  <a:schemeClr val="tx1"/>
                </a:solidFill>
                <a:latin typeface="Times New Roman" panose="02020603050405020304" pitchFamily="18" charset="0"/>
                <a:cs typeface="Times New Roman" panose="02020603050405020304" pitchFamily="18" charset="0"/>
              </a:rPr>
              <a:t>Post-amendment</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i="0" u="none" strike="noStrike" baseline="0" dirty="0">
                <a:solidFill>
                  <a:schemeClr val="tx1"/>
                </a:solidFill>
                <a:latin typeface="Times New Roman" panose="02020603050405020304" pitchFamily="18" charset="0"/>
                <a:cs typeface="Times New Roman" panose="02020603050405020304" pitchFamily="18" charset="0"/>
              </a:rPr>
              <a:t>Post</a:t>
            </a:r>
          </a:p>
        </p:txBody>
      </p:sp>
      <p:graphicFrame>
        <p:nvGraphicFramePr>
          <p:cNvPr id="14" name="object 8">
            <a:extLst>
              <a:ext uri="{FF2B5EF4-FFF2-40B4-BE49-F238E27FC236}">
                <a16:creationId xmlns:a16="http://schemas.microsoft.com/office/drawing/2014/main" id="{4A1301D3-797F-43B3-A082-D2EB7FE5C85E}"/>
              </a:ext>
            </a:extLst>
          </p:cNvPr>
          <p:cNvGraphicFramePr>
            <a:graphicFrameLocks noGrp="1"/>
          </p:cNvGraphicFramePr>
          <p:nvPr/>
        </p:nvGraphicFramePr>
        <p:xfrm>
          <a:off x="932944" y="860580"/>
          <a:ext cx="4996815" cy="5394946"/>
        </p:xfrm>
        <a:graphic>
          <a:graphicData uri="http://schemas.openxmlformats.org/drawingml/2006/table">
            <a:tbl>
              <a:tblPr firstRow="1" bandRow="1">
                <a:tableStyleId>{2D5ABB26-0587-4C30-8999-92F81FD0307C}</a:tableStyleId>
              </a:tblPr>
              <a:tblGrid>
                <a:gridCol w="4996815">
                  <a:extLst>
                    <a:ext uri="{9D8B030D-6E8A-4147-A177-3AD203B41FA5}">
                      <a16:colId xmlns:a16="http://schemas.microsoft.com/office/drawing/2014/main" val="20000"/>
                    </a:ext>
                  </a:extLst>
                </a:gridCol>
              </a:tblGrid>
              <a:tr h="370839">
                <a:tc>
                  <a:txBody>
                    <a:bodyPr/>
                    <a:lstStyle/>
                    <a:p>
                      <a:pPr marL="45720">
                        <a:lnSpc>
                          <a:spcPts val="2290"/>
                        </a:lnSpc>
                      </a:pPr>
                      <a:r>
                        <a:rPr sz="2200" b="1" spc="-10" dirty="0">
                          <a:latin typeface="Times New Roman" panose="02020603050405020304" pitchFamily="18" charset="0"/>
                          <a:cs typeface="Times New Roman" panose="02020603050405020304" pitchFamily="18" charset="0"/>
                        </a:rPr>
                        <a:t>LIABILITIES</a:t>
                      </a:r>
                      <a:endParaRPr sz="2200" dirty="0">
                        <a:latin typeface="Times New Roman" panose="02020603050405020304" pitchFamily="18" charset="0"/>
                        <a:cs typeface="Times New Roman" panose="02020603050405020304" pitchFamily="18" charset="0"/>
                      </a:endParaRPr>
                    </a:p>
                  </a:txBody>
                  <a:tcPr marL="0" marR="0" marT="0" marB="0">
                    <a:lnT w="28575">
                      <a:solidFill>
                        <a:srgbClr val="000000"/>
                      </a:solidFill>
                      <a:prstDash val="solid"/>
                    </a:lnT>
                    <a:lnB w="28575">
                      <a:solidFill>
                        <a:srgbClr val="000000"/>
                      </a:solidFill>
                      <a:prstDash val="solid"/>
                    </a:lnB>
                    <a:solidFill>
                      <a:schemeClr val="bg1">
                        <a:lumMod val="95000"/>
                      </a:schemeClr>
                    </a:solidFill>
                  </a:tcPr>
                </a:tc>
                <a:extLst>
                  <a:ext uri="{0D108BD9-81ED-4DB2-BD59-A6C34878D82A}">
                    <a16:rowId xmlns:a16="http://schemas.microsoft.com/office/drawing/2014/main" val="10000"/>
                  </a:ext>
                </a:extLst>
              </a:tr>
              <a:tr h="3911600">
                <a:tc>
                  <a:txBody>
                    <a:bodyPr/>
                    <a:lstStyle/>
                    <a:p>
                      <a:pPr marL="897255" indent="-828040">
                        <a:lnSpc>
                          <a:spcPts val="1935"/>
                        </a:lnSpc>
                        <a:buAutoNum type="arabicParenBoth" startAt="2"/>
                        <a:tabLst>
                          <a:tab pos="897255" algn="l"/>
                          <a:tab pos="897890" algn="l"/>
                        </a:tabLst>
                      </a:pPr>
                      <a:r>
                        <a:rPr sz="2200" b="1" dirty="0">
                          <a:latin typeface="Times New Roman" panose="02020603050405020304" pitchFamily="18" charset="0"/>
                          <a:cs typeface="Times New Roman" panose="02020603050405020304" pitchFamily="18" charset="0"/>
                        </a:rPr>
                        <a:t>Cu</a:t>
                      </a:r>
                      <a:r>
                        <a:rPr sz="2200" b="1" spc="-10" dirty="0">
                          <a:latin typeface="Times New Roman" panose="02020603050405020304" pitchFamily="18" charset="0"/>
                          <a:cs typeface="Times New Roman" panose="02020603050405020304" pitchFamily="18" charset="0"/>
                        </a:rPr>
                        <a:t>r</a:t>
                      </a:r>
                      <a:r>
                        <a:rPr sz="2200" b="1" dirty="0">
                          <a:latin typeface="Times New Roman" panose="02020603050405020304" pitchFamily="18" charset="0"/>
                          <a:cs typeface="Times New Roman" panose="02020603050405020304" pitchFamily="18" charset="0"/>
                        </a:rPr>
                        <a:t>r</a:t>
                      </a:r>
                      <a:r>
                        <a:rPr sz="2200" b="1" spc="-15" dirty="0">
                          <a:latin typeface="Times New Roman" panose="02020603050405020304" pitchFamily="18" charset="0"/>
                          <a:cs typeface="Times New Roman" panose="02020603050405020304" pitchFamily="18" charset="0"/>
                        </a:rPr>
                        <a:t>e</a:t>
                      </a:r>
                      <a:r>
                        <a:rPr sz="2200" b="1" dirty="0">
                          <a:latin typeface="Times New Roman" panose="02020603050405020304" pitchFamily="18" charset="0"/>
                          <a:cs typeface="Times New Roman" panose="02020603050405020304" pitchFamily="18" charset="0"/>
                        </a:rPr>
                        <a:t>nt</a:t>
                      </a:r>
                      <a:r>
                        <a:rPr sz="2200" b="1" spc="-110" dirty="0">
                          <a:latin typeface="Times New Roman" panose="02020603050405020304" pitchFamily="18" charset="0"/>
                          <a:cs typeface="Times New Roman" panose="02020603050405020304" pitchFamily="18" charset="0"/>
                        </a:rPr>
                        <a:t> </a:t>
                      </a:r>
                      <a:r>
                        <a:rPr sz="2200" b="1" spc="-5" dirty="0">
                          <a:latin typeface="Times New Roman" panose="02020603050405020304" pitchFamily="18" charset="0"/>
                          <a:cs typeface="Times New Roman" panose="02020603050405020304" pitchFamily="18" charset="0"/>
                        </a:rPr>
                        <a:t>liabi</a:t>
                      </a:r>
                      <a:r>
                        <a:rPr sz="2200" b="1" dirty="0">
                          <a:latin typeface="Times New Roman" panose="02020603050405020304" pitchFamily="18" charset="0"/>
                          <a:cs typeface="Times New Roman" panose="02020603050405020304" pitchFamily="18" charset="0"/>
                        </a:rPr>
                        <a:t>l</a:t>
                      </a:r>
                      <a:r>
                        <a:rPr sz="2200" b="1" spc="-5" dirty="0">
                          <a:latin typeface="Times New Roman" panose="02020603050405020304" pitchFamily="18" charset="0"/>
                          <a:cs typeface="Times New Roman" panose="02020603050405020304" pitchFamily="18" charset="0"/>
                        </a:rPr>
                        <a:t>ities</a:t>
                      </a:r>
                      <a:endParaRPr sz="2200" dirty="0">
                        <a:latin typeface="Times New Roman" panose="02020603050405020304" pitchFamily="18" charset="0"/>
                        <a:cs typeface="Times New Roman" panose="02020603050405020304" pitchFamily="18" charset="0"/>
                      </a:endParaRPr>
                    </a:p>
                    <a:p>
                      <a:pPr marL="897255" lvl="1" indent="-456565" algn="just">
                        <a:lnSpc>
                          <a:spcPts val="2200"/>
                        </a:lnSpc>
                        <a:buAutoNum type="alphaLcParenBoth"/>
                        <a:tabLst>
                          <a:tab pos="897890" algn="l"/>
                        </a:tabLst>
                      </a:pPr>
                      <a:r>
                        <a:rPr sz="2200" dirty="0">
                          <a:latin typeface="Times New Roman" panose="02020603050405020304" pitchFamily="18" charset="0"/>
                          <a:cs typeface="Times New Roman" panose="02020603050405020304" pitchFamily="18" charset="0"/>
                        </a:rPr>
                        <a:t>Fin</a:t>
                      </a:r>
                      <a:r>
                        <a:rPr sz="2200" spc="-15" dirty="0">
                          <a:latin typeface="Times New Roman" panose="02020603050405020304" pitchFamily="18" charset="0"/>
                          <a:cs typeface="Times New Roman" panose="02020603050405020304" pitchFamily="18" charset="0"/>
                        </a:rPr>
                        <a:t>a</a:t>
                      </a:r>
                      <a:r>
                        <a:rPr sz="2200" spc="-5" dirty="0">
                          <a:latin typeface="Times New Roman" panose="02020603050405020304" pitchFamily="18" charset="0"/>
                          <a:cs typeface="Times New Roman" panose="02020603050405020304" pitchFamily="18" charset="0"/>
                        </a:rPr>
                        <a:t>nc</a:t>
                      </a:r>
                      <a:r>
                        <a:rPr sz="2200" spc="-10" dirty="0">
                          <a:latin typeface="Times New Roman" panose="02020603050405020304" pitchFamily="18" charset="0"/>
                          <a:cs typeface="Times New Roman" panose="02020603050405020304" pitchFamily="18" charset="0"/>
                        </a:rPr>
                        <a:t>i</a:t>
                      </a:r>
                      <a:r>
                        <a:rPr sz="2200" spc="-5" dirty="0">
                          <a:latin typeface="Times New Roman" panose="02020603050405020304" pitchFamily="18" charset="0"/>
                          <a:cs typeface="Times New Roman" panose="02020603050405020304" pitchFamily="18" charset="0"/>
                        </a:rPr>
                        <a:t>a</a:t>
                      </a:r>
                      <a:r>
                        <a:rPr sz="2200" dirty="0">
                          <a:latin typeface="Times New Roman" panose="02020603050405020304" pitchFamily="18" charset="0"/>
                          <a:cs typeface="Times New Roman" panose="02020603050405020304" pitchFamily="18" charset="0"/>
                        </a:rPr>
                        <a:t>l</a:t>
                      </a:r>
                      <a:r>
                        <a:rPr sz="2200" spc="-9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L</a:t>
                      </a:r>
                      <a:r>
                        <a:rPr sz="2200" spc="-10" dirty="0">
                          <a:latin typeface="Times New Roman" panose="02020603050405020304" pitchFamily="18" charset="0"/>
                          <a:cs typeface="Times New Roman" panose="02020603050405020304" pitchFamily="18" charset="0"/>
                        </a:rPr>
                        <a:t>i</a:t>
                      </a:r>
                      <a:r>
                        <a:rPr sz="2200" spc="-5" dirty="0">
                          <a:latin typeface="Times New Roman" panose="02020603050405020304" pitchFamily="18" charset="0"/>
                          <a:cs typeface="Times New Roman" panose="02020603050405020304" pitchFamily="18" charset="0"/>
                        </a:rPr>
                        <a:t>a</a:t>
                      </a:r>
                      <a:r>
                        <a:rPr sz="2200" spc="-15" dirty="0">
                          <a:latin typeface="Times New Roman" panose="02020603050405020304" pitchFamily="18" charset="0"/>
                          <a:cs typeface="Times New Roman" panose="02020603050405020304" pitchFamily="18" charset="0"/>
                        </a:rPr>
                        <a:t>b</a:t>
                      </a:r>
                      <a:r>
                        <a:rPr sz="2200" spc="-5" dirty="0">
                          <a:latin typeface="Times New Roman" panose="02020603050405020304" pitchFamily="18" charset="0"/>
                          <a:cs typeface="Times New Roman" panose="02020603050405020304" pitchFamily="18" charset="0"/>
                        </a:rPr>
                        <a:t>i</a:t>
                      </a:r>
                      <a:r>
                        <a:rPr sz="2200" spc="-10" dirty="0">
                          <a:latin typeface="Times New Roman" panose="02020603050405020304" pitchFamily="18" charset="0"/>
                          <a:cs typeface="Times New Roman" panose="02020603050405020304" pitchFamily="18" charset="0"/>
                        </a:rPr>
                        <a:t>l</a:t>
                      </a:r>
                      <a:r>
                        <a:rPr sz="2200" spc="-5" dirty="0">
                          <a:latin typeface="Times New Roman" panose="02020603050405020304" pitchFamily="18" charset="0"/>
                          <a:cs typeface="Times New Roman" panose="02020603050405020304" pitchFamily="18" charset="0"/>
                        </a:rPr>
                        <a:t>iti</a:t>
                      </a:r>
                      <a:r>
                        <a:rPr sz="2200" spc="-10"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s</a:t>
                      </a:r>
                    </a:p>
                    <a:p>
                      <a:pPr marL="1163955" lvl="2" indent="-267335" algn="just">
                        <a:lnSpc>
                          <a:spcPts val="2195"/>
                        </a:lnSpc>
                        <a:buAutoNum type="romanLcParenBoth"/>
                        <a:tabLst>
                          <a:tab pos="1164590" algn="l"/>
                        </a:tabLst>
                      </a:pPr>
                      <a:r>
                        <a:rPr sz="2200" spc="-204" dirty="0">
                          <a:latin typeface="Times New Roman" panose="02020603050405020304" pitchFamily="18" charset="0"/>
                          <a:cs typeface="Times New Roman" panose="02020603050405020304" pitchFamily="18" charset="0"/>
                        </a:rPr>
                        <a:t>Borrowings</a:t>
                      </a:r>
                      <a:endParaRPr sz="2200" dirty="0">
                        <a:latin typeface="Times New Roman" panose="02020603050405020304" pitchFamily="18" charset="0"/>
                        <a:cs typeface="Times New Roman" panose="02020603050405020304" pitchFamily="18" charset="0"/>
                      </a:endParaRPr>
                    </a:p>
                    <a:p>
                      <a:pPr marL="1211580" lvl="2" indent="-314960" algn="just">
                        <a:lnSpc>
                          <a:spcPts val="2200"/>
                        </a:lnSpc>
                        <a:buAutoNum type="romanLcParenBoth"/>
                        <a:tabLst>
                          <a:tab pos="1212215" algn="l"/>
                        </a:tabLst>
                      </a:pPr>
                      <a:r>
                        <a:rPr sz="2200" spc="-60" dirty="0">
                          <a:latin typeface="Times New Roman" panose="02020603050405020304" pitchFamily="18" charset="0"/>
                          <a:cs typeface="Times New Roman" panose="02020603050405020304" pitchFamily="18" charset="0"/>
                        </a:rPr>
                        <a:t>T</a:t>
                      </a:r>
                      <a:r>
                        <a:rPr sz="2200" dirty="0">
                          <a:latin typeface="Times New Roman" panose="02020603050405020304" pitchFamily="18" charset="0"/>
                          <a:cs typeface="Times New Roman" panose="02020603050405020304" pitchFamily="18" charset="0"/>
                        </a:rPr>
                        <a:t>ra</a:t>
                      </a:r>
                      <a:r>
                        <a:rPr sz="2200" spc="-15" dirty="0">
                          <a:latin typeface="Times New Roman" panose="02020603050405020304" pitchFamily="18" charset="0"/>
                          <a:cs typeface="Times New Roman" panose="02020603050405020304" pitchFamily="18" charset="0"/>
                        </a:rPr>
                        <a:t>d</a:t>
                      </a:r>
                      <a:r>
                        <a:rPr sz="2200" dirty="0">
                          <a:latin typeface="Times New Roman" panose="02020603050405020304" pitchFamily="18" charset="0"/>
                          <a:cs typeface="Times New Roman" panose="02020603050405020304" pitchFamily="18" charset="0"/>
                        </a:rPr>
                        <a:t>e</a:t>
                      </a:r>
                      <a:r>
                        <a:rPr sz="2200" spc="-114"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p</a:t>
                      </a:r>
                      <a:r>
                        <a:rPr sz="2200" spc="-15" dirty="0">
                          <a:latin typeface="Times New Roman" panose="02020603050405020304" pitchFamily="18" charset="0"/>
                          <a:cs typeface="Times New Roman" panose="02020603050405020304" pitchFamily="18" charset="0"/>
                        </a:rPr>
                        <a:t>a</a:t>
                      </a:r>
                      <a:r>
                        <a:rPr sz="2200" spc="-5" dirty="0">
                          <a:latin typeface="Times New Roman" panose="02020603050405020304" pitchFamily="18" charset="0"/>
                          <a:cs typeface="Times New Roman" panose="02020603050405020304" pitchFamily="18" charset="0"/>
                        </a:rPr>
                        <a:t>ya</a:t>
                      </a:r>
                      <a:r>
                        <a:rPr sz="2200" spc="-15" dirty="0">
                          <a:latin typeface="Times New Roman" panose="02020603050405020304" pitchFamily="18" charset="0"/>
                          <a:cs typeface="Times New Roman" panose="02020603050405020304" pitchFamily="18" charset="0"/>
                        </a:rPr>
                        <a:t>b</a:t>
                      </a:r>
                      <a:r>
                        <a:rPr sz="2200" spc="-5" dirty="0">
                          <a:latin typeface="Times New Roman" panose="02020603050405020304" pitchFamily="18" charset="0"/>
                          <a:cs typeface="Times New Roman" panose="02020603050405020304" pitchFamily="18" charset="0"/>
                        </a:rPr>
                        <a:t>l</a:t>
                      </a:r>
                      <a:r>
                        <a:rPr sz="2200" spc="-10"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s:—</a:t>
                      </a:r>
                    </a:p>
                    <a:p>
                      <a:pPr marL="1617980" marR="38100" lvl="3" indent="-361315" algn="just">
                        <a:lnSpc>
                          <a:spcPct val="83200"/>
                        </a:lnSpc>
                        <a:spcBef>
                          <a:spcPts val="225"/>
                        </a:spcBef>
                        <a:buAutoNum type="alphaUcPeriod"/>
                        <a:tabLst>
                          <a:tab pos="1618615" algn="l"/>
                        </a:tabLst>
                      </a:pPr>
                      <a:r>
                        <a:rPr sz="2200" spc="-155" dirty="0">
                          <a:latin typeface="Times New Roman" panose="02020603050405020304" pitchFamily="18" charset="0"/>
                          <a:cs typeface="Times New Roman" panose="02020603050405020304" pitchFamily="18" charset="0"/>
                        </a:rPr>
                        <a:t>total</a:t>
                      </a:r>
                      <a:r>
                        <a:rPr sz="2200" spc="-150" dirty="0">
                          <a:latin typeface="Times New Roman" panose="02020603050405020304" pitchFamily="18" charset="0"/>
                          <a:cs typeface="Times New Roman" panose="02020603050405020304" pitchFamily="18" charset="0"/>
                        </a:rPr>
                        <a:t> </a:t>
                      </a:r>
                      <a:r>
                        <a:rPr sz="2200" spc="-195" dirty="0">
                          <a:latin typeface="Times New Roman" panose="02020603050405020304" pitchFamily="18" charset="0"/>
                          <a:cs typeface="Times New Roman" panose="02020603050405020304" pitchFamily="18" charset="0"/>
                        </a:rPr>
                        <a:t>outstanding</a:t>
                      </a:r>
                      <a:r>
                        <a:rPr sz="2200" spc="-190" dirty="0">
                          <a:latin typeface="Times New Roman" panose="02020603050405020304" pitchFamily="18" charset="0"/>
                          <a:cs typeface="Times New Roman" panose="02020603050405020304" pitchFamily="18" charset="0"/>
                        </a:rPr>
                        <a:t> </a:t>
                      </a:r>
                      <a:r>
                        <a:rPr sz="2200" spc="-225" dirty="0">
                          <a:latin typeface="Times New Roman" panose="02020603050405020304" pitchFamily="18" charset="0"/>
                          <a:cs typeface="Times New Roman" panose="02020603050405020304" pitchFamily="18" charset="0"/>
                        </a:rPr>
                        <a:t>dues</a:t>
                      </a:r>
                      <a:r>
                        <a:rPr sz="2200" spc="-220" dirty="0">
                          <a:latin typeface="Times New Roman" panose="02020603050405020304" pitchFamily="18" charset="0"/>
                          <a:cs typeface="Times New Roman" panose="02020603050405020304" pitchFamily="18" charset="0"/>
                        </a:rPr>
                        <a:t> </a:t>
                      </a:r>
                      <a:r>
                        <a:rPr sz="2200" spc="-175" dirty="0">
                          <a:latin typeface="Times New Roman" panose="02020603050405020304" pitchFamily="18" charset="0"/>
                          <a:cs typeface="Times New Roman" panose="02020603050405020304" pitchFamily="18" charset="0"/>
                        </a:rPr>
                        <a:t>of</a:t>
                      </a:r>
                      <a:r>
                        <a:rPr sz="2200" spc="-170" dirty="0">
                          <a:latin typeface="Times New Roman" panose="02020603050405020304" pitchFamily="18" charset="0"/>
                          <a:cs typeface="Times New Roman" panose="02020603050405020304" pitchFamily="18" charset="0"/>
                        </a:rPr>
                        <a:t> </a:t>
                      </a:r>
                      <a:r>
                        <a:rPr sz="2200" spc="-200" dirty="0">
                          <a:latin typeface="Times New Roman" panose="02020603050405020304" pitchFamily="18" charset="0"/>
                          <a:cs typeface="Times New Roman" panose="02020603050405020304" pitchFamily="18" charset="0"/>
                        </a:rPr>
                        <a:t>micro </a:t>
                      </a:r>
                      <a:r>
                        <a:rPr sz="2200" spc="-195" dirty="0">
                          <a:latin typeface="Times New Roman" panose="02020603050405020304" pitchFamily="18" charset="0"/>
                          <a:cs typeface="Times New Roman" panose="02020603050405020304" pitchFamily="18" charset="0"/>
                        </a:rPr>
                        <a:t> </a:t>
                      </a:r>
                      <a:r>
                        <a:rPr sz="2200" spc="-185" dirty="0">
                          <a:latin typeface="Times New Roman" panose="02020603050405020304" pitchFamily="18" charset="0"/>
                          <a:cs typeface="Times New Roman" panose="02020603050405020304" pitchFamily="18" charset="0"/>
                        </a:rPr>
                        <a:t>enterprises</a:t>
                      </a:r>
                      <a:r>
                        <a:rPr sz="2200" spc="-180" dirty="0">
                          <a:latin typeface="Times New Roman" panose="02020603050405020304" pitchFamily="18" charset="0"/>
                          <a:cs typeface="Times New Roman" panose="02020603050405020304" pitchFamily="18" charset="0"/>
                        </a:rPr>
                        <a:t> </a:t>
                      </a:r>
                      <a:r>
                        <a:rPr sz="2200" spc="-229" dirty="0">
                          <a:latin typeface="Times New Roman" panose="02020603050405020304" pitchFamily="18" charset="0"/>
                          <a:cs typeface="Times New Roman" panose="02020603050405020304" pitchFamily="18" charset="0"/>
                        </a:rPr>
                        <a:t>and</a:t>
                      </a:r>
                      <a:r>
                        <a:rPr sz="2200" spc="155" dirty="0">
                          <a:latin typeface="Times New Roman" panose="02020603050405020304" pitchFamily="18" charset="0"/>
                          <a:cs typeface="Times New Roman" panose="02020603050405020304" pitchFamily="18" charset="0"/>
                        </a:rPr>
                        <a:t> </a:t>
                      </a:r>
                      <a:r>
                        <a:rPr sz="2200" spc="-195" dirty="0">
                          <a:latin typeface="Times New Roman" panose="02020603050405020304" pitchFamily="18" charset="0"/>
                          <a:cs typeface="Times New Roman" panose="02020603050405020304" pitchFamily="18" charset="0"/>
                        </a:rPr>
                        <a:t>small </a:t>
                      </a:r>
                      <a:r>
                        <a:rPr sz="2200" spc="-19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e</a:t>
                      </a:r>
                      <a:r>
                        <a:rPr sz="2200" spc="-15" dirty="0">
                          <a:latin typeface="Times New Roman" panose="02020603050405020304" pitchFamily="18" charset="0"/>
                          <a:cs typeface="Times New Roman" panose="02020603050405020304" pitchFamily="18" charset="0"/>
                        </a:rPr>
                        <a:t>n</a:t>
                      </a:r>
                      <a:r>
                        <a:rPr sz="2200" spc="-5" dirty="0">
                          <a:latin typeface="Times New Roman" panose="02020603050405020304" pitchFamily="18" charset="0"/>
                          <a:cs typeface="Times New Roman" panose="02020603050405020304" pitchFamily="18" charset="0"/>
                        </a:rPr>
                        <a:t>ter</a:t>
                      </a:r>
                      <a:r>
                        <a:rPr sz="2200" spc="-10" dirty="0">
                          <a:latin typeface="Times New Roman" panose="02020603050405020304" pitchFamily="18" charset="0"/>
                          <a:cs typeface="Times New Roman" panose="02020603050405020304" pitchFamily="18" charset="0"/>
                        </a:rPr>
                        <a:t>p</a:t>
                      </a:r>
                      <a:r>
                        <a:rPr sz="2200" dirty="0">
                          <a:latin typeface="Times New Roman" panose="02020603050405020304" pitchFamily="18" charset="0"/>
                          <a:cs typeface="Times New Roman" panose="02020603050405020304" pitchFamily="18" charset="0"/>
                        </a:rPr>
                        <a:t>ris</a:t>
                      </a:r>
                      <a:r>
                        <a:rPr sz="2200" spc="-10"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s;</a:t>
                      </a:r>
                      <a:r>
                        <a:rPr sz="2200" spc="-9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and</a:t>
                      </a:r>
                      <a:endParaRPr sz="2200" dirty="0">
                        <a:latin typeface="Times New Roman" panose="02020603050405020304" pitchFamily="18" charset="0"/>
                        <a:cs typeface="Times New Roman" panose="02020603050405020304" pitchFamily="18" charset="0"/>
                      </a:endParaRPr>
                    </a:p>
                    <a:p>
                      <a:pPr marL="1617980" marR="37465" lvl="3" indent="-361315" algn="just">
                        <a:lnSpc>
                          <a:spcPct val="83400"/>
                        </a:lnSpc>
                        <a:spcBef>
                          <a:spcPts val="5"/>
                        </a:spcBef>
                        <a:buAutoNum type="alphaUcPeriod"/>
                        <a:tabLst>
                          <a:tab pos="1618615" algn="l"/>
                        </a:tabLst>
                      </a:pPr>
                      <a:r>
                        <a:rPr sz="2200" spc="-155" dirty="0">
                          <a:latin typeface="Times New Roman" panose="02020603050405020304" pitchFamily="18" charset="0"/>
                          <a:cs typeface="Times New Roman" panose="02020603050405020304" pitchFamily="18" charset="0"/>
                        </a:rPr>
                        <a:t>total</a:t>
                      </a:r>
                      <a:r>
                        <a:rPr sz="2200" spc="-150" dirty="0">
                          <a:latin typeface="Times New Roman" panose="02020603050405020304" pitchFamily="18" charset="0"/>
                          <a:cs typeface="Times New Roman" panose="02020603050405020304" pitchFamily="18" charset="0"/>
                        </a:rPr>
                        <a:t> </a:t>
                      </a:r>
                      <a:r>
                        <a:rPr sz="2200" spc="-195" dirty="0">
                          <a:latin typeface="Times New Roman" panose="02020603050405020304" pitchFamily="18" charset="0"/>
                          <a:cs typeface="Times New Roman" panose="02020603050405020304" pitchFamily="18" charset="0"/>
                        </a:rPr>
                        <a:t>outstanding</a:t>
                      </a:r>
                      <a:r>
                        <a:rPr sz="2200" spc="-190" dirty="0">
                          <a:latin typeface="Times New Roman" panose="02020603050405020304" pitchFamily="18" charset="0"/>
                          <a:cs typeface="Times New Roman" panose="02020603050405020304" pitchFamily="18" charset="0"/>
                        </a:rPr>
                        <a:t> </a:t>
                      </a:r>
                      <a:r>
                        <a:rPr sz="2200" spc="-225" dirty="0">
                          <a:latin typeface="Times New Roman" panose="02020603050405020304" pitchFamily="18" charset="0"/>
                          <a:cs typeface="Times New Roman" panose="02020603050405020304" pitchFamily="18" charset="0"/>
                        </a:rPr>
                        <a:t>dues</a:t>
                      </a:r>
                      <a:r>
                        <a:rPr sz="2200" spc="165" dirty="0">
                          <a:latin typeface="Times New Roman" panose="02020603050405020304" pitchFamily="18" charset="0"/>
                          <a:cs typeface="Times New Roman" panose="02020603050405020304" pitchFamily="18" charset="0"/>
                        </a:rPr>
                        <a:t> </a:t>
                      </a:r>
                      <a:r>
                        <a:rPr sz="2200" spc="-180" dirty="0">
                          <a:latin typeface="Times New Roman" panose="02020603050405020304" pitchFamily="18" charset="0"/>
                          <a:cs typeface="Times New Roman" panose="02020603050405020304" pitchFamily="18" charset="0"/>
                        </a:rPr>
                        <a:t>of </a:t>
                      </a:r>
                      <a:r>
                        <a:rPr sz="2200" spc="-175" dirty="0">
                          <a:latin typeface="Times New Roman" panose="02020603050405020304" pitchFamily="18" charset="0"/>
                          <a:cs typeface="Times New Roman" panose="02020603050405020304" pitchFamily="18" charset="0"/>
                        </a:rPr>
                        <a:t> </a:t>
                      </a:r>
                      <a:r>
                        <a:rPr sz="2200" spc="-180" dirty="0">
                          <a:latin typeface="Times New Roman" panose="02020603050405020304" pitchFamily="18" charset="0"/>
                          <a:cs typeface="Times New Roman" panose="02020603050405020304" pitchFamily="18" charset="0"/>
                        </a:rPr>
                        <a:t>creditors</a:t>
                      </a:r>
                      <a:r>
                        <a:rPr sz="2200" spc="-175" dirty="0">
                          <a:latin typeface="Times New Roman" panose="02020603050405020304" pitchFamily="18" charset="0"/>
                          <a:cs typeface="Times New Roman" panose="02020603050405020304" pitchFamily="18" charset="0"/>
                        </a:rPr>
                        <a:t> </a:t>
                      </a:r>
                      <a:r>
                        <a:rPr sz="2200" spc="-190" dirty="0">
                          <a:latin typeface="Times New Roman" panose="02020603050405020304" pitchFamily="18" charset="0"/>
                          <a:cs typeface="Times New Roman" panose="02020603050405020304" pitchFamily="18" charset="0"/>
                        </a:rPr>
                        <a:t>other</a:t>
                      </a:r>
                      <a:r>
                        <a:rPr sz="2200" spc="-185" dirty="0">
                          <a:latin typeface="Times New Roman" panose="02020603050405020304" pitchFamily="18" charset="0"/>
                          <a:cs typeface="Times New Roman" panose="02020603050405020304" pitchFamily="18" charset="0"/>
                        </a:rPr>
                        <a:t> </a:t>
                      </a:r>
                      <a:r>
                        <a:rPr sz="2200" spc="-200" dirty="0">
                          <a:latin typeface="Times New Roman" panose="02020603050405020304" pitchFamily="18" charset="0"/>
                          <a:cs typeface="Times New Roman" panose="02020603050405020304" pitchFamily="18" charset="0"/>
                        </a:rPr>
                        <a:t>than</a:t>
                      </a:r>
                      <a:r>
                        <a:rPr sz="2200" spc="-195" dirty="0">
                          <a:latin typeface="Times New Roman" panose="02020603050405020304" pitchFamily="18" charset="0"/>
                          <a:cs typeface="Times New Roman" panose="02020603050405020304" pitchFamily="18" charset="0"/>
                        </a:rPr>
                        <a:t> </a:t>
                      </a:r>
                      <a:r>
                        <a:rPr sz="2200" spc="-200" dirty="0">
                          <a:latin typeface="Times New Roman" panose="02020603050405020304" pitchFamily="18" charset="0"/>
                          <a:cs typeface="Times New Roman" panose="02020603050405020304" pitchFamily="18" charset="0"/>
                        </a:rPr>
                        <a:t>micro </a:t>
                      </a:r>
                      <a:r>
                        <a:rPr sz="2200" spc="-195" dirty="0">
                          <a:latin typeface="Times New Roman" panose="02020603050405020304" pitchFamily="18" charset="0"/>
                          <a:cs typeface="Times New Roman" panose="02020603050405020304" pitchFamily="18" charset="0"/>
                        </a:rPr>
                        <a:t> </a:t>
                      </a:r>
                      <a:r>
                        <a:rPr sz="2200" spc="-185" dirty="0">
                          <a:latin typeface="Times New Roman" panose="02020603050405020304" pitchFamily="18" charset="0"/>
                          <a:cs typeface="Times New Roman" panose="02020603050405020304" pitchFamily="18" charset="0"/>
                        </a:rPr>
                        <a:t>enterprises</a:t>
                      </a:r>
                      <a:r>
                        <a:rPr sz="2200" spc="245" dirty="0">
                          <a:latin typeface="Times New Roman" panose="02020603050405020304" pitchFamily="18" charset="0"/>
                          <a:cs typeface="Times New Roman" panose="02020603050405020304" pitchFamily="18" charset="0"/>
                        </a:rPr>
                        <a:t> </a:t>
                      </a:r>
                      <a:r>
                        <a:rPr sz="2200" spc="-229" dirty="0">
                          <a:latin typeface="Times New Roman" panose="02020603050405020304" pitchFamily="18" charset="0"/>
                          <a:cs typeface="Times New Roman" panose="02020603050405020304" pitchFamily="18" charset="0"/>
                        </a:rPr>
                        <a:t>and</a:t>
                      </a:r>
                      <a:r>
                        <a:rPr sz="2200" spc="155" dirty="0">
                          <a:latin typeface="Times New Roman" panose="02020603050405020304" pitchFamily="18" charset="0"/>
                          <a:cs typeface="Times New Roman" panose="02020603050405020304" pitchFamily="18" charset="0"/>
                        </a:rPr>
                        <a:t> </a:t>
                      </a:r>
                      <a:r>
                        <a:rPr sz="2200" spc="-195" dirty="0">
                          <a:latin typeface="Times New Roman" panose="02020603050405020304" pitchFamily="18" charset="0"/>
                          <a:cs typeface="Times New Roman" panose="02020603050405020304" pitchFamily="18" charset="0"/>
                        </a:rPr>
                        <a:t>small </a:t>
                      </a:r>
                      <a:r>
                        <a:rPr sz="2200" spc="-190" dirty="0">
                          <a:latin typeface="Times New Roman" panose="02020603050405020304" pitchFamily="18" charset="0"/>
                          <a:cs typeface="Times New Roman" panose="02020603050405020304" pitchFamily="18" charset="0"/>
                        </a:rPr>
                        <a:t> </a:t>
                      </a:r>
                      <a:r>
                        <a:rPr sz="2200" spc="-185" dirty="0">
                          <a:latin typeface="Times New Roman" panose="02020603050405020304" pitchFamily="18" charset="0"/>
                          <a:cs typeface="Times New Roman" panose="02020603050405020304" pitchFamily="18" charset="0"/>
                        </a:rPr>
                        <a:t>enterprises</a:t>
                      </a:r>
                      <a:endParaRPr sz="2200" dirty="0">
                        <a:latin typeface="Times New Roman" panose="02020603050405020304" pitchFamily="18" charset="0"/>
                        <a:cs typeface="Times New Roman" panose="02020603050405020304" pitchFamily="18" charset="0"/>
                      </a:endParaRPr>
                    </a:p>
                    <a:p>
                      <a:pPr marL="897255" marR="36830" lvl="2">
                        <a:lnSpc>
                          <a:spcPct val="83200"/>
                        </a:lnSpc>
                        <a:buAutoNum type="romanLcParenBoth"/>
                        <a:tabLst>
                          <a:tab pos="1288415" algn="l"/>
                          <a:tab pos="1654810" algn="l"/>
                          <a:tab pos="2757170" algn="l"/>
                          <a:tab pos="3133725" algn="l"/>
                          <a:tab pos="3764279" algn="l"/>
                          <a:tab pos="4308475" algn="l"/>
                          <a:tab pos="4698365" algn="l"/>
                        </a:tabLst>
                      </a:pPr>
                      <a:r>
                        <a:rPr sz="2200" spc="-204" dirty="0">
                          <a:latin typeface="Times New Roman" panose="02020603050405020304" pitchFamily="18" charset="0"/>
                          <a:cs typeface="Times New Roman" panose="02020603050405020304" pitchFamily="18" charset="0"/>
                        </a:rPr>
                        <a:t>Other</a:t>
                      </a:r>
                      <a:r>
                        <a:rPr sz="2200" spc="65" dirty="0">
                          <a:latin typeface="Times New Roman" panose="02020603050405020304" pitchFamily="18" charset="0"/>
                          <a:cs typeface="Times New Roman" panose="02020603050405020304" pitchFamily="18" charset="0"/>
                        </a:rPr>
                        <a:t> </a:t>
                      </a:r>
                      <a:r>
                        <a:rPr sz="2200" spc="-170" dirty="0">
                          <a:latin typeface="Times New Roman" panose="02020603050405020304" pitchFamily="18" charset="0"/>
                          <a:cs typeface="Times New Roman" panose="02020603050405020304" pitchFamily="18" charset="0"/>
                        </a:rPr>
                        <a:t>financial</a:t>
                      </a:r>
                      <a:r>
                        <a:rPr sz="2200" spc="70" dirty="0">
                          <a:latin typeface="Times New Roman" panose="02020603050405020304" pitchFamily="18" charset="0"/>
                          <a:cs typeface="Times New Roman" panose="02020603050405020304" pitchFamily="18" charset="0"/>
                        </a:rPr>
                        <a:t> </a:t>
                      </a:r>
                      <a:r>
                        <a:rPr sz="2200" spc="-145" dirty="0">
                          <a:latin typeface="Times New Roman" panose="02020603050405020304" pitchFamily="18" charset="0"/>
                          <a:cs typeface="Times New Roman" panose="02020603050405020304" pitchFamily="18" charset="0"/>
                        </a:rPr>
                        <a:t>liabilities</a:t>
                      </a:r>
                      <a:r>
                        <a:rPr sz="2200" spc="75" dirty="0">
                          <a:latin typeface="Times New Roman" panose="02020603050405020304" pitchFamily="18" charset="0"/>
                          <a:cs typeface="Times New Roman" panose="02020603050405020304" pitchFamily="18" charset="0"/>
                        </a:rPr>
                        <a:t> </a:t>
                      </a:r>
                      <a:r>
                        <a:rPr sz="2200" spc="-180" dirty="0">
                          <a:latin typeface="Times New Roman" panose="02020603050405020304" pitchFamily="18" charset="0"/>
                          <a:cs typeface="Times New Roman" panose="02020603050405020304" pitchFamily="18" charset="0"/>
                        </a:rPr>
                        <a:t>(other</a:t>
                      </a:r>
                      <a:r>
                        <a:rPr sz="2200" spc="65" dirty="0">
                          <a:latin typeface="Times New Roman" panose="02020603050405020304" pitchFamily="18" charset="0"/>
                          <a:cs typeface="Times New Roman" panose="02020603050405020304" pitchFamily="18" charset="0"/>
                        </a:rPr>
                        <a:t> </a:t>
                      </a:r>
                      <a:r>
                        <a:rPr sz="2200" spc="-200" dirty="0">
                          <a:latin typeface="Times New Roman" panose="02020603050405020304" pitchFamily="18" charset="0"/>
                          <a:cs typeface="Times New Roman" panose="02020603050405020304" pitchFamily="18" charset="0"/>
                        </a:rPr>
                        <a:t>than </a:t>
                      </a:r>
                      <a:r>
                        <a:rPr sz="2200" spc="-59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th</a:t>
                      </a:r>
                      <a:r>
                        <a:rPr sz="2200" spc="-10" dirty="0">
                          <a:latin typeface="Times New Roman" panose="02020603050405020304" pitchFamily="18" charset="0"/>
                          <a:cs typeface="Times New Roman" panose="02020603050405020304" pitchFamily="18" charset="0"/>
                        </a:rPr>
                        <a:t>o</a:t>
                      </a:r>
                      <a:r>
                        <a:rPr sz="2200" spc="-5" dirty="0">
                          <a:latin typeface="Times New Roman" panose="02020603050405020304" pitchFamily="18" charset="0"/>
                          <a:cs typeface="Times New Roman" panose="02020603050405020304" pitchFamily="18" charset="0"/>
                        </a:rPr>
                        <a:t>s</a:t>
                      </a:r>
                      <a:r>
                        <a:rPr sz="2200" dirty="0">
                          <a:latin typeface="Times New Roman" panose="02020603050405020304" pitchFamily="18" charset="0"/>
                          <a:cs typeface="Times New Roman" panose="02020603050405020304" pitchFamily="18" charset="0"/>
                        </a:rPr>
                        <a:t>e	</a:t>
                      </a:r>
                      <a:r>
                        <a:rPr sz="2200" spc="-5" dirty="0">
                          <a:latin typeface="Times New Roman" panose="02020603050405020304" pitchFamily="18" charset="0"/>
                          <a:cs typeface="Times New Roman" panose="02020603050405020304" pitchFamily="18" charset="0"/>
                        </a:rPr>
                        <a:t>sp</a:t>
                      </a:r>
                      <a:r>
                        <a:rPr sz="2200" spc="-15"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cif</a:t>
                      </a:r>
                      <a:r>
                        <a:rPr sz="2200" dirty="0">
                          <a:latin typeface="Times New Roman" panose="02020603050405020304" pitchFamily="18" charset="0"/>
                          <a:cs typeface="Times New Roman" panose="02020603050405020304" pitchFamily="18" charset="0"/>
                        </a:rPr>
                        <a:t>ied	</a:t>
                      </a:r>
                      <a:r>
                        <a:rPr sz="2200" spc="-5" dirty="0">
                          <a:latin typeface="Times New Roman" panose="02020603050405020304" pitchFamily="18" charset="0"/>
                          <a:cs typeface="Times New Roman" panose="02020603050405020304" pitchFamily="18" charset="0"/>
                        </a:rPr>
                        <a:t>i</a:t>
                      </a:r>
                      <a:r>
                        <a:rPr sz="2200" dirty="0">
                          <a:latin typeface="Times New Roman" panose="02020603050405020304" pitchFamily="18" charset="0"/>
                          <a:cs typeface="Times New Roman" panose="02020603050405020304" pitchFamily="18" charset="0"/>
                        </a:rPr>
                        <a:t>n	</a:t>
                      </a:r>
                      <a:r>
                        <a:rPr sz="2200" spc="-5" dirty="0">
                          <a:latin typeface="Times New Roman" panose="02020603050405020304" pitchFamily="18" charset="0"/>
                          <a:cs typeface="Times New Roman" panose="02020603050405020304" pitchFamily="18" charset="0"/>
                        </a:rPr>
                        <a:t>ite</a:t>
                      </a:r>
                      <a:r>
                        <a:rPr sz="2200" dirty="0">
                          <a:latin typeface="Times New Roman" panose="02020603050405020304" pitchFamily="18" charset="0"/>
                          <a:cs typeface="Times New Roman" panose="02020603050405020304" pitchFamily="18" charset="0"/>
                        </a:rPr>
                        <a:t>m	(b),	to	</a:t>
                      </a:r>
                      <a:r>
                        <a:rPr sz="2200" spc="-10" dirty="0">
                          <a:latin typeface="Times New Roman" panose="02020603050405020304" pitchFamily="18" charset="0"/>
                          <a:cs typeface="Times New Roman" panose="02020603050405020304" pitchFamily="18" charset="0"/>
                        </a:rPr>
                        <a:t>be</a:t>
                      </a:r>
                      <a:endParaRPr sz="2200" dirty="0">
                        <a:latin typeface="Times New Roman" panose="02020603050405020304" pitchFamily="18" charset="0"/>
                        <a:cs typeface="Times New Roman" panose="02020603050405020304" pitchFamily="18" charset="0"/>
                      </a:endParaRPr>
                    </a:p>
                    <a:p>
                      <a:pPr marL="897255">
                        <a:lnSpc>
                          <a:spcPts val="2145"/>
                        </a:lnSpc>
                      </a:pPr>
                      <a:r>
                        <a:rPr sz="2200" spc="-180" dirty="0">
                          <a:latin typeface="Times New Roman" panose="02020603050405020304" pitchFamily="18" charset="0"/>
                          <a:cs typeface="Times New Roman" panose="02020603050405020304" pitchFamily="18" charset="0"/>
                        </a:rPr>
                        <a:t>specified)</a:t>
                      </a:r>
                      <a:endParaRPr sz="2200" dirty="0">
                        <a:latin typeface="Times New Roman" panose="02020603050405020304" pitchFamily="18" charset="0"/>
                        <a:cs typeface="Times New Roman" panose="02020603050405020304" pitchFamily="18" charset="0"/>
                      </a:endParaRPr>
                    </a:p>
                  </a:txBody>
                  <a:tcPr marL="0" marR="0" marT="0" marB="0">
                    <a:lnT w="28575">
                      <a:solidFill>
                        <a:srgbClr val="000000"/>
                      </a:solidFill>
                      <a:prstDash val="solid"/>
                    </a:lnT>
                    <a:solidFill>
                      <a:schemeClr val="bg1">
                        <a:lumMod val="95000"/>
                      </a:schemeClr>
                    </a:solidFill>
                  </a:tcPr>
                </a:tc>
                <a:extLst>
                  <a:ext uri="{0D108BD9-81ED-4DB2-BD59-A6C34878D82A}">
                    <a16:rowId xmlns:a16="http://schemas.microsoft.com/office/drawing/2014/main" val="10001"/>
                  </a:ext>
                </a:extLst>
              </a:tr>
              <a:tr h="370827">
                <a:tc>
                  <a:txBody>
                    <a:bodyPr/>
                    <a:lstStyle/>
                    <a:p>
                      <a:pPr marL="441325">
                        <a:lnSpc>
                          <a:spcPts val="2155"/>
                        </a:lnSpc>
                        <a:tabLst>
                          <a:tab pos="897255" algn="l"/>
                        </a:tabLst>
                      </a:pPr>
                      <a:r>
                        <a:rPr sz="2200" dirty="0">
                          <a:latin typeface="Times New Roman" panose="02020603050405020304" pitchFamily="18" charset="0"/>
                          <a:cs typeface="Times New Roman" panose="02020603050405020304" pitchFamily="18" charset="0"/>
                        </a:rPr>
                        <a:t>(b)	</a:t>
                      </a:r>
                      <a:r>
                        <a:rPr sz="2200" spc="-5" dirty="0">
                          <a:latin typeface="Times New Roman" panose="02020603050405020304" pitchFamily="18" charset="0"/>
                          <a:cs typeface="Times New Roman" panose="02020603050405020304" pitchFamily="18" charset="0"/>
                        </a:rPr>
                        <a:t>Othe</a:t>
                      </a:r>
                      <a:r>
                        <a:rPr sz="2200" dirty="0">
                          <a:latin typeface="Times New Roman" panose="02020603050405020304" pitchFamily="18" charset="0"/>
                          <a:cs typeface="Times New Roman" panose="02020603050405020304" pitchFamily="18" charset="0"/>
                        </a:rPr>
                        <a:t>r</a:t>
                      </a:r>
                      <a:r>
                        <a:rPr sz="2200" spc="-114"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curr</a:t>
                      </a:r>
                      <a:r>
                        <a:rPr sz="2200" spc="-15"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n</a:t>
                      </a:r>
                      <a:r>
                        <a:rPr sz="2200" dirty="0">
                          <a:latin typeface="Times New Roman" panose="02020603050405020304" pitchFamily="18" charset="0"/>
                          <a:cs typeface="Times New Roman" panose="02020603050405020304" pitchFamily="18" charset="0"/>
                        </a:rPr>
                        <a:t>t</a:t>
                      </a:r>
                      <a:r>
                        <a:rPr sz="2200" spc="-11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l</a:t>
                      </a:r>
                      <a:r>
                        <a:rPr sz="2200" spc="-10" dirty="0">
                          <a:latin typeface="Times New Roman" panose="02020603050405020304" pitchFamily="18" charset="0"/>
                          <a:cs typeface="Times New Roman" panose="02020603050405020304" pitchFamily="18" charset="0"/>
                        </a:rPr>
                        <a:t>i</a:t>
                      </a:r>
                      <a:r>
                        <a:rPr sz="2200" spc="-5" dirty="0">
                          <a:latin typeface="Times New Roman" panose="02020603050405020304" pitchFamily="18" charset="0"/>
                          <a:cs typeface="Times New Roman" panose="02020603050405020304" pitchFamily="18" charset="0"/>
                        </a:rPr>
                        <a:t>a</a:t>
                      </a:r>
                      <a:r>
                        <a:rPr sz="2200" spc="-15" dirty="0">
                          <a:latin typeface="Times New Roman" panose="02020603050405020304" pitchFamily="18" charset="0"/>
                          <a:cs typeface="Times New Roman" panose="02020603050405020304" pitchFamily="18" charset="0"/>
                        </a:rPr>
                        <a:t>b</a:t>
                      </a:r>
                      <a:r>
                        <a:rPr sz="2200" spc="-5" dirty="0">
                          <a:latin typeface="Times New Roman" panose="02020603050405020304" pitchFamily="18" charset="0"/>
                          <a:cs typeface="Times New Roman" panose="02020603050405020304" pitchFamily="18" charset="0"/>
                        </a:rPr>
                        <a:t>i</a:t>
                      </a:r>
                      <a:r>
                        <a:rPr sz="2200" spc="-10" dirty="0">
                          <a:latin typeface="Times New Roman" panose="02020603050405020304" pitchFamily="18" charset="0"/>
                          <a:cs typeface="Times New Roman" panose="02020603050405020304" pitchFamily="18" charset="0"/>
                        </a:rPr>
                        <a:t>l</a:t>
                      </a:r>
                      <a:r>
                        <a:rPr sz="2200" spc="-5" dirty="0">
                          <a:latin typeface="Times New Roman" panose="02020603050405020304" pitchFamily="18" charset="0"/>
                          <a:cs typeface="Times New Roman" panose="02020603050405020304" pitchFamily="18" charset="0"/>
                        </a:rPr>
                        <a:t>iti</a:t>
                      </a:r>
                      <a:r>
                        <a:rPr sz="2200" spc="-10"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s</a:t>
                      </a:r>
                    </a:p>
                  </a:txBody>
                  <a:tcPr marL="0" marR="0" marT="0" marB="0">
                    <a:solidFill>
                      <a:schemeClr val="bg1">
                        <a:lumMod val="95000"/>
                      </a:schemeClr>
                    </a:solidFill>
                  </a:tcPr>
                </a:tc>
                <a:extLst>
                  <a:ext uri="{0D108BD9-81ED-4DB2-BD59-A6C34878D82A}">
                    <a16:rowId xmlns:a16="http://schemas.microsoft.com/office/drawing/2014/main" val="10002"/>
                  </a:ext>
                </a:extLst>
              </a:tr>
              <a:tr h="370840">
                <a:tc>
                  <a:txBody>
                    <a:bodyPr/>
                    <a:lstStyle/>
                    <a:p>
                      <a:pPr marL="441325">
                        <a:lnSpc>
                          <a:spcPts val="2155"/>
                        </a:lnSpc>
                        <a:tabLst>
                          <a:tab pos="897255" algn="l"/>
                        </a:tabLst>
                      </a:pPr>
                      <a:r>
                        <a:rPr sz="2200" spc="-160" dirty="0">
                          <a:latin typeface="Times New Roman" panose="02020603050405020304" pitchFamily="18" charset="0"/>
                          <a:cs typeface="Times New Roman" panose="02020603050405020304" pitchFamily="18" charset="0"/>
                        </a:rPr>
                        <a:t>(c)	</a:t>
                      </a:r>
                      <a:r>
                        <a:rPr sz="2200" spc="-190" dirty="0">
                          <a:latin typeface="Times New Roman" panose="02020603050405020304" pitchFamily="18" charset="0"/>
                          <a:cs typeface="Times New Roman" panose="02020603050405020304" pitchFamily="18" charset="0"/>
                        </a:rPr>
                        <a:t>Provisions</a:t>
                      </a:r>
                      <a:endParaRPr sz="2200" dirty="0">
                        <a:latin typeface="Times New Roman" panose="02020603050405020304" pitchFamily="18" charset="0"/>
                        <a:cs typeface="Times New Roman" panose="02020603050405020304" pitchFamily="18" charset="0"/>
                      </a:endParaRPr>
                    </a:p>
                  </a:txBody>
                  <a:tcPr marL="0" marR="0" marT="0" marB="0">
                    <a:solidFill>
                      <a:schemeClr val="bg1">
                        <a:lumMod val="95000"/>
                      </a:schemeClr>
                    </a:solidFill>
                  </a:tcPr>
                </a:tc>
                <a:extLst>
                  <a:ext uri="{0D108BD9-81ED-4DB2-BD59-A6C34878D82A}">
                    <a16:rowId xmlns:a16="http://schemas.microsoft.com/office/drawing/2014/main" val="10003"/>
                  </a:ext>
                </a:extLst>
              </a:tr>
              <a:tr h="370840">
                <a:tc>
                  <a:txBody>
                    <a:bodyPr/>
                    <a:lstStyle/>
                    <a:p>
                      <a:pPr marL="441325">
                        <a:lnSpc>
                          <a:spcPts val="2155"/>
                        </a:lnSpc>
                        <a:tabLst>
                          <a:tab pos="897255" algn="l"/>
                        </a:tabLst>
                      </a:pPr>
                      <a:r>
                        <a:rPr sz="2200" dirty="0">
                          <a:latin typeface="Times New Roman" panose="02020603050405020304" pitchFamily="18" charset="0"/>
                          <a:cs typeface="Times New Roman" panose="02020603050405020304" pitchFamily="18" charset="0"/>
                        </a:rPr>
                        <a:t>(d)	C</a:t>
                      </a:r>
                      <a:r>
                        <a:rPr sz="2200" spc="-10" dirty="0">
                          <a:latin typeface="Times New Roman" panose="02020603050405020304" pitchFamily="18" charset="0"/>
                          <a:cs typeface="Times New Roman" panose="02020603050405020304" pitchFamily="18" charset="0"/>
                        </a:rPr>
                        <a:t>u</a:t>
                      </a:r>
                      <a:r>
                        <a:rPr sz="2200" dirty="0">
                          <a:latin typeface="Times New Roman" panose="02020603050405020304" pitchFamily="18" charset="0"/>
                          <a:cs typeface="Times New Roman" panose="02020603050405020304" pitchFamily="18" charset="0"/>
                        </a:rPr>
                        <a:t>rre</a:t>
                      </a:r>
                      <a:r>
                        <a:rPr sz="2200" spc="-10" dirty="0">
                          <a:latin typeface="Times New Roman" panose="02020603050405020304" pitchFamily="18" charset="0"/>
                          <a:cs typeface="Times New Roman" panose="02020603050405020304" pitchFamily="18" charset="0"/>
                        </a:rPr>
                        <a:t>n</a:t>
                      </a:r>
                      <a:r>
                        <a:rPr sz="2200" dirty="0">
                          <a:latin typeface="Times New Roman" panose="02020603050405020304" pitchFamily="18" charset="0"/>
                          <a:cs typeface="Times New Roman" panose="02020603050405020304" pitchFamily="18" charset="0"/>
                        </a:rPr>
                        <a:t>t</a:t>
                      </a:r>
                      <a:r>
                        <a:rPr sz="2200" spc="-9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ta</a:t>
                      </a:r>
                      <a:r>
                        <a:rPr sz="2200" dirty="0">
                          <a:latin typeface="Times New Roman" panose="02020603050405020304" pitchFamily="18" charset="0"/>
                          <a:cs typeface="Times New Roman" panose="02020603050405020304" pitchFamily="18" charset="0"/>
                        </a:rPr>
                        <a:t>x</a:t>
                      </a:r>
                      <a:r>
                        <a:rPr sz="2200" spc="-12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l</a:t>
                      </a:r>
                      <a:r>
                        <a:rPr sz="2200" spc="-10" dirty="0">
                          <a:latin typeface="Times New Roman" panose="02020603050405020304" pitchFamily="18" charset="0"/>
                          <a:cs typeface="Times New Roman" panose="02020603050405020304" pitchFamily="18" charset="0"/>
                        </a:rPr>
                        <a:t>i</a:t>
                      </a:r>
                      <a:r>
                        <a:rPr sz="2200" spc="-5" dirty="0">
                          <a:latin typeface="Times New Roman" panose="02020603050405020304" pitchFamily="18" charset="0"/>
                          <a:cs typeface="Times New Roman" panose="02020603050405020304" pitchFamily="18" charset="0"/>
                        </a:rPr>
                        <a:t>a</a:t>
                      </a:r>
                      <a:r>
                        <a:rPr sz="2200" spc="-15" dirty="0">
                          <a:latin typeface="Times New Roman" panose="02020603050405020304" pitchFamily="18" charset="0"/>
                          <a:cs typeface="Times New Roman" panose="02020603050405020304" pitchFamily="18" charset="0"/>
                        </a:rPr>
                        <a:t>b</a:t>
                      </a:r>
                      <a:r>
                        <a:rPr sz="2200" spc="-5" dirty="0">
                          <a:latin typeface="Times New Roman" panose="02020603050405020304" pitchFamily="18" charset="0"/>
                          <a:cs typeface="Times New Roman" panose="02020603050405020304" pitchFamily="18" charset="0"/>
                        </a:rPr>
                        <a:t>i</a:t>
                      </a:r>
                      <a:r>
                        <a:rPr sz="2200" spc="-10" dirty="0">
                          <a:latin typeface="Times New Roman" panose="02020603050405020304" pitchFamily="18" charset="0"/>
                          <a:cs typeface="Times New Roman" panose="02020603050405020304" pitchFamily="18" charset="0"/>
                        </a:rPr>
                        <a:t>l</a:t>
                      </a:r>
                      <a:r>
                        <a:rPr sz="2200" spc="-5" dirty="0">
                          <a:latin typeface="Times New Roman" panose="02020603050405020304" pitchFamily="18" charset="0"/>
                          <a:cs typeface="Times New Roman" panose="02020603050405020304" pitchFamily="18" charset="0"/>
                        </a:rPr>
                        <a:t>iti</a:t>
                      </a:r>
                      <a:r>
                        <a:rPr sz="2200" spc="-10"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s</a:t>
                      </a:r>
                      <a:r>
                        <a:rPr sz="2200" spc="-7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(N</a:t>
                      </a:r>
                      <a:r>
                        <a:rPr sz="2200" spc="-10"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t)</a:t>
                      </a:r>
                      <a:endParaRPr sz="2200" dirty="0">
                        <a:latin typeface="Times New Roman" panose="02020603050405020304" pitchFamily="18" charset="0"/>
                        <a:cs typeface="Times New Roman" panose="02020603050405020304" pitchFamily="18" charset="0"/>
                      </a:endParaRPr>
                    </a:p>
                  </a:txBody>
                  <a:tcPr marL="0" marR="0" marT="0" marB="0">
                    <a:lnB w="28575">
                      <a:solidFill>
                        <a:srgbClr val="000000"/>
                      </a:solidFill>
                      <a:prstDash val="solid"/>
                    </a:lnB>
                    <a:solidFill>
                      <a:schemeClr val="bg1">
                        <a:lumMod val="95000"/>
                      </a:schemeClr>
                    </a:solidFill>
                  </a:tcPr>
                </a:tc>
                <a:extLst>
                  <a:ext uri="{0D108BD9-81ED-4DB2-BD59-A6C34878D82A}">
                    <a16:rowId xmlns:a16="http://schemas.microsoft.com/office/drawing/2014/main" val="10004"/>
                  </a:ext>
                </a:extLst>
              </a:tr>
            </a:tbl>
          </a:graphicData>
        </a:graphic>
      </p:graphicFrame>
      <p:graphicFrame>
        <p:nvGraphicFramePr>
          <p:cNvPr id="15" name="object 9">
            <a:extLst>
              <a:ext uri="{FF2B5EF4-FFF2-40B4-BE49-F238E27FC236}">
                <a16:creationId xmlns:a16="http://schemas.microsoft.com/office/drawing/2014/main" id="{47882CAF-6962-43F5-82EF-8959D686AD43}"/>
              </a:ext>
            </a:extLst>
          </p:cNvPr>
          <p:cNvGraphicFramePr>
            <a:graphicFrameLocks noGrp="1"/>
          </p:cNvGraphicFramePr>
          <p:nvPr/>
        </p:nvGraphicFramePr>
        <p:xfrm>
          <a:off x="6262243" y="860580"/>
          <a:ext cx="5202926" cy="5245491"/>
        </p:xfrm>
        <a:graphic>
          <a:graphicData uri="http://schemas.openxmlformats.org/drawingml/2006/table">
            <a:tbl>
              <a:tblPr firstRow="1" bandRow="1">
                <a:tableStyleId>{2D5ABB26-0587-4C30-8999-92F81FD0307C}</a:tableStyleId>
              </a:tblPr>
              <a:tblGrid>
                <a:gridCol w="5202926">
                  <a:extLst>
                    <a:ext uri="{9D8B030D-6E8A-4147-A177-3AD203B41FA5}">
                      <a16:colId xmlns:a16="http://schemas.microsoft.com/office/drawing/2014/main" val="20000"/>
                    </a:ext>
                  </a:extLst>
                </a:gridCol>
              </a:tblGrid>
              <a:tr h="366102">
                <a:tc>
                  <a:txBody>
                    <a:bodyPr/>
                    <a:lstStyle/>
                    <a:p>
                      <a:pPr marL="110489">
                        <a:lnSpc>
                          <a:spcPts val="2265"/>
                        </a:lnSpc>
                      </a:pPr>
                      <a:r>
                        <a:rPr sz="2200" b="1" spc="-10" dirty="0">
                          <a:latin typeface="Times New Roman" panose="02020603050405020304" pitchFamily="18" charset="0"/>
                          <a:cs typeface="Times New Roman" panose="02020603050405020304" pitchFamily="18" charset="0"/>
                        </a:rPr>
                        <a:t>LIABILITIES</a:t>
                      </a:r>
                      <a:endParaRPr sz="2200" dirty="0">
                        <a:latin typeface="Times New Roman" panose="02020603050405020304" pitchFamily="18" charset="0"/>
                        <a:cs typeface="Times New Roman" panose="02020603050405020304" pitchFamily="18" charset="0"/>
                      </a:endParaRPr>
                    </a:p>
                  </a:txBody>
                  <a:tcPr marL="0" marR="0" marT="0" marB="0">
                    <a:lnT w="28575">
                      <a:solidFill>
                        <a:srgbClr val="000000"/>
                      </a:solidFill>
                      <a:prstDash val="solid"/>
                    </a:lnT>
                    <a:lnB w="28575">
                      <a:solidFill>
                        <a:srgbClr val="000000"/>
                      </a:solidFill>
                      <a:prstDash val="solid"/>
                    </a:lnB>
                    <a:solidFill>
                      <a:schemeClr val="bg1">
                        <a:lumMod val="95000"/>
                      </a:schemeClr>
                    </a:solidFill>
                  </a:tcPr>
                </a:tc>
                <a:extLst>
                  <a:ext uri="{0D108BD9-81ED-4DB2-BD59-A6C34878D82A}">
                    <a16:rowId xmlns:a16="http://schemas.microsoft.com/office/drawing/2014/main" val="10000"/>
                  </a:ext>
                </a:extLst>
              </a:tr>
              <a:tr h="4137419">
                <a:tc>
                  <a:txBody>
                    <a:bodyPr/>
                    <a:lstStyle/>
                    <a:p>
                      <a:pPr marL="932815" indent="-861060">
                        <a:lnSpc>
                          <a:spcPts val="1935"/>
                        </a:lnSpc>
                        <a:buAutoNum type="arabicParenBoth" startAt="2"/>
                        <a:tabLst>
                          <a:tab pos="932815" algn="l"/>
                          <a:tab pos="933450" algn="l"/>
                        </a:tabLst>
                      </a:pPr>
                      <a:r>
                        <a:rPr sz="2200" b="1" dirty="0">
                          <a:latin typeface="Times New Roman" panose="02020603050405020304" pitchFamily="18" charset="0"/>
                          <a:cs typeface="Times New Roman" panose="02020603050405020304" pitchFamily="18" charset="0"/>
                        </a:rPr>
                        <a:t>Current</a:t>
                      </a:r>
                      <a:r>
                        <a:rPr sz="2200" b="1" spc="-120" dirty="0">
                          <a:latin typeface="Times New Roman" panose="02020603050405020304" pitchFamily="18" charset="0"/>
                          <a:cs typeface="Times New Roman" panose="02020603050405020304" pitchFamily="18" charset="0"/>
                        </a:rPr>
                        <a:t> </a:t>
                      </a:r>
                      <a:r>
                        <a:rPr sz="2200" b="1" spc="-5" dirty="0">
                          <a:latin typeface="Times New Roman" panose="02020603050405020304" pitchFamily="18" charset="0"/>
                          <a:cs typeface="Times New Roman" panose="02020603050405020304" pitchFamily="18" charset="0"/>
                        </a:rPr>
                        <a:t>l</a:t>
                      </a:r>
                      <a:r>
                        <a:rPr sz="2200" b="1" dirty="0">
                          <a:latin typeface="Times New Roman" panose="02020603050405020304" pitchFamily="18" charset="0"/>
                          <a:cs typeface="Times New Roman" panose="02020603050405020304" pitchFamily="18" charset="0"/>
                        </a:rPr>
                        <a:t>i</a:t>
                      </a:r>
                      <a:r>
                        <a:rPr sz="2200" b="1" spc="-5" dirty="0">
                          <a:latin typeface="Times New Roman" panose="02020603050405020304" pitchFamily="18" charset="0"/>
                          <a:cs typeface="Times New Roman" panose="02020603050405020304" pitchFamily="18" charset="0"/>
                        </a:rPr>
                        <a:t>abil</a:t>
                      </a:r>
                      <a:r>
                        <a:rPr sz="2200" b="1" spc="5" dirty="0">
                          <a:latin typeface="Times New Roman" panose="02020603050405020304" pitchFamily="18" charset="0"/>
                          <a:cs typeface="Times New Roman" panose="02020603050405020304" pitchFamily="18" charset="0"/>
                        </a:rPr>
                        <a:t>i</a:t>
                      </a:r>
                      <a:r>
                        <a:rPr sz="2200" b="1" dirty="0">
                          <a:latin typeface="Times New Roman" panose="02020603050405020304" pitchFamily="18" charset="0"/>
                          <a:cs typeface="Times New Roman" panose="02020603050405020304" pitchFamily="18" charset="0"/>
                        </a:rPr>
                        <a:t>ties</a:t>
                      </a:r>
                      <a:endParaRPr sz="2200" dirty="0">
                        <a:latin typeface="Times New Roman" panose="02020603050405020304" pitchFamily="18" charset="0"/>
                        <a:cs typeface="Times New Roman" panose="02020603050405020304" pitchFamily="18" charset="0"/>
                      </a:endParaRPr>
                    </a:p>
                    <a:p>
                      <a:pPr marL="932815" lvl="1" indent="-489584">
                        <a:lnSpc>
                          <a:spcPts val="2195"/>
                        </a:lnSpc>
                        <a:buAutoNum type="alphaLcParenBoth"/>
                        <a:tabLst>
                          <a:tab pos="932815" algn="l"/>
                          <a:tab pos="933450" algn="l"/>
                        </a:tabLst>
                      </a:pPr>
                      <a:r>
                        <a:rPr sz="2200" dirty="0">
                          <a:latin typeface="Times New Roman" panose="02020603050405020304" pitchFamily="18" charset="0"/>
                          <a:cs typeface="Times New Roman" panose="02020603050405020304" pitchFamily="18" charset="0"/>
                        </a:rPr>
                        <a:t>Financ</a:t>
                      </a:r>
                      <a:r>
                        <a:rPr sz="2200" spc="-10" dirty="0">
                          <a:latin typeface="Times New Roman" panose="02020603050405020304" pitchFamily="18" charset="0"/>
                          <a:cs typeface="Times New Roman" panose="02020603050405020304" pitchFamily="18" charset="0"/>
                        </a:rPr>
                        <a:t>i</a:t>
                      </a:r>
                      <a:r>
                        <a:rPr sz="2200" spc="-5" dirty="0">
                          <a:latin typeface="Times New Roman" panose="02020603050405020304" pitchFamily="18" charset="0"/>
                          <a:cs typeface="Times New Roman" panose="02020603050405020304" pitchFamily="18" charset="0"/>
                        </a:rPr>
                        <a:t>a</a:t>
                      </a:r>
                      <a:r>
                        <a:rPr sz="2200" dirty="0">
                          <a:latin typeface="Times New Roman" panose="02020603050405020304" pitchFamily="18" charset="0"/>
                          <a:cs typeface="Times New Roman" panose="02020603050405020304" pitchFamily="18" charset="0"/>
                        </a:rPr>
                        <a:t>l</a:t>
                      </a:r>
                      <a:r>
                        <a:rPr sz="2200" spc="-10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L</a:t>
                      </a:r>
                      <a:r>
                        <a:rPr sz="2200" spc="-10" dirty="0">
                          <a:latin typeface="Times New Roman" panose="02020603050405020304" pitchFamily="18" charset="0"/>
                          <a:cs typeface="Times New Roman" panose="02020603050405020304" pitchFamily="18" charset="0"/>
                        </a:rPr>
                        <a:t>i</a:t>
                      </a:r>
                      <a:r>
                        <a:rPr sz="2200" spc="-5" dirty="0">
                          <a:latin typeface="Times New Roman" panose="02020603050405020304" pitchFamily="18" charset="0"/>
                          <a:cs typeface="Times New Roman" panose="02020603050405020304" pitchFamily="18" charset="0"/>
                        </a:rPr>
                        <a:t>a</a:t>
                      </a:r>
                      <a:r>
                        <a:rPr sz="2200" spc="-15" dirty="0">
                          <a:latin typeface="Times New Roman" panose="02020603050405020304" pitchFamily="18" charset="0"/>
                          <a:cs typeface="Times New Roman" panose="02020603050405020304" pitchFamily="18" charset="0"/>
                        </a:rPr>
                        <a:t>b</a:t>
                      </a:r>
                      <a:r>
                        <a:rPr sz="2200" spc="-5" dirty="0">
                          <a:latin typeface="Times New Roman" panose="02020603050405020304" pitchFamily="18" charset="0"/>
                          <a:cs typeface="Times New Roman" panose="02020603050405020304" pitchFamily="18" charset="0"/>
                        </a:rPr>
                        <a:t>i</a:t>
                      </a:r>
                      <a:r>
                        <a:rPr sz="2200" spc="-10" dirty="0">
                          <a:latin typeface="Times New Roman" panose="02020603050405020304" pitchFamily="18" charset="0"/>
                          <a:cs typeface="Times New Roman" panose="02020603050405020304" pitchFamily="18" charset="0"/>
                        </a:rPr>
                        <a:t>l</a:t>
                      </a:r>
                      <a:r>
                        <a:rPr sz="2200" spc="-5" dirty="0">
                          <a:latin typeface="Times New Roman" panose="02020603050405020304" pitchFamily="18" charset="0"/>
                          <a:cs typeface="Times New Roman" panose="02020603050405020304" pitchFamily="18" charset="0"/>
                        </a:rPr>
                        <a:t>iti</a:t>
                      </a:r>
                      <a:r>
                        <a:rPr sz="2200" spc="-10"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s</a:t>
                      </a:r>
                    </a:p>
                    <a:p>
                      <a:pPr marL="1200150" lvl="2" indent="-267335" algn="just">
                        <a:lnSpc>
                          <a:spcPts val="2200"/>
                        </a:lnSpc>
                        <a:buAutoNum type="romanLcParenBoth"/>
                        <a:tabLst>
                          <a:tab pos="1200150" algn="l"/>
                        </a:tabLst>
                      </a:pPr>
                      <a:r>
                        <a:rPr sz="2200" spc="-204" dirty="0">
                          <a:latin typeface="Times New Roman" panose="02020603050405020304" pitchFamily="18" charset="0"/>
                          <a:cs typeface="Times New Roman" panose="02020603050405020304" pitchFamily="18" charset="0"/>
                        </a:rPr>
                        <a:t>Borrowings</a:t>
                      </a:r>
                      <a:endParaRPr sz="2200" dirty="0">
                        <a:latin typeface="Times New Roman" panose="02020603050405020304" pitchFamily="18" charset="0"/>
                        <a:cs typeface="Times New Roman" panose="02020603050405020304" pitchFamily="18" charset="0"/>
                      </a:endParaRPr>
                    </a:p>
                    <a:p>
                      <a:pPr marL="932815">
                        <a:lnSpc>
                          <a:spcPts val="2205"/>
                        </a:lnSpc>
                      </a:pPr>
                      <a:r>
                        <a:rPr sz="2200" b="1" i="1" spc="-5" dirty="0">
                          <a:solidFill>
                            <a:srgbClr val="FF0000"/>
                          </a:solidFill>
                          <a:latin typeface="Times New Roman" panose="02020603050405020304" pitchFamily="18" charset="0"/>
                          <a:cs typeface="Times New Roman" panose="02020603050405020304" pitchFamily="18" charset="0"/>
                        </a:rPr>
                        <a:t>(</a:t>
                      </a:r>
                      <a:r>
                        <a:rPr sz="2200" b="1" i="1" dirty="0">
                          <a:solidFill>
                            <a:srgbClr val="FF0000"/>
                          </a:solidFill>
                          <a:latin typeface="Times New Roman" panose="02020603050405020304" pitchFamily="18" charset="0"/>
                          <a:cs typeface="Times New Roman" panose="02020603050405020304" pitchFamily="18" charset="0"/>
                        </a:rPr>
                        <a:t>i</a:t>
                      </a:r>
                      <a:r>
                        <a:rPr sz="2200" b="1" i="1" spc="-5" dirty="0">
                          <a:solidFill>
                            <a:srgbClr val="FF0000"/>
                          </a:solidFill>
                          <a:latin typeface="Times New Roman" panose="02020603050405020304" pitchFamily="18" charset="0"/>
                          <a:cs typeface="Times New Roman" panose="02020603050405020304" pitchFamily="18" charset="0"/>
                        </a:rPr>
                        <a:t>a</a:t>
                      </a:r>
                      <a:r>
                        <a:rPr sz="2200" b="1" i="1" dirty="0">
                          <a:solidFill>
                            <a:srgbClr val="FF0000"/>
                          </a:solidFill>
                          <a:latin typeface="Times New Roman" panose="02020603050405020304" pitchFamily="18" charset="0"/>
                          <a:cs typeface="Times New Roman" panose="02020603050405020304" pitchFamily="18" charset="0"/>
                        </a:rPr>
                        <a:t>)</a:t>
                      </a:r>
                      <a:r>
                        <a:rPr sz="2200" b="1" i="1" spc="-110" dirty="0">
                          <a:solidFill>
                            <a:srgbClr val="FF0000"/>
                          </a:solidFill>
                          <a:latin typeface="Times New Roman" panose="02020603050405020304" pitchFamily="18" charset="0"/>
                          <a:cs typeface="Times New Roman" panose="02020603050405020304" pitchFamily="18" charset="0"/>
                        </a:rPr>
                        <a:t> </a:t>
                      </a:r>
                      <a:r>
                        <a:rPr sz="2200" b="1" i="1" dirty="0">
                          <a:solidFill>
                            <a:srgbClr val="FF0000"/>
                          </a:solidFill>
                          <a:latin typeface="Times New Roman" panose="02020603050405020304" pitchFamily="18" charset="0"/>
                          <a:cs typeface="Times New Roman" panose="02020603050405020304" pitchFamily="18" charset="0"/>
                        </a:rPr>
                        <a:t>Le</a:t>
                      </a:r>
                      <a:r>
                        <a:rPr sz="2200" b="1" i="1" spc="-15" dirty="0">
                          <a:solidFill>
                            <a:srgbClr val="FF0000"/>
                          </a:solidFill>
                          <a:latin typeface="Times New Roman" panose="02020603050405020304" pitchFamily="18" charset="0"/>
                          <a:cs typeface="Times New Roman" panose="02020603050405020304" pitchFamily="18" charset="0"/>
                        </a:rPr>
                        <a:t>a</a:t>
                      </a:r>
                      <a:r>
                        <a:rPr sz="2200" b="1" i="1" spc="-5" dirty="0">
                          <a:solidFill>
                            <a:srgbClr val="FF0000"/>
                          </a:solidFill>
                          <a:latin typeface="Times New Roman" panose="02020603050405020304" pitchFamily="18" charset="0"/>
                          <a:cs typeface="Times New Roman" panose="02020603050405020304" pitchFamily="18" charset="0"/>
                        </a:rPr>
                        <a:t>s</a:t>
                      </a:r>
                      <a:r>
                        <a:rPr sz="2200" b="1" i="1" dirty="0">
                          <a:solidFill>
                            <a:srgbClr val="FF0000"/>
                          </a:solidFill>
                          <a:latin typeface="Times New Roman" panose="02020603050405020304" pitchFamily="18" charset="0"/>
                          <a:cs typeface="Times New Roman" panose="02020603050405020304" pitchFamily="18" charset="0"/>
                        </a:rPr>
                        <a:t>e</a:t>
                      </a:r>
                      <a:r>
                        <a:rPr sz="2200" b="1" i="1" spc="-120" dirty="0">
                          <a:solidFill>
                            <a:srgbClr val="FF0000"/>
                          </a:solidFill>
                          <a:latin typeface="Times New Roman" panose="02020603050405020304" pitchFamily="18" charset="0"/>
                          <a:cs typeface="Times New Roman" panose="02020603050405020304" pitchFamily="18" charset="0"/>
                        </a:rPr>
                        <a:t> </a:t>
                      </a:r>
                      <a:r>
                        <a:rPr sz="2200" b="1" i="1" spc="-5" dirty="0">
                          <a:solidFill>
                            <a:srgbClr val="FF0000"/>
                          </a:solidFill>
                          <a:latin typeface="Times New Roman" panose="02020603050405020304" pitchFamily="18" charset="0"/>
                          <a:cs typeface="Times New Roman" panose="02020603050405020304" pitchFamily="18" charset="0"/>
                        </a:rPr>
                        <a:t>liabi</a:t>
                      </a:r>
                      <a:r>
                        <a:rPr sz="2200" b="1" i="1" dirty="0">
                          <a:solidFill>
                            <a:srgbClr val="FF0000"/>
                          </a:solidFill>
                          <a:latin typeface="Times New Roman" panose="02020603050405020304" pitchFamily="18" charset="0"/>
                          <a:cs typeface="Times New Roman" panose="02020603050405020304" pitchFamily="18" charset="0"/>
                        </a:rPr>
                        <a:t>l</a:t>
                      </a:r>
                      <a:r>
                        <a:rPr sz="2200" b="1" i="1" spc="-5" dirty="0">
                          <a:solidFill>
                            <a:srgbClr val="FF0000"/>
                          </a:solidFill>
                          <a:latin typeface="Times New Roman" panose="02020603050405020304" pitchFamily="18" charset="0"/>
                          <a:cs typeface="Times New Roman" panose="02020603050405020304" pitchFamily="18" charset="0"/>
                        </a:rPr>
                        <a:t>ities</a:t>
                      </a:r>
                      <a:endParaRPr sz="2200" dirty="0">
                        <a:latin typeface="Times New Roman" panose="02020603050405020304" pitchFamily="18" charset="0"/>
                        <a:cs typeface="Times New Roman" panose="02020603050405020304" pitchFamily="18" charset="0"/>
                      </a:endParaRPr>
                    </a:p>
                    <a:p>
                      <a:pPr marL="1247140" lvl="2" indent="-314960" algn="just">
                        <a:lnSpc>
                          <a:spcPts val="2195"/>
                        </a:lnSpc>
                        <a:buAutoNum type="romanLcParenBoth" startAt="2"/>
                        <a:tabLst>
                          <a:tab pos="1247775" algn="l"/>
                        </a:tabLst>
                      </a:pPr>
                      <a:r>
                        <a:rPr sz="2200" spc="-60" dirty="0">
                          <a:latin typeface="Times New Roman" panose="02020603050405020304" pitchFamily="18" charset="0"/>
                          <a:cs typeface="Times New Roman" panose="02020603050405020304" pitchFamily="18" charset="0"/>
                        </a:rPr>
                        <a:t>T</a:t>
                      </a:r>
                      <a:r>
                        <a:rPr sz="2200" dirty="0">
                          <a:latin typeface="Times New Roman" panose="02020603050405020304" pitchFamily="18" charset="0"/>
                          <a:cs typeface="Times New Roman" panose="02020603050405020304" pitchFamily="18" charset="0"/>
                        </a:rPr>
                        <a:t>ra</a:t>
                      </a:r>
                      <a:r>
                        <a:rPr sz="2200" spc="-15" dirty="0">
                          <a:latin typeface="Times New Roman" panose="02020603050405020304" pitchFamily="18" charset="0"/>
                          <a:cs typeface="Times New Roman" panose="02020603050405020304" pitchFamily="18" charset="0"/>
                        </a:rPr>
                        <a:t>d</a:t>
                      </a:r>
                      <a:r>
                        <a:rPr sz="2200" dirty="0">
                          <a:latin typeface="Times New Roman" panose="02020603050405020304" pitchFamily="18" charset="0"/>
                          <a:cs typeface="Times New Roman" panose="02020603050405020304" pitchFamily="18" charset="0"/>
                        </a:rPr>
                        <a:t>e</a:t>
                      </a:r>
                      <a:r>
                        <a:rPr sz="2200" spc="-114"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p</a:t>
                      </a:r>
                      <a:r>
                        <a:rPr sz="2200" spc="-15" dirty="0">
                          <a:latin typeface="Times New Roman" panose="02020603050405020304" pitchFamily="18" charset="0"/>
                          <a:cs typeface="Times New Roman" panose="02020603050405020304" pitchFamily="18" charset="0"/>
                        </a:rPr>
                        <a:t>a</a:t>
                      </a:r>
                      <a:r>
                        <a:rPr sz="2200" spc="-5" dirty="0">
                          <a:latin typeface="Times New Roman" panose="02020603050405020304" pitchFamily="18" charset="0"/>
                          <a:cs typeface="Times New Roman" panose="02020603050405020304" pitchFamily="18" charset="0"/>
                        </a:rPr>
                        <a:t>ya</a:t>
                      </a:r>
                      <a:r>
                        <a:rPr sz="2200" spc="-15" dirty="0">
                          <a:latin typeface="Times New Roman" panose="02020603050405020304" pitchFamily="18" charset="0"/>
                          <a:cs typeface="Times New Roman" panose="02020603050405020304" pitchFamily="18" charset="0"/>
                        </a:rPr>
                        <a:t>b</a:t>
                      </a:r>
                      <a:r>
                        <a:rPr sz="2200" spc="-5" dirty="0">
                          <a:latin typeface="Times New Roman" panose="02020603050405020304" pitchFamily="18" charset="0"/>
                          <a:cs typeface="Times New Roman" panose="02020603050405020304" pitchFamily="18" charset="0"/>
                        </a:rPr>
                        <a:t>l</a:t>
                      </a:r>
                      <a:r>
                        <a:rPr sz="2200" spc="-10"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s</a:t>
                      </a:r>
                      <a:r>
                        <a:rPr sz="2200" dirty="0">
                          <a:latin typeface="Times New Roman" panose="02020603050405020304" pitchFamily="18" charset="0"/>
                          <a:cs typeface="Times New Roman" panose="02020603050405020304" pitchFamily="18" charset="0"/>
                        </a:rPr>
                        <a:t>:—</a:t>
                      </a:r>
                    </a:p>
                    <a:p>
                      <a:pPr marL="1654175" marR="37465" lvl="3" indent="-361315" algn="just">
                        <a:lnSpc>
                          <a:spcPct val="83400"/>
                        </a:lnSpc>
                        <a:spcBef>
                          <a:spcPts val="215"/>
                        </a:spcBef>
                        <a:buAutoNum type="alphaUcPeriod"/>
                        <a:tabLst>
                          <a:tab pos="1654810" algn="l"/>
                        </a:tabLst>
                      </a:pPr>
                      <a:r>
                        <a:rPr sz="2200" spc="-155" dirty="0">
                          <a:latin typeface="Times New Roman" panose="02020603050405020304" pitchFamily="18" charset="0"/>
                          <a:cs typeface="Times New Roman" panose="02020603050405020304" pitchFamily="18" charset="0"/>
                        </a:rPr>
                        <a:t>total </a:t>
                      </a:r>
                      <a:r>
                        <a:rPr sz="2200" spc="-195" dirty="0">
                          <a:latin typeface="Times New Roman" panose="02020603050405020304" pitchFamily="18" charset="0"/>
                          <a:cs typeface="Times New Roman" panose="02020603050405020304" pitchFamily="18" charset="0"/>
                        </a:rPr>
                        <a:t>outstanding</a:t>
                      </a:r>
                      <a:r>
                        <a:rPr sz="2200" spc="-190" dirty="0">
                          <a:latin typeface="Times New Roman" panose="02020603050405020304" pitchFamily="18" charset="0"/>
                          <a:cs typeface="Times New Roman" panose="02020603050405020304" pitchFamily="18" charset="0"/>
                        </a:rPr>
                        <a:t> </a:t>
                      </a:r>
                      <a:r>
                        <a:rPr sz="2200" spc="-225" dirty="0">
                          <a:latin typeface="Times New Roman" panose="02020603050405020304" pitchFamily="18" charset="0"/>
                          <a:cs typeface="Times New Roman" panose="02020603050405020304" pitchFamily="18" charset="0"/>
                        </a:rPr>
                        <a:t>dues</a:t>
                      </a:r>
                      <a:r>
                        <a:rPr sz="2200" spc="-220" dirty="0">
                          <a:latin typeface="Times New Roman" panose="02020603050405020304" pitchFamily="18" charset="0"/>
                          <a:cs typeface="Times New Roman" panose="02020603050405020304" pitchFamily="18" charset="0"/>
                        </a:rPr>
                        <a:t> </a:t>
                      </a:r>
                      <a:r>
                        <a:rPr sz="2200" spc="-175" dirty="0">
                          <a:latin typeface="Times New Roman" panose="02020603050405020304" pitchFamily="18" charset="0"/>
                          <a:cs typeface="Times New Roman" panose="02020603050405020304" pitchFamily="18" charset="0"/>
                        </a:rPr>
                        <a:t>of</a:t>
                      </a:r>
                      <a:r>
                        <a:rPr sz="2200" spc="-170" dirty="0">
                          <a:latin typeface="Times New Roman" panose="02020603050405020304" pitchFamily="18" charset="0"/>
                          <a:cs typeface="Times New Roman" panose="02020603050405020304" pitchFamily="18" charset="0"/>
                        </a:rPr>
                        <a:t> </a:t>
                      </a:r>
                      <a:r>
                        <a:rPr sz="2200" spc="-200" dirty="0">
                          <a:latin typeface="Times New Roman" panose="02020603050405020304" pitchFamily="18" charset="0"/>
                          <a:cs typeface="Times New Roman" panose="02020603050405020304" pitchFamily="18" charset="0"/>
                        </a:rPr>
                        <a:t>micro </a:t>
                      </a:r>
                      <a:r>
                        <a:rPr sz="2200" spc="-195" dirty="0">
                          <a:latin typeface="Times New Roman" panose="02020603050405020304" pitchFamily="18" charset="0"/>
                          <a:cs typeface="Times New Roman" panose="02020603050405020304" pitchFamily="18" charset="0"/>
                        </a:rPr>
                        <a:t> </a:t>
                      </a:r>
                      <a:r>
                        <a:rPr sz="2200" spc="-185" dirty="0">
                          <a:latin typeface="Times New Roman" panose="02020603050405020304" pitchFamily="18" charset="0"/>
                          <a:cs typeface="Times New Roman" panose="02020603050405020304" pitchFamily="18" charset="0"/>
                        </a:rPr>
                        <a:t>enterprises</a:t>
                      </a:r>
                      <a:r>
                        <a:rPr sz="2200" spc="-180" dirty="0">
                          <a:latin typeface="Times New Roman" panose="02020603050405020304" pitchFamily="18" charset="0"/>
                          <a:cs typeface="Times New Roman" panose="02020603050405020304" pitchFamily="18" charset="0"/>
                        </a:rPr>
                        <a:t> </a:t>
                      </a:r>
                      <a:r>
                        <a:rPr sz="2200" spc="-229" dirty="0">
                          <a:latin typeface="Times New Roman" panose="02020603050405020304" pitchFamily="18" charset="0"/>
                          <a:cs typeface="Times New Roman" panose="02020603050405020304" pitchFamily="18" charset="0"/>
                        </a:rPr>
                        <a:t>and</a:t>
                      </a:r>
                      <a:r>
                        <a:rPr sz="2200" spc="-225" dirty="0">
                          <a:latin typeface="Times New Roman" panose="02020603050405020304" pitchFamily="18" charset="0"/>
                          <a:cs typeface="Times New Roman" panose="02020603050405020304" pitchFamily="18" charset="0"/>
                        </a:rPr>
                        <a:t> </a:t>
                      </a:r>
                      <a:r>
                        <a:rPr sz="2200" spc="-195" dirty="0">
                          <a:latin typeface="Times New Roman" panose="02020603050405020304" pitchFamily="18" charset="0"/>
                          <a:cs typeface="Times New Roman" panose="02020603050405020304" pitchFamily="18" charset="0"/>
                        </a:rPr>
                        <a:t>small </a:t>
                      </a:r>
                      <a:r>
                        <a:rPr sz="2200" spc="-19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e</a:t>
                      </a:r>
                      <a:r>
                        <a:rPr sz="2200" spc="-15" dirty="0">
                          <a:latin typeface="Times New Roman" panose="02020603050405020304" pitchFamily="18" charset="0"/>
                          <a:cs typeface="Times New Roman" panose="02020603050405020304" pitchFamily="18" charset="0"/>
                        </a:rPr>
                        <a:t>n</a:t>
                      </a:r>
                      <a:r>
                        <a:rPr sz="2200" spc="-5" dirty="0">
                          <a:latin typeface="Times New Roman" panose="02020603050405020304" pitchFamily="18" charset="0"/>
                          <a:cs typeface="Times New Roman" panose="02020603050405020304" pitchFamily="18" charset="0"/>
                        </a:rPr>
                        <a:t>ter</a:t>
                      </a:r>
                      <a:r>
                        <a:rPr sz="2200" spc="-10" dirty="0">
                          <a:latin typeface="Times New Roman" panose="02020603050405020304" pitchFamily="18" charset="0"/>
                          <a:cs typeface="Times New Roman" panose="02020603050405020304" pitchFamily="18" charset="0"/>
                        </a:rPr>
                        <a:t>p</a:t>
                      </a:r>
                      <a:r>
                        <a:rPr sz="2200" dirty="0">
                          <a:latin typeface="Times New Roman" panose="02020603050405020304" pitchFamily="18" charset="0"/>
                          <a:cs typeface="Times New Roman" panose="02020603050405020304" pitchFamily="18" charset="0"/>
                        </a:rPr>
                        <a:t>ris</a:t>
                      </a:r>
                      <a:r>
                        <a:rPr sz="2200" spc="-10"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s</a:t>
                      </a:r>
                      <a:r>
                        <a:rPr sz="2200" dirty="0">
                          <a:latin typeface="Times New Roman" panose="02020603050405020304" pitchFamily="18" charset="0"/>
                          <a:cs typeface="Times New Roman" panose="02020603050405020304" pitchFamily="18" charset="0"/>
                        </a:rPr>
                        <a:t>;</a:t>
                      </a:r>
                      <a:r>
                        <a:rPr sz="2200" spc="-9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and</a:t>
                      </a:r>
                      <a:endParaRPr sz="2200" dirty="0">
                        <a:latin typeface="Times New Roman" panose="02020603050405020304" pitchFamily="18" charset="0"/>
                        <a:cs typeface="Times New Roman" panose="02020603050405020304" pitchFamily="18" charset="0"/>
                      </a:endParaRPr>
                    </a:p>
                    <a:p>
                      <a:pPr marL="1654175" lvl="3" indent="-361950" algn="just">
                        <a:lnSpc>
                          <a:spcPts val="1975"/>
                        </a:lnSpc>
                        <a:buAutoNum type="alphaUcPeriod"/>
                        <a:tabLst>
                          <a:tab pos="1654810" algn="l"/>
                        </a:tabLst>
                      </a:pPr>
                      <a:r>
                        <a:rPr sz="2200" spc="-155" dirty="0">
                          <a:latin typeface="Times New Roman" panose="02020603050405020304" pitchFamily="18" charset="0"/>
                          <a:cs typeface="Times New Roman" panose="02020603050405020304" pitchFamily="18" charset="0"/>
                        </a:rPr>
                        <a:t>total</a:t>
                      </a:r>
                      <a:r>
                        <a:rPr sz="2200" spc="690" dirty="0">
                          <a:latin typeface="Times New Roman" panose="02020603050405020304" pitchFamily="18" charset="0"/>
                          <a:cs typeface="Times New Roman" panose="02020603050405020304" pitchFamily="18" charset="0"/>
                        </a:rPr>
                        <a:t>  </a:t>
                      </a:r>
                      <a:r>
                        <a:rPr sz="2200" spc="-195" dirty="0">
                          <a:latin typeface="Times New Roman" panose="02020603050405020304" pitchFamily="18" charset="0"/>
                          <a:cs typeface="Times New Roman" panose="02020603050405020304" pitchFamily="18" charset="0"/>
                        </a:rPr>
                        <a:t>outstanding</a:t>
                      </a:r>
                      <a:r>
                        <a:rPr sz="2200" spc="250" dirty="0">
                          <a:latin typeface="Times New Roman" panose="02020603050405020304" pitchFamily="18" charset="0"/>
                          <a:cs typeface="Times New Roman" panose="02020603050405020304" pitchFamily="18" charset="0"/>
                        </a:rPr>
                        <a:t> </a:t>
                      </a:r>
                      <a:r>
                        <a:rPr sz="2200" spc="1120" dirty="0">
                          <a:latin typeface="Times New Roman" panose="02020603050405020304" pitchFamily="18" charset="0"/>
                          <a:cs typeface="Times New Roman" panose="02020603050405020304" pitchFamily="18" charset="0"/>
                        </a:rPr>
                        <a:t> </a:t>
                      </a:r>
                      <a:r>
                        <a:rPr sz="2200" spc="-225" dirty="0">
                          <a:latin typeface="Times New Roman" panose="02020603050405020304" pitchFamily="18" charset="0"/>
                          <a:cs typeface="Times New Roman" panose="02020603050405020304" pitchFamily="18" charset="0"/>
                        </a:rPr>
                        <a:t>dues</a:t>
                      </a:r>
                      <a:r>
                        <a:rPr sz="2200" spc="260" dirty="0">
                          <a:latin typeface="Times New Roman" panose="02020603050405020304" pitchFamily="18" charset="0"/>
                          <a:cs typeface="Times New Roman" panose="02020603050405020304" pitchFamily="18" charset="0"/>
                        </a:rPr>
                        <a:t>   </a:t>
                      </a:r>
                      <a:r>
                        <a:rPr sz="2200" spc="-180" dirty="0">
                          <a:latin typeface="Times New Roman" panose="02020603050405020304" pitchFamily="18" charset="0"/>
                          <a:cs typeface="Times New Roman" panose="02020603050405020304" pitchFamily="18" charset="0"/>
                        </a:rPr>
                        <a:t>of</a:t>
                      </a:r>
                      <a:endParaRPr sz="2200" dirty="0">
                        <a:latin typeface="Times New Roman" panose="02020603050405020304" pitchFamily="18" charset="0"/>
                        <a:cs typeface="Times New Roman" panose="02020603050405020304" pitchFamily="18" charset="0"/>
                      </a:endParaRPr>
                    </a:p>
                    <a:p>
                      <a:pPr marL="1654175" marR="36195" algn="just">
                        <a:lnSpc>
                          <a:spcPct val="83400"/>
                        </a:lnSpc>
                        <a:spcBef>
                          <a:spcPts val="215"/>
                        </a:spcBef>
                      </a:pPr>
                      <a:r>
                        <a:rPr sz="2200" spc="-180" dirty="0">
                          <a:latin typeface="Times New Roman" panose="02020603050405020304" pitchFamily="18" charset="0"/>
                          <a:cs typeface="Times New Roman" panose="02020603050405020304" pitchFamily="18" charset="0"/>
                        </a:rPr>
                        <a:t>creditors</a:t>
                      </a:r>
                      <a:r>
                        <a:rPr sz="2200" spc="-175" dirty="0">
                          <a:latin typeface="Times New Roman" panose="02020603050405020304" pitchFamily="18" charset="0"/>
                          <a:cs typeface="Times New Roman" panose="02020603050405020304" pitchFamily="18" charset="0"/>
                        </a:rPr>
                        <a:t> </a:t>
                      </a:r>
                      <a:r>
                        <a:rPr sz="2200" spc="-190" dirty="0">
                          <a:latin typeface="Times New Roman" panose="02020603050405020304" pitchFamily="18" charset="0"/>
                          <a:cs typeface="Times New Roman" panose="02020603050405020304" pitchFamily="18" charset="0"/>
                        </a:rPr>
                        <a:t>other</a:t>
                      </a:r>
                      <a:r>
                        <a:rPr sz="2200" spc="-185" dirty="0">
                          <a:latin typeface="Times New Roman" panose="02020603050405020304" pitchFamily="18" charset="0"/>
                          <a:cs typeface="Times New Roman" panose="02020603050405020304" pitchFamily="18" charset="0"/>
                        </a:rPr>
                        <a:t> </a:t>
                      </a:r>
                      <a:r>
                        <a:rPr sz="2200" spc="-200" dirty="0">
                          <a:latin typeface="Times New Roman" panose="02020603050405020304" pitchFamily="18" charset="0"/>
                          <a:cs typeface="Times New Roman" panose="02020603050405020304" pitchFamily="18" charset="0"/>
                        </a:rPr>
                        <a:t>than</a:t>
                      </a:r>
                      <a:r>
                        <a:rPr sz="2200" spc="-195" dirty="0">
                          <a:latin typeface="Times New Roman" panose="02020603050405020304" pitchFamily="18" charset="0"/>
                          <a:cs typeface="Times New Roman" panose="02020603050405020304" pitchFamily="18" charset="0"/>
                        </a:rPr>
                        <a:t> </a:t>
                      </a:r>
                      <a:r>
                        <a:rPr sz="2200" spc="-200" dirty="0">
                          <a:latin typeface="Times New Roman" panose="02020603050405020304" pitchFamily="18" charset="0"/>
                          <a:cs typeface="Times New Roman" panose="02020603050405020304" pitchFamily="18" charset="0"/>
                        </a:rPr>
                        <a:t>micro </a:t>
                      </a:r>
                      <a:r>
                        <a:rPr sz="2200" spc="-195" dirty="0">
                          <a:latin typeface="Times New Roman" panose="02020603050405020304" pitchFamily="18" charset="0"/>
                          <a:cs typeface="Times New Roman" panose="02020603050405020304" pitchFamily="18" charset="0"/>
                        </a:rPr>
                        <a:t> </a:t>
                      </a:r>
                      <a:r>
                        <a:rPr sz="2200" spc="-185" dirty="0">
                          <a:latin typeface="Times New Roman" panose="02020603050405020304" pitchFamily="18" charset="0"/>
                          <a:cs typeface="Times New Roman" panose="02020603050405020304" pitchFamily="18" charset="0"/>
                        </a:rPr>
                        <a:t>enterprises</a:t>
                      </a:r>
                      <a:r>
                        <a:rPr sz="2200" spc="-180" dirty="0">
                          <a:latin typeface="Times New Roman" panose="02020603050405020304" pitchFamily="18" charset="0"/>
                          <a:cs typeface="Times New Roman" panose="02020603050405020304" pitchFamily="18" charset="0"/>
                        </a:rPr>
                        <a:t> </a:t>
                      </a:r>
                      <a:r>
                        <a:rPr sz="2200" spc="-229" dirty="0">
                          <a:latin typeface="Times New Roman" panose="02020603050405020304" pitchFamily="18" charset="0"/>
                          <a:cs typeface="Times New Roman" panose="02020603050405020304" pitchFamily="18" charset="0"/>
                        </a:rPr>
                        <a:t>and</a:t>
                      </a:r>
                      <a:r>
                        <a:rPr sz="2200" spc="155" dirty="0">
                          <a:latin typeface="Times New Roman" panose="02020603050405020304" pitchFamily="18" charset="0"/>
                          <a:cs typeface="Times New Roman" panose="02020603050405020304" pitchFamily="18" charset="0"/>
                        </a:rPr>
                        <a:t> </a:t>
                      </a:r>
                      <a:r>
                        <a:rPr sz="2200" spc="-195" dirty="0">
                          <a:latin typeface="Times New Roman" panose="02020603050405020304" pitchFamily="18" charset="0"/>
                          <a:cs typeface="Times New Roman" panose="02020603050405020304" pitchFamily="18" charset="0"/>
                        </a:rPr>
                        <a:t>small </a:t>
                      </a:r>
                      <a:r>
                        <a:rPr sz="2200" spc="-190" dirty="0">
                          <a:latin typeface="Times New Roman" panose="02020603050405020304" pitchFamily="18" charset="0"/>
                          <a:cs typeface="Times New Roman" panose="02020603050405020304" pitchFamily="18" charset="0"/>
                        </a:rPr>
                        <a:t> </a:t>
                      </a:r>
                      <a:r>
                        <a:rPr sz="2200" spc="-185" dirty="0">
                          <a:latin typeface="Times New Roman" panose="02020603050405020304" pitchFamily="18" charset="0"/>
                          <a:cs typeface="Times New Roman" panose="02020603050405020304" pitchFamily="18" charset="0"/>
                        </a:rPr>
                        <a:t>enterprises</a:t>
                      </a:r>
                      <a:endParaRPr sz="2200" dirty="0">
                        <a:latin typeface="Times New Roman" panose="02020603050405020304" pitchFamily="18" charset="0"/>
                        <a:cs typeface="Times New Roman" panose="02020603050405020304" pitchFamily="18" charset="0"/>
                      </a:endParaRPr>
                    </a:p>
                    <a:p>
                      <a:pPr marL="1316990" lvl="2" indent="-384810">
                        <a:lnSpc>
                          <a:spcPts val="1980"/>
                        </a:lnSpc>
                        <a:buAutoNum type="romanLcParenBoth" startAt="3"/>
                        <a:tabLst>
                          <a:tab pos="1317625" algn="l"/>
                        </a:tabLst>
                      </a:pPr>
                      <a:r>
                        <a:rPr sz="2200" spc="-5" dirty="0">
                          <a:latin typeface="Times New Roman" panose="02020603050405020304" pitchFamily="18" charset="0"/>
                          <a:cs typeface="Times New Roman" panose="02020603050405020304" pitchFamily="18" charset="0"/>
                        </a:rPr>
                        <a:t>Othe</a:t>
                      </a:r>
                      <a:r>
                        <a:rPr sz="2200" dirty="0">
                          <a:latin typeface="Times New Roman" panose="02020603050405020304" pitchFamily="18" charset="0"/>
                          <a:cs typeface="Times New Roman" panose="02020603050405020304" pitchFamily="18" charset="0"/>
                        </a:rPr>
                        <a:t>r</a:t>
                      </a:r>
                      <a:r>
                        <a:rPr sz="2200" spc="2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fin</a:t>
                      </a:r>
                      <a:r>
                        <a:rPr sz="2200" spc="-15" dirty="0">
                          <a:latin typeface="Times New Roman" panose="02020603050405020304" pitchFamily="18" charset="0"/>
                          <a:cs typeface="Times New Roman" panose="02020603050405020304" pitchFamily="18" charset="0"/>
                        </a:rPr>
                        <a:t>a</a:t>
                      </a:r>
                      <a:r>
                        <a:rPr sz="2200" dirty="0">
                          <a:latin typeface="Times New Roman" panose="02020603050405020304" pitchFamily="18" charset="0"/>
                          <a:cs typeface="Times New Roman" panose="02020603050405020304" pitchFamily="18" charset="0"/>
                        </a:rPr>
                        <a:t>n</a:t>
                      </a:r>
                      <a:r>
                        <a:rPr sz="2200" spc="-5" dirty="0">
                          <a:latin typeface="Times New Roman" panose="02020603050405020304" pitchFamily="18" charset="0"/>
                          <a:cs typeface="Times New Roman" panose="02020603050405020304" pitchFamily="18" charset="0"/>
                        </a:rPr>
                        <a:t>ci</a:t>
                      </a:r>
                      <a:r>
                        <a:rPr sz="2200" spc="-10" dirty="0">
                          <a:latin typeface="Times New Roman" panose="02020603050405020304" pitchFamily="18" charset="0"/>
                          <a:cs typeface="Times New Roman" panose="02020603050405020304" pitchFamily="18" charset="0"/>
                        </a:rPr>
                        <a:t>a</a:t>
                      </a:r>
                      <a:r>
                        <a:rPr sz="2200" dirty="0">
                          <a:latin typeface="Times New Roman" panose="02020603050405020304" pitchFamily="18" charset="0"/>
                          <a:cs typeface="Times New Roman" panose="02020603050405020304" pitchFamily="18" charset="0"/>
                        </a:rPr>
                        <a:t>l</a:t>
                      </a:r>
                      <a:r>
                        <a:rPr sz="2200" spc="2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l</a:t>
                      </a:r>
                      <a:r>
                        <a:rPr sz="2200" spc="-10" dirty="0">
                          <a:latin typeface="Times New Roman" panose="02020603050405020304" pitchFamily="18" charset="0"/>
                          <a:cs typeface="Times New Roman" panose="02020603050405020304" pitchFamily="18" charset="0"/>
                        </a:rPr>
                        <a:t>i</a:t>
                      </a:r>
                      <a:r>
                        <a:rPr sz="2200" dirty="0">
                          <a:latin typeface="Times New Roman" panose="02020603050405020304" pitchFamily="18" charset="0"/>
                          <a:cs typeface="Times New Roman" panose="02020603050405020304" pitchFamily="18" charset="0"/>
                        </a:rPr>
                        <a:t>a</a:t>
                      </a:r>
                      <a:r>
                        <a:rPr sz="2200" spc="-5" dirty="0">
                          <a:latin typeface="Times New Roman" panose="02020603050405020304" pitchFamily="18" charset="0"/>
                          <a:cs typeface="Times New Roman" panose="02020603050405020304" pitchFamily="18" charset="0"/>
                        </a:rPr>
                        <a:t>b</a:t>
                      </a:r>
                      <a:r>
                        <a:rPr sz="2200" spc="-10" dirty="0">
                          <a:latin typeface="Times New Roman" panose="02020603050405020304" pitchFamily="18" charset="0"/>
                          <a:cs typeface="Times New Roman" panose="02020603050405020304" pitchFamily="18" charset="0"/>
                        </a:rPr>
                        <a:t>i</a:t>
                      </a:r>
                      <a:r>
                        <a:rPr sz="2200" spc="5" dirty="0">
                          <a:latin typeface="Times New Roman" panose="02020603050405020304" pitchFamily="18" charset="0"/>
                          <a:cs typeface="Times New Roman" panose="02020603050405020304" pitchFamily="18" charset="0"/>
                        </a:rPr>
                        <a:t>l</a:t>
                      </a:r>
                      <a:r>
                        <a:rPr sz="2200" spc="-5" dirty="0">
                          <a:latin typeface="Times New Roman" panose="02020603050405020304" pitchFamily="18" charset="0"/>
                          <a:cs typeface="Times New Roman" panose="02020603050405020304" pitchFamily="18" charset="0"/>
                        </a:rPr>
                        <a:t>iti</a:t>
                      </a:r>
                      <a:r>
                        <a:rPr sz="2200" spc="-10"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s</a:t>
                      </a:r>
                      <a:r>
                        <a:rPr sz="2200" spc="2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(ot</a:t>
                      </a:r>
                      <a:r>
                        <a:rPr sz="2200" spc="-10" dirty="0">
                          <a:latin typeface="Times New Roman" panose="02020603050405020304" pitchFamily="18" charset="0"/>
                          <a:cs typeface="Times New Roman" panose="02020603050405020304" pitchFamily="18" charset="0"/>
                        </a:rPr>
                        <a:t>h</a:t>
                      </a:r>
                      <a:r>
                        <a:rPr sz="2200" spc="-5"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r</a:t>
                      </a:r>
                      <a:r>
                        <a:rPr sz="2200" spc="1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th</a:t>
                      </a:r>
                      <a:r>
                        <a:rPr sz="2200" spc="-10" dirty="0">
                          <a:latin typeface="Times New Roman" panose="02020603050405020304" pitchFamily="18" charset="0"/>
                          <a:cs typeface="Times New Roman" panose="02020603050405020304" pitchFamily="18" charset="0"/>
                        </a:rPr>
                        <a:t>a</a:t>
                      </a:r>
                      <a:r>
                        <a:rPr sz="2200" dirty="0">
                          <a:latin typeface="Times New Roman" panose="02020603050405020304" pitchFamily="18" charset="0"/>
                          <a:cs typeface="Times New Roman" panose="02020603050405020304" pitchFamily="18" charset="0"/>
                        </a:rPr>
                        <a:t>n</a:t>
                      </a:r>
                    </a:p>
                    <a:p>
                      <a:pPr marL="932815">
                        <a:lnSpc>
                          <a:spcPts val="2205"/>
                        </a:lnSpc>
                        <a:tabLst>
                          <a:tab pos="1684655" algn="l"/>
                          <a:tab pos="2780030" algn="l"/>
                          <a:tab pos="3150235" algn="l"/>
                          <a:tab pos="3775710" algn="l"/>
                          <a:tab pos="4313555" algn="l"/>
                          <a:tab pos="4697730" algn="l"/>
                        </a:tabLst>
                      </a:pPr>
                      <a:r>
                        <a:rPr sz="2200" spc="-200" dirty="0">
                          <a:latin typeface="Times New Roman" panose="02020603050405020304" pitchFamily="18" charset="0"/>
                          <a:cs typeface="Times New Roman" panose="02020603050405020304" pitchFamily="18" charset="0"/>
                        </a:rPr>
                        <a:t>those	</a:t>
                      </a:r>
                      <a:r>
                        <a:rPr sz="2200" spc="-180" dirty="0">
                          <a:latin typeface="Times New Roman" panose="02020603050405020304" pitchFamily="18" charset="0"/>
                          <a:cs typeface="Times New Roman" panose="02020603050405020304" pitchFamily="18" charset="0"/>
                        </a:rPr>
                        <a:t>specified	</a:t>
                      </a:r>
                      <a:r>
                        <a:rPr sz="2200" spc="-160" dirty="0">
                          <a:latin typeface="Times New Roman" panose="02020603050405020304" pitchFamily="18" charset="0"/>
                          <a:cs typeface="Times New Roman" panose="02020603050405020304" pitchFamily="18" charset="0"/>
                        </a:rPr>
                        <a:t>in	</a:t>
                      </a:r>
                      <a:r>
                        <a:rPr sz="2200" spc="-195" dirty="0">
                          <a:latin typeface="Times New Roman" panose="02020603050405020304" pitchFamily="18" charset="0"/>
                          <a:cs typeface="Times New Roman" panose="02020603050405020304" pitchFamily="18" charset="0"/>
                        </a:rPr>
                        <a:t>item	</a:t>
                      </a:r>
                      <a:r>
                        <a:rPr sz="2200" spc="-150" dirty="0">
                          <a:latin typeface="Times New Roman" panose="02020603050405020304" pitchFamily="18" charset="0"/>
                          <a:cs typeface="Times New Roman" panose="02020603050405020304" pitchFamily="18" charset="0"/>
                        </a:rPr>
                        <a:t>(b),	</a:t>
                      </a:r>
                      <a:r>
                        <a:rPr sz="2200" spc="-170" dirty="0">
                          <a:latin typeface="Times New Roman" panose="02020603050405020304" pitchFamily="18" charset="0"/>
                          <a:cs typeface="Times New Roman" panose="02020603050405020304" pitchFamily="18" charset="0"/>
                        </a:rPr>
                        <a:t>to	</a:t>
                      </a:r>
                      <a:r>
                        <a:rPr sz="2200" spc="-235" dirty="0">
                          <a:latin typeface="Times New Roman" panose="02020603050405020304" pitchFamily="18" charset="0"/>
                          <a:cs typeface="Times New Roman" panose="02020603050405020304" pitchFamily="18" charset="0"/>
                        </a:rPr>
                        <a:t>be</a:t>
                      </a:r>
                      <a:endParaRPr sz="2200" dirty="0">
                        <a:latin typeface="Times New Roman" panose="02020603050405020304" pitchFamily="18" charset="0"/>
                        <a:cs typeface="Times New Roman" panose="02020603050405020304" pitchFamily="18" charset="0"/>
                      </a:endParaRPr>
                    </a:p>
                    <a:p>
                      <a:pPr marL="932815">
                        <a:lnSpc>
                          <a:spcPts val="2360"/>
                        </a:lnSpc>
                      </a:pPr>
                      <a:r>
                        <a:rPr sz="2200" spc="-180" dirty="0">
                          <a:latin typeface="Times New Roman" panose="02020603050405020304" pitchFamily="18" charset="0"/>
                          <a:cs typeface="Times New Roman" panose="02020603050405020304" pitchFamily="18" charset="0"/>
                        </a:rPr>
                        <a:t>specified)</a:t>
                      </a:r>
                      <a:endParaRPr sz="2200" dirty="0">
                        <a:latin typeface="Times New Roman" panose="02020603050405020304" pitchFamily="18" charset="0"/>
                        <a:cs typeface="Times New Roman" panose="02020603050405020304" pitchFamily="18" charset="0"/>
                      </a:endParaRPr>
                    </a:p>
                  </a:txBody>
                  <a:tcPr marL="0" marR="0" marT="0" marB="0">
                    <a:lnT w="28575">
                      <a:solidFill>
                        <a:srgbClr val="000000"/>
                      </a:solidFill>
                      <a:prstDash val="solid"/>
                    </a:lnT>
                    <a:solidFill>
                      <a:srgbClr val="E7E7E7"/>
                    </a:solidFill>
                  </a:tcPr>
                </a:tc>
                <a:extLst>
                  <a:ext uri="{0D108BD9-81ED-4DB2-BD59-A6C34878D82A}">
                    <a16:rowId xmlns:a16="http://schemas.microsoft.com/office/drawing/2014/main" val="10001"/>
                  </a:ext>
                </a:extLst>
              </a:tr>
              <a:tr h="366102">
                <a:tc>
                  <a:txBody>
                    <a:bodyPr/>
                    <a:lstStyle/>
                    <a:p>
                      <a:pPr marL="443865">
                        <a:lnSpc>
                          <a:spcPts val="2155"/>
                        </a:lnSpc>
                        <a:tabLst>
                          <a:tab pos="932815" algn="l"/>
                        </a:tabLst>
                      </a:pPr>
                      <a:r>
                        <a:rPr sz="2200" dirty="0">
                          <a:latin typeface="Times New Roman" panose="02020603050405020304" pitchFamily="18" charset="0"/>
                          <a:cs typeface="Times New Roman" panose="02020603050405020304" pitchFamily="18" charset="0"/>
                        </a:rPr>
                        <a:t>(b)	</a:t>
                      </a:r>
                      <a:r>
                        <a:rPr sz="2200" spc="-5" dirty="0">
                          <a:latin typeface="Times New Roman" panose="02020603050405020304" pitchFamily="18" charset="0"/>
                          <a:cs typeface="Times New Roman" panose="02020603050405020304" pitchFamily="18" charset="0"/>
                        </a:rPr>
                        <a:t>O</a:t>
                      </a:r>
                      <a:r>
                        <a:rPr sz="2200" spc="5" dirty="0">
                          <a:latin typeface="Times New Roman" panose="02020603050405020304" pitchFamily="18" charset="0"/>
                          <a:cs typeface="Times New Roman" panose="02020603050405020304" pitchFamily="18" charset="0"/>
                        </a:rPr>
                        <a:t>t</a:t>
                      </a:r>
                      <a:r>
                        <a:rPr sz="2200" spc="-5" dirty="0">
                          <a:latin typeface="Times New Roman" panose="02020603050405020304" pitchFamily="18" charset="0"/>
                          <a:cs typeface="Times New Roman" panose="02020603050405020304" pitchFamily="18" charset="0"/>
                        </a:rPr>
                        <a:t>he</a:t>
                      </a:r>
                      <a:r>
                        <a:rPr sz="2200" dirty="0">
                          <a:latin typeface="Times New Roman" panose="02020603050405020304" pitchFamily="18" charset="0"/>
                          <a:cs typeface="Times New Roman" panose="02020603050405020304" pitchFamily="18" charset="0"/>
                        </a:rPr>
                        <a:t>r</a:t>
                      </a:r>
                      <a:r>
                        <a:rPr sz="2200" spc="-12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curr</a:t>
                      </a:r>
                      <a:r>
                        <a:rPr sz="2200" spc="-15"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n</a:t>
                      </a:r>
                      <a:r>
                        <a:rPr sz="2200" dirty="0">
                          <a:latin typeface="Times New Roman" panose="02020603050405020304" pitchFamily="18" charset="0"/>
                          <a:cs typeface="Times New Roman" panose="02020603050405020304" pitchFamily="18" charset="0"/>
                        </a:rPr>
                        <a:t>t</a:t>
                      </a:r>
                      <a:r>
                        <a:rPr sz="2200" spc="-11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l</a:t>
                      </a:r>
                      <a:r>
                        <a:rPr sz="2200" spc="-10" dirty="0">
                          <a:latin typeface="Times New Roman" panose="02020603050405020304" pitchFamily="18" charset="0"/>
                          <a:cs typeface="Times New Roman" panose="02020603050405020304" pitchFamily="18" charset="0"/>
                        </a:rPr>
                        <a:t>i</a:t>
                      </a:r>
                      <a:r>
                        <a:rPr sz="2200" spc="-5" dirty="0">
                          <a:latin typeface="Times New Roman" panose="02020603050405020304" pitchFamily="18" charset="0"/>
                          <a:cs typeface="Times New Roman" panose="02020603050405020304" pitchFamily="18" charset="0"/>
                        </a:rPr>
                        <a:t>a</a:t>
                      </a:r>
                      <a:r>
                        <a:rPr sz="2200" spc="-15" dirty="0">
                          <a:latin typeface="Times New Roman" panose="02020603050405020304" pitchFamily="18" charset="0"/>
                          <a:cs typeface="Times New Roman" panose="02020603050405020304" pitchFamily="18" charset="0"/>
                        </a:rPr>
                        <a:t>b</a:t>
                      </a:r>
                      <a:r>
                        <a:rPr sz="2200" spc="-5" dirty="0">
                          <a:latin typeface="Times New Roman" panose="02020603050405020304" pitchFamily="18" charset="0"/>
                          <a:cs typeface="Times New Roman" panose="02020603050405020304" pitchFamily="18" charset="0"/>
                        </a:rPr>
                        <a:t>i</a:t>
                      </a:r>
                      <a:r>
                        <a:rPr sz="2200" spc="-10" dirty="0">
                          <a:latin typeface="Times New Roman" panose="02020603050405020304" pitchFamily="18" charset="0"/>
                          <a:cs typeface="Times New Roman" panose="02020603050405020304" pitchFamily="18" charset="0"/>
                        </a:rPr>
                        <a:t>l</a:t>
                      </a:r>
                      <a:r>
                        <a:rPr sz="2200" spc="-5" dirty="0">
                          <a:latin typeface="Times New Roman" panose="02020603050405020304" pitchFamily="18" charset="0"/>
                          <a:cs typeface="Times New Roman" panose="02020603050405020304" pitchFamily="18" charset="0"/>
                        </a:rPr>
                        <a:t>iti</a:t>
                      </a:r>
                      <a:r>
                        <a:rPr sz="2200" spc="-10"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s</a:t>
                      </a:r>
                    </a:p>
                  </a:txBody>
                  <a:tcPr marL="0" marR="0" marT="0" marB="0">
                    <a:solidFill>
                      <a:srgbClr val="FFFFFF"/>
                    </a:solidFill>
                  </a:tcPr>
                </a:tc>
                <a:extLst>
                  <a:ext uri="{0D108BD9-81ED-4DB2-BD59-A6C34878D82A}">
                    <a16:rowId xmlns:a16="http://schemas.microsoft.com/office/drawing/2014/main" val="10002"/>
                  </a:ext>
                </a:extLst>
              </a:tr>
              <a:tr h="366102">
                <a:tc>
                  <a:txBody>
                    <a:bodyPr/>
                    <a:lstStyle/>
                    <a:p>
                      <a:pPr marL="443865">
                        <a:lnSpc>
                          <a:spcPts val="2155"/>
                        </a:lnSpc>
                        <a:tabLst>
                          <a:tab pos="932815" algn="l"/>
                        </a:tabLst>
                      </a:pPr>
                      <a:r>
                        <a:rPr sz="2200" spc="-160" dirty="0">
                          <a:latin typeface="Times New Roman" panose="02020603050405020304" pitchFamily="18" charset="0"/>
                          <a:cs typeface="Times New Roman" panose="02020603050405020304" pitchFamily="18" charset="0"/>
                        </a:rPr>
                        <a:t>(c)	</a:t>
                      </a:r>
                      <a:r>
                        <a:rPr sz="2200" spc="-190" dirty="0">
                          <a:latin typeface="Times New Roman" panose="02020603050405020304" pitchFamily="18" charset="0"/>
                          <a:cs typeface="Times New Roman" panose="02020603050405020304" pitchFamily="18" charset="0"/>
                        </a:rPr>
                        <a:t>Provisions</a:t>
                      </a:r>
                      <a:endParaRPr sz="2200" dirty="0">
                        <a:latin typeface="Times New Roman" panose="02020603050405020304" pitchFamily="18" charset="0"/>
                        <a:cs typeface="Times New Roman" panose="02020603050405020304" pitchFamily="18" charset="0"/>
                      </a:endParaRPr>
                    </a:p>
                  </a:txBody>
                  <a:tcPr marL="0" marR="0" marT="0" marB="0">
                    <a:solidFill>
                      <a:srgbClr val="E7E7E7"/>
                    </a:solidFill>
                  </a:tcPr>
                </a:tc>
                <a:extLst>
                  <a:ext uri="{0D108BD9-81ED-4DB2-BD59-A6C34878D82A}">
                    <a16:rowId xmlns:a16="http://schemas.microsoft.com/office/drawing/2014/main" val="10003"/>
                  </a:ext>
                </a:extLst>
              </a:tr>
            </a:tbl>
          </a:graphicData>
        </a:graphic>
      </p:graphicFrame>
      <p:sp>
        <p:nvSpPr>
          <p:cNvPr id="16" name="object 13">
            <a:extLst>
              <a:ext uri="{FF2B5EF4-FFF2-40B4-BE49-F238E27FC236}">
                <a16:creationId xmlns:a16="http://schemas.microsoft.com/office/drawing/2014/main" id="{3D2A218E-C1D9-45E5-961E-4A687F862C12}"/>
              </a:ext>
            </a:extLst>
          </p:cNvPr>
          <p:cNvSpPr txBox="1"/>
          <p:nvPr/>
        </p:nvSpPr>
        <p:spPr>
          <a:xfrm>
            <a:off x="6752581" y="6024617"/>
            <a:ext cx="3143885" cy="360680"/>
          </a:xfrm>
          <a:prstGeom prst="rect">
            <a:avLst/>
          </a:prstGeom>
        </p:spPr>
        <p:txBody>
          <a:bodyPr vert="horz" wrap="square" lIns="0" tIns="12065" rIns="0" bIns="0" rtlCol="0">
            <a:spAutoFit/>
          </a:bodyPr>
          <a:lstStyle/>
          <a:p>
            <a:pPr marL="12700">
              <a:lnSpc>
                <a:spcPct val="100000"/>
              </a:lnSpc>
              <a:spcBef>
                <a:spcPts val="95"/>
              </a:spcBef>
              <a:tabLst>
                <a:tab pos="501650" algn="l"/>
              </a:tabLst>
            </a:pPr>
            <a:r>
              <a:rPr sz="2200" spc="-165" dirty="0">
                <a:latin typeface="Times New Roman" panose="02020603050405020304" pitchFamily="18" charset="0"/>
                <a:cs typeface="Times New Roman" panose="02020603050405020304" pitchFamily="18" charset="0"/>
              </a:rPr>
              <a:t>(d)	</a:t>
            </a:r>
            <a:r>
              <a:rPr sz="2200" spc="-195" dirty="0">
                <a:latin typeface="Times New Roman" panose="02020603050405020304" pitchFamily="18" charset="0"/>
                <a:cs typeface="Times New Roman" panose="02020603050405020304" pitchFamily="18" charset="0"/>
              </a:rPr>
              <a:t>Curr</a:t>
            </a:r>
            <a:r>
              <a:rPr sz="2200" spc="-235" dirty="0">
                <a:latin typeface="Times New Roman" panose="02020603050405020304" pitchFamily="18" charset="0"/>
                <a:cs typeface="Times New Roman" panose="02020603050405020304" pitchFamily="18" charset="0"/>
              </a:rPr>
              <a:t>e</a:t>
            </a:r>
            <a:r>
              <a:rPr sz="2200" spc="-229" dirty="0">
                <a:latin typeface="Times New Roman" panose="02020603050405020304" pitchFamily="18" charset="0"/>
                <a:cs typeface="Times New Roman" panose="02020603050405020304" pitchFamily="18" charset="0"/>
              </a:rPr>
              <a:t>n</a:t>
            </a:r>
            <a:r>
              <a:rPr sz="2200" spc="-114" dirty="0">
                <a:latin typeface="Times New Roman" panose="02020603050405020304" pitchFamily="18" charset="0"/>
                <a:cs typeface="Times New Roman" panose="02020603050405020304" pitchFamily="18" charset="0"/>
              </a:rPr>
              <a:t>t</a:t>
            </a:r>
            <a:r>
              <a:rPr sz="2200" spc="-105" dirty="0">
                <a:latin typeface="Times New Roman" panose="02020603050405020304" pitchFamily="18" charset="0"/>
                <a:cs typeface="Times New Roman" panose="02020603050405020304" pitchFamily="18" charset="0"/>
              </a:rPr>
              <a:t> </a:t>
            </a:r>
            <a:r>
              <a:rPr sz="2200" spc="-175" dirty="0">
                <a:latin typeface="Times New Roman" panose="02020603050405020304" pitchFamily="18" charset="0"/>
                <a:cs typeface="Times New Roman" panose="02020603050405020304" pitchFamily="18" charset="0"/>
              </a:rPr>
              <a:t>ta</a:t>
            </a:r>
            <a:r>
              <a:rPr sz="2200" spc="-200" dirty="0">
                <a:latin typeface="Times New Roman" panose="02020603050405020304" pitchFamily="18" charset="0"/>
                <a:cs typeface="Times New Roman" panose="02020603050405020304" pitchFamily="18" charset="0"/>
              </a:rPr>
              <a:t>x</a:t>
            </a:r>
            <a:r>
              <a:rPr sz="2200" spc="-125" dirty="0">
                <a:latin typeface="Times New Roman" panose="02020603050405020304" pitchFamily="18" charset="0"/>
                <a:cs typeface="Times New Roman" panose="02020603050405020304" pitchFamily="18" charset="0"/>
              </a:rPr>
              <a:t> </a:t>
            </a:r>
            <a:r>
              <a:rPr sz="2200" spc="-95" dirty="0">
                <a:latin typeface="Times New Roman" panose="02020603050405020304" pitchFamily="18" charset="0"/>
                <a:cs typeface="Times New Roman" panose="02020603050405020304" pitchFamily="18" charset="0"/>
              </a:rPr>
              <a:t>l</a:t>
            </a:r>
            <a:r>
              <a:rPr sz="2200" spc="-100" dirty="0">
                <a:latin typeface="Times New Roman" panose="02020603050405020304" pitchFamily="18" charset="0"/>
                <a:cs typeface="Times New Roman" panose="02020603050405020304" pitchFamily="18" charset="0"/>
              </a:rPr>
              <a:t>i</a:t>
            </a:r>
            <a:r>
              <a:rPr sz="2200" spc="-229" dirty="0">
                <a:latin typeface="Times New Roman" panose="02020603050405020304" pitchFamily="18" charset="0"/>
                <a:cs typeface="Times New Roman" panose="02020603050405020304" pitchFamily="18" charset="0"/>
              </a:rPr>
              <a:t>a</a:t>
            </a:r>
            <a:r>
              <a:rPr sz="2200" spc="-240" dirty="0">
                <a:latin typeface="Times New Roman" panose="02020603050405020304" pitchFamily="18" charset="0"/>
                <a:cs typeface="Times New Roman" panose="02020603050405020304" pitchFamily="18" charset="0"/>
              </a:rPr>
              <a:t>b</a:t>
            </a:r>
            <a:r>
              <a:rPr sz="2200" spc="-95" dirty="0">
                <a:latin typeface="Times New Roman" panose="02020603050405020304" pitchFamily="18" charset="0"/>
                <a:cs typeface="Times New Roman" panose="02020603050405020304" pitchFamily="18" charset="0"/>
              </a:rPr>
              <a:t>i</a:t>
            </a:r>
            <a:r>
              <a:rPr sz="2200" spc="-100" dirty="0">
                <a:latin typeface="Times New Roman" panose="02020603050405020304" pitchFamily="18" charset="0"/>
                <a:cs typeface="Times New Roman" panose="02020603050405020304" pitchFamily="18" charset="0"/>
              </a:rPr>
              <a:t>l</a:t>
            </a:r>
            <a:r>
              <a:rPr sz="2200" spc="-105" dirty="0">
                <a:latin typeface="Times New Roman" panose="02020603050405020304" pitchFamily="18" charset="0"/>
                <a:cs typeface="Times New Roman" panose="02020603050405020304" pitchFamily="18" charset="0"/>
              </a:rPr>
              <a:t>iti</a:t>
            </a:r>
            <a:r>
              <a:rPr sz="2200" spc="-235" dirty="0">
                <a:latin typeface="Times New Roman" panose="02020603050405020304" pitchFamily="18" charset="0"/>
                <a:cs typeface="Times New Roman" panose="02020603050405020304" pitchFamily="18" charset="0"/>
              </a:rPr>
              <a:t>e</a:t>
            </a:r>
            <a:r>
              <a:rPr sz="2200" spc="-200" dirty="0">
                <a:latin typeface="Times New Roman" panose="02020603050405020304" pitchFamily="18" charset="0"/>
                <a:cs typeface="Times New Roman" panose="02020603050405020304" pitchFamily="18" charset="0"/>
              </a:rPr>
              <a:t>s</a:t>
            </a:r>
            <a:r>
              <a:rPr sz="2200" spc="-75" dirty="0">
                <a:latin typeface="Times New Roman" panose="02020603050405020304" pitchFamily="18" charset="0"/>
                <a:cs typeface="Times New Roman" panose="02020603050405020304" pitchFamily="18" charset="0"/>
              </a:rPr>
              <a:t> </a:t>
            </a:r>
            <a:r>
              <a:rPr sz="2200" spc="-215" dirty="0">
                <a:latin typeface="Times New Roman" panose="02020603050405020304" pitchFamily="18" charset="0"/>
                <a:cs typeface="Times New Roman" panose="02020603050405020304" pitchFamily="18" charset="0"/>
              </a:rPr>
              <a:t>(N</a:t>
            </a:r>
            <a:r>
              <a:rPr sz="2200" spc="-235" dirty="0">
                <a:latin typeface="Times New Roman" panose="02020603050405020304" pitchFamily="18" charset="0"/>
                <a:cs typeface="Times New Roman" panose="02020603050405020304" pitchFamily="18" charset="0"/>
              </a:rPr>
              <a:t>e</a:t>
            </a:r>
            <a:r>
              <a:rPr sz="2200" spc="-130" dirty="0">
                <a:latin typeface="Times New Roman" panose="02020603050405020304" pitchFamily="18" charset="0"/>
                <a:cs typeface="Times New Roman" panose="02020603050405020304" pitchFamily="18" charset="0"/>
              </a:rPr>
              <a:t>t)</a:t>
            </a:r>
            <a:endParaRPr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6725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1ABF2E7F-03B3-4B48-919B-A3C08BA39597}"/>
              </a:ext>
            </a:extLst>
          </p:cNvPr>
          <p:cNvGraphicFramePr>
            <a:graphicFrameLocks noGrp="1"/>
          </p:cNvGraphicFramePr>
          <p:nvPr>
            <p:extLst>
              <p:ext uri="{D42A27DB-BD31-4B8C-83A1-F6EECF244321}">
                <p14:modId xmlns:p14="http://schemas.microsoft.com/office/powerpoint/2010/main" val="2650670126"/>
              </p:ext>
            </p:extLst>
          </p:nvPr>
        </p:nvGraphicFramePr>
        <p:xfrm>
          <a:off x="1113203" y="819354"/>
          <a:ext cx="10516866" cy="5150481"/>
        </p:xfrm>
        <a:graphic>
          <a:graphicData uri="http://schemas.openxmlformats.org/drawingml/2006/table">
            <a:tbl>
              <a:tblPr firstRow="1" bandRow="1">
                <a:tableStyleId>{2D5ABB26-0587-4C30-8999-92F81FD0307C}</a:tableStyleId>
              </a:tblPr>
              <a:tblGrid>
                <a:gridCol w="3281045">
                  <a:extLst>
                    <a:ext uri="{9D8B030D-6E8A-4147-A177-3AD203B41FA5}">
                      <a16:colId xmlns:a16="http://schemas.microsoft.com/office/drawing/2014/main" val="20000"/>
                    </a:ext>
                  </a:extLst>
                </a:gridCol>
                <a:gridCol w="1007746">
                  <a:extLst>
                    <a:ext uri="{9D8B030D-6E8A-4147-A177-3AD203B41FA5}">
                      <a16:colId xmlns:a16="http://schemas.microsoft.com/office/drawing/2014/main" val="20001"/>
                    </a:ext>
                  </a:extLst>
                </a:gridCol>
                <a:gridCol w="969008">
                  <a:extLst>
                    <a:ext uri="{9D8B030D-6E8A-4147-A177-3AD203B41FA5}">
                      <a16:colId xmlns:a16="http://schemas.microsoft.com/office/drawing/2014/main" val="20002"/>
                    </a:ext>
                  </a:extLst>
                </a:gridCol>
                <a:gridCol w="751204">
                  <a:extLst>
                    <a:ext uri="{9D8B030D-6E8A-4147-A177-3AD203B41FA5}">
                      <a16:colId xmlns:a16="http://schemas.microsoft.com/office/drawing/2014/main" val="20003"/>
                    </a:ext>
                  </a:extLst>
                </a:gridCol>
                <a:gridCol w="1235075">
                  <a:extLst>
                    <a:ext uri="{9D8B030D-6E8A-4147-A177-3AD203B41FA5}">
                      <a16:colId xmlns:a16="http://schemas.microsoft.com/office/drawing/2014/main" val="20004"/>
                    </a:ext>
                  </a:extLst>
                </a:gridCol>
                <a:gridCol w="1275079">
                  <a:extLst>
                    <a:ext uri="{9D8B030D-6E8A-4147-A177-3AD203B41FA5}">
                      <a16:colId xmlns:a16="http://schemas.microsoft.com/office/drawing/2014/main" val="20005"/>
                    </a:ext>
                  </a:extLst>
                </a:gridCol>
                <a:gridCol w="1997709">
                  <a:extLst>
                    <a:ext uri="{9D8B030D-6E8A-4147-A177-3AD203B41FA5}">
                      <a16:colId xmlns:a16="http://schemas.microsoft.com/office/drawing/2014/main" val="20006"/>
                    </a:ext>
                  </a:extLst>
                </a:gridCol>
              </a:tblGrid>
              <a:tr h="408939">
                <a:tc gridSpan="3">
                  <a:txBody>
                    <a:bodyPr/>
                    <a:lstStyle/>
                    <a:p>
                      <a:pPr algn="ctr">
                        <a:lnSpc>
                          <a:spcPts val="2805"/>
                        </a:lnSpc>
                      </a:pPr>
                      <a:r>
                        <a:rPr lang="en-US" sz="2400" b="1" dirty="0">
                          <a:solidFill>
                            <a:schemeClr val="tx1"/>
                          </a:solidFill>
                          <a:latin typeface="Times New Roman" panose="02020603050405020304" pitchFamily="18" charset="0"/>
                          <a:cs typeface="Times New Roman" panose="02020603050405020304" pitchFamily="18" charset="0"/>
                        </a:rPr>
                        <a:t>Pre-amendment</a:t>
                      </a:r>
                      <a:endParaRPr sz="2400" b="1"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tc hMerge="1">
                  <a:txBody>
                    <a:bodyPr/>
                    <a:lstStyle/>
                    <a:p>
                      <a:endParaRPr/>
                    </a:p>
                  </a:txBody>
                  <a:tcPr marL="0" marR="0" marT="0" marB="0"/>
                </a:tc>
                <a:tc gridSpan="4">
                  <a:txBody>
                    <a:bodyPr/>
                    <a:lstStyle/>
                    <a:p>
                      <a:pPr marL="635" algn="ctr">
                        <a:lnSpc>
                          <a:spcPts val="2805"/>
                        </a:lnSpc>
                      </a:pPr>
                      <a:r>
                        <a:rPr lang="en-US" sz="2400" b="1" dirty="0">
                          <a:solidFill>
                            <a:schemeClr val="tx1"/>
                          </a:solidFill>
                          <a:latin typeface="Times New Roman" panose="02020603050405020304" pitchFamily="18" charset="0"/>
                          <a:cs typeface="Times New Roman" panose="02020603050405020304" pitchFamily="18" charset="0"/>
                        </a:rPr>
                        <a:t>Post-amendment</a:t>
                      </a:r>
                      <a:endParaRPr sz="2400" b="1"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08940">
                <a:tc gridSpan="7">
                  <a:txBody>
                    <a:bodyPr/>
                    <a:lstStyle/>
                    <a:p>
                      <a:pPr marL="560070">
                        <a:lnSpc>
                          <a:spcPts val="2805"/>
                        </a:lnSpc>
                      </a:pPr>
                      <a:r>
                        <a:rPr lang="en-US" sz="2200" b="1" dirty="0">
                          <a:solidFill>
                            <a:schemeClr val="tx1"/>
                          </a:solidFill>
                          <a:latin typeface="Times New Roman" panose="02020603050405020304" pitchFamily="18" charset="0"/>
                          <a:cs typeface="Times New Roman" panose="02020603050405020304" pitchFamily="18" charset="0"/>
                        </a:rPr>
                        <a:t>For each class of Equity Share Capital – General Instructions – Para 6D(I)(g)</a:t>
                      </a:r>
                      <a:endParaRPr sz="2200" b="1"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726439">
                <a:tc gridSpan="7">
                  <a:txBody>
                    <a:bodyPr/>
                    <a:lstStyle/>
                    <a:p>
                      <a:pPr marL="91440">
                        <a:lnSpc>
                          <a:spcPts val="2575"/>
                        </a:lnSpc>
                        <a:spcBef>
                          <a:spcPts val="165"/>
                        </a:spcBef>
                      </a:pPr>
                      <a:r>
                        <a:rPr lang="en-US" sz="2200" dirty="0">
                          <a:solidFill>
                            <a:schemeClr val="tx1"/>
                          </a:solidFill>
                          <a:latin typeface="Times New Roman" panose="02020603050405020304" pitchFamily="18" charset="0"/>
                          <a:cs typeface="Times New Roman" panose="02020603050405020304" pitchFamily="18" charset="0"/>
                        </a:rPr>
                        <a:t>Shares in the company held by each shareholder holding more than 5 per cent shares specifying the </a:t>
                      </a:r>
                      <a:r>
                        <a:rPr sz="2200" spc="-5" dirty="0">
                          <a:solidFill>
                            <a:schemeClr val="tx1"/>
                          </a:solidFill>
                          <a:latin typeface="Times New Roman" panose="02020603050405020304" pitchFamily="18" charset="0"/>
                          <a:cs typeface="Times New Roman" panose="02020603050405020304" pitchFamily="18" charset="0"/>
                        </a:rPr>
                        <a:t>n</a:t>
                      </a:r>
                      <a:r>
                        <a:rPr sz="2200" spc="-15" dirty="0">
                          <a:solidFill>
                            <a:schemeClr val="tx1"/>
                          </a:solidFill>
                          <a:latin typeface="Times New Roman" panose="02020603050405020304" pitchFamily="18" charset="0"/>
                          <a:cs typeface="Times New Roman" panose="02020603050405020304" pitchFamily="18" charset="0"/>
                        </a:rPr>
                        <a:t>u</a:t>
                      </a:r>
                      <a:r>
                        <a:rPr sz="2200" spc="-5" dirty="0">
                          <a:solidFill>
                            <a:schemeClr val="tx1"/>
                          </a:solidFill>
                          <a:latin typeface="Times New Roman" panose="02020603050405020304" pitchFamily="18" charset="0"/>
                          <a:cs typeface="Times New Roman" panose="02020603050405020304" pitchFamily="18" charset="0"/>
                        </a:rPr>
                        <a:t>mb</a:t>
                      </a:r>
                      <a:r>
                        <a:rPr sz="2200" spc="-15" dirty="0">
                          <a:solidFill>
                            <a:schemeClr val="tx1"/>
                          </a:solidFill>
                          <a:latin typeface="Times New Roman" panose="02020603050405020304" pitchFamily="18" charset="0"/>
                          <a:cs typeface="Times New Roman" panose="02020603050405020304" pitchFamily="18" charset="0"/>
                        </a:rPr>
                        <a:t>e</a:t>
                      </a:r>
                      <a:r>
                        <a:rPr sz="2200" dirty="0">
                          <a:solidFill>
                            <a:schemeClr val="tx1"/>
                          </a:solidFill>
                          <a:latin typeface="Times New Roman" panose="02020603050405020304" pitchFamily="18" charset="0"/>
                          <a:cs typeface="Times New Roman" panose="02020603050405020304" pitchFamily="18" charset="0"/>
                        </a:rPr>
                        <a:t>r</a:t>
                      </a:r>
                      <a:r>
                        <a:rPr sz="2200" spc="-95" dirty="0">
                          <a:solidFill>
                            <a:schemeClr val="tx1"/>
                          </a:solidFill>
                          <a:latin typeface="Times New Roman" panose="02020603050405020304" pitchFamily="18" charset="0"/>
                          <a:cs typeface="Times New Roman" panose="02020603050405020304" pitchFamily="18" charset="0"/>
                        </a:rPr>
                        <a:t> </a:t>
                      </a:r>
                      <a:r>
                        <a:rPr sz="2200" spc="-10" dirty="0">
                          <a:solidFill>
                            <a:schemeClr val="tx1"/>
                          </a:solidFill>
                          <a:latin typeface="Times New Roman" panose="02020603050405020304" pitchFamily="18" charset="0"/>
                          <a:cs typeface="Times New Roman" panose="02020603050405020304" pitchFamily="18" charset="0"/>
                        </a:rPr>
                        <a:t>o</a:t>
                      </a:r>
                      <a:r>
                        <a:rPr sz="2200" dirty="0">
                          <a:solidFill>
                            <a:schemeClr val="tx1"/>
                          </a:solidFill>
                          <a:latin typeface="Times New Roman" panose="02020603050405020304" pitchFamily="18" charset="0"/>
                          <a:cs typeface="Times New Roman" panose="02020603050405020304" pitchFamily="18" charset="0"/>
                        </a:rPr>
                        <a:t>f</a:t>
                      </a:r>
                      <a:r>
                        <a:rPr sz="2200" spc="-105" dirty="0">
                          <a:solidFill>
                            <a:schemeClr val="tx1"/>
                          </a:solidFill>
                          <a:latin typeface="Times New Roman" panose="02020603050405020304" pitchFamily="18" charset="0"/>
                          <a:cs typeface="Times New Roman" panose="02020603050405020304" pitchFamily="18" charset="0"/>
                        </a:rPr>
                        <a:t> </a:t>
                      </a:r>
                      <a:r>
                        <a:rPr sz="2200" spc="-5" dirty="0">
                          <a:solidFill>
                            <a:schemeClr val="tx1"/>
                          </a:solidFill>
                          <a:latin typeface="Times New Roman" panose="02020603050405020304" pitchFamily="18" charset="0"/>
                          <a:cs typeface="Times New Roman" panose="02020603050405020304" pitchFamily="18" charset="0"/>
                        </a:rPr>
                        <a:t>sh</a:t>
                      </a:r>
                      <a:r>
                        <a:rPr sz="2200" spc="-15" dirty="0">
                          <a:solidFill>
                            <a:schemeClr val="tx1"/>
                          </a:solidFill>
                          <a:latin typeface="Times New Roman" panose="02020603050405020304" pitchFamily="18" charset="0"/>
                          <a:cs typeface="Times New Roman" panose="02020603050405020304" pitchFamily="18" charset="0"/>
                        </a:rPr>
                        <a:t>a</a:t>
                      </a:r>
                      <a:r>
                        <a:rPr sz="2200" dirty="0">
                          <a:solidFill>
                            <a:schemeClr val="tx1"/>
                          </a:solidFill>
                          <a:latin typeface="Times New Roman" panose="02020603050405020304" pitchFamily="18" charset="0"/>
                          <a:cs typeface="Times New Roman" panose="02020603050405020304" pitchFamily="18" charset="0"/>
                        </a:rPr>
                        <a:t>res</a:t>
                      </a:r>
                      <a:r>
                        <a:rPr sz="2200" spc="-114" dirty="0">
                          <a:solidFill>
                            <a:schemeClr val="tx1"/>
                          </a:solidFill>
                          <a:latin typeface="Times New Roman" panose="02020603050405020304" pitchFamily="18" charset="0"/>
                          <a:cs typeface="Times New Roman" panose="02020603050405020304" pitchFamily="18" charset="0"/>
                        </a:rPr>
                        <a:t> </a:t>
                      </a:r>
                      <a:r>
                        <a:rPr sz="2200" spc="-5" dirty="0">
                          <a:solidFill>
                            <a:schemeClr val="tx1"/>
                          </a:solidFill>
                          <a:latin typeface="Times New Roman" panose="02020603050405020304" pitchFamily="18" charset="0"/>
                          <a:cs typeface="Times New Roman" panose="02020603050405020304" pitchFamily="18" charset="0"/>
                        </a:rPr>
                        <a:t>h</a:t>
                      </a:r>
                      <a:r>
                        <a:rPr sz="2200" spc="-15" dirty="0">
                          <a:solidFill>
                            <a:schemeClr val="tx1"/>
                          </a:solidFill>
                          <a:latin typeface="Times New Roman" panose="02020603050405020304" pitchFamily="18" charset="0"/>
                          <a:cs typeface="Times New Roman" panose="02020603050405020304" pitchFamily="18" charset="0"/>
                        </a:rPr>
                        <a:t>e</a:t>
                      </a:r>
                      <a:r>
                        <a:rPr sz="2200" spc="-5" dirty="0">
                          <a:solidFill>
                            <a:schemeClr val="tx1"/>
                          </a:solidFill>
                          <a:latin typeface="Times New Roman" panose="02020603050405020304" pitchFamily="18" charset="0"/>
                          <a:cs typeface="Times New Roman" panose="02020603050405020304" pitchFamily="18" charset="0"/>
                        </a:rPr>
                        <a:t>l</a:t>
                      </a:r>
                      <a:r>
                        <a:rPr sz="2200" dirty="0">
                          <a:solidFill>
                            <a:schemeClr val="tx1"/>
                          </a:solidFill>
                          <a:latin typeface="Times New Roman" panose="02020603050405020304" pitchFamily="18" charset="0"/>
                          <a:cs typeface="Times New Roman" panose="02020603050405020304" pitchFamily="18" charset="0"/>
                        </a:rPr>
                        <a:t>d</a:t>
                      </a:r>
                      <a:r>
                        <a:rPr sz="2200" spc="-105" dirty="0">
                          <a:solidFill>
                            <a:schemeClr val="tx1"/>
                          </a:solidFill>
                          <a:latin typeface="Times New Roman" panose="02020603050405020304" pitchFamily="18" charset="0"/>
                          <a:cs typeface="Times New Roman" panose="02020603050405020304" pitchFamily="18" charset="0"/>
                        </a:rPr>
                        <a:t> </a:t>
                      </a:r>
                      <a:r>
                        <a:rPr sz="2200" dirty="0">
                          <a:solidFill>
                            <a:schemeClr val="tx1"/>
                          </a:solidFill>
                          <a:latin typeface="Times New Roman" panose="02020603050405020304" pitchFamily="18" charset="0"/>
                          <a:cs typeface="Times New Roman" panose="02020603050405020304" pitchFamily="18" charset="0"/>
                        </a:rPr>
                        <a:t>~</a:t>
                      </a:r>
                      <a:r>
                        <a:rPr sz="2200" spc="-105" dirty="0">
                          <a:solidFill>
                            <a:schemeClr val="tx1"/>
                          </a:solidFill>
                          <a:latin typeface="Times New Roman" panose="02020603050405020304" pitchFamily="18" charset="0"/>
                          <a:cs typeface="Times New Roman" panose="02020603050405020304" pitchFamily="18" charset="0"/>
                        </a:rPr>
                        <a:t> </a:t>
                      </a:r>
                      <a:r>
                        <a:rPr sz="2200" b="1" dirty="0">
                          <a:solidFill>
                            <a:schemeClr val="tx1"/>
                          </a:solidFill>
                          <a:latin typeface="Times New Roman" panose="02020603050405020304" pitchFamily="18" charset="0"/>
                          <a:cs typeface="Times New Roman" panose="02020603050405020304" pitchFamily="18" charset="0"/>
                        </a:rPr>
                        <a:t>no</a:t>
                      </a:r>
                      <a:r>
                        <a:rPr sz="2200" b="1" spc="-114" dirty="0">
                          <a:solidFill>
                            <a:schemeClr val="tx1"/>
                          </a:solidFill>
                          <a:latin typeface="Times New Roman" panose="02020603050405020304" pitchFamily="18" charset="0"/>
                          <a:cs typeface="Times New Roman" panose="02020603050405020304" pitchFamily="18" charset="0"/>
                        </a:rPr>
                        <a:t> </a:t>
                      </a:r>
                      <a:r>
                        <a:rPr sz="2200" b="1" spc="-5" dirty="0">
                          <a:solidFill>
                            <a:schemeClr val="tx1"/>
                          </a:solidFill>
                          <a:latin typeface="Times New Roman" panose="02020603050405020304" pitchFamily="18" charset="0"/>
                          <a:cs typeface="Times New Roman" panose="02020603050405020304" pitchFamily="18" charset="0"/>
                        </a:rPr>
                        <a:t>ch</a:t>
                      </a:r>
                      <a:r>
                        <a:rPr sz="2200" b="1" spc="-10" dirty="0">
                          <a:solidFill>
                            <a:schemeClr val="tx1"/>
                          </a:solidFill>
                          <a:latin typeface="Times New Roman" panose="02020603050405020304" pitchFamily="18" charset="0"/>
                          <a:cs typeface="Times New Roman" panose="02020603050405020304" pitchFamily="18" charset="0"/>
                        </a:rPr>
                        <a:t>a</a:t>
                      </a:r>
                      <a:r>
                        <a:rPr sz="2200" b="1" dirty="0">
                          <a:solidFill>
                            <a:schemeClr val="tx1"/>
                          </a:solidFill>
                          <a:latin typeface="Times New Roman" panose="02020603050405020304" pitchFamily="18" charset="0"/>
                          <a:cs typeface="Times New Roman" panose="02020603050405020304" pitchFamily="18" charset="0"/>
                        </a:rPr>
                        <a:t>nge</a:t>
                      </a:r>
                      <a:endParaRPr sz="2200" dirty="0">
                        <a:solidFill>
                          <a:schemeClr val="tx1"/>
                        </a:solidFill>
                        <a:latin typeface="Times New Roman" panose="02020603050405020304" pitchFamily="18" charset="0"/>
                        <a:cs typeface="Times New Roman" panose="02020603050405020304" pitchFamily="18" charset="0"/>
                      </a:endParaRPr>
                    </a:p>
                  </a:txBody>
                  <a:tcPr marL="0" marR="0" marT="209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r h="408939">
                <a:tc gridSpan="7">
                  <a:txBody>
                    <a:bodyPr/>
                    <a:lstStyle/>
                    <a:p>
                      <a:pPr marL="523240">
                        <a:lnSpc>
                          <a:spcPts val="2805"/>
                        </a:lnSpc>
                      </a:pPr>
                      <a:r>
                        <a:rPr lang="en-US" sz="2200" b="1" dirty="0">
                          <a:solidFill>
                            <a:schemeClr val="tx1"/>
                          </a:solidFill>
                          <a:latin typeface="Times New Roman" panose="02020603050405020304" pitchFamily="18" charset="0"/>
                          <a:cs typeface="Times New Roman" panose="02020603050405020304" pitchFamily="18" charset="0"/>
                        </a:rPr>
                        <a:t>For each class of Equity Share Capital – General Instructions – Para 6D(I)(m)</a:t>
                      </a:r>
                      <a:endParaRPr sz="2200" b="1"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3"/>
                  </a:ext>
                </a:extLst>
              </a:tr>
              <a:tr h="408939">
                <a:tc>
                  <a:txBody>
                    <a:bodyPr/>
                    <a:lstStyle/>
                    <a:p>
                      <a:pPr algn="ctr">
                        <a:lnSpc>
                          <a:spcPct val="100000"/>
                        </a:lnSpc>
                        <a:spcBef>
                          <a:spcPts val="165"/>
                        </a:spcBef>
                      </a:pPr>
                      <a:r>
                        <a:rPr sz="2200" spc="-210" dirty="0">
                          <a:solidFill>
                            <a:schemeClr val="tx1"/>
                          </a:solidFill>
                          <a:latin typeface="Times New Roman" panose="02020603050405020304" pitchFamily="18" charset="0"/>
                          <a:cs typeface="Times New Roman" panose="02020603050405020304" pitchFamily="18" charset="0"/>
                        </a:rPr>
                        <a:t>NIL</a:t>
                      </a:r>
                      <a:endParaRPr sz="2200" dirty="0">
                        <a:solidFill>
                          <a:schemeClr val="tx1"/>
                        </a:solidFill>
                        <a:latin typeface="Times New Roman" panose="02020603050405020304" pitchFamily="18" charset="0"/>
                        <a:cs typeface="Times New Roman" panose="02020603050405020304" pitchFamily="18" charset="0"/>
                      </a:endParaRPr>
                    </a:p>
                  </a:txBody>
                  <a:tcPr marL="0" marR="0" marT="209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gridSpan="6">
                  <a:txBody>
                    <a:bodyPr/>
                    <a:lstStyle/>
                    <a:p>
                      <a:pPr marL="92075">
                        <a:lnSpc>
                          <a:spcPct val="100000"/>
                        </a:lnSpc>
                        <a:spcBef>
                          <a:spcPts val="180"/>
                        </a:spcBef>
                      </a:pPr>
                      <a:r>
                        <a:rPr lang="en-US" sz="2200" dirty="0">
                          <a:solidFill>
                            <a:schemeClr val="tx1"/>
                          </a:solidFill>
                          <a:latin typeface="Times New Roman" panose="02020603050405020304" pitchFamily="18" charset="0"/>
                          <a:cs typeface="Times New Roman" panose="02020603050405020304" pitchFamily="18" charset="0"/>
                        </a:rPr>
                        <a:t>A company shall disclose Shareholding of Promoters* as below:</a:t>
                      </a:r>
                    </a:p>
                  </a:txBody>
                  <a:tcPr marL="0" marR="0" marT="228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4"/>
                  </a:ext>
                </a:extLst>
              </a:tr>
              <a:tr h="731520">
                <a:tc rowSpan="3">
                  <a:txBody>
                    <a:bodyPr/>
                    <a:lstStyle/>
                    <a:p>
                      <a:pPr>
                        <a:lnSpc>
                          <a:spcPct val="100000"/>
                        </a:lnSpc>
                      </a:pPr>
                      <a:endParaRPr sz="2200" dirty="0">
                        <a:solidFill>
                          <a:schemeClr val="tx1"/>
                        </a:solidFill>
                        <a:latin typeface="Times New Roman" panose="02020603050405020304" pitchFamily="18" charset="0"/>
                        <a:cs typeface="Times New Roman" panose="02020603050405020304" pitchFamily="18" charset="0"/>
                      </a:endParaRPr>
                    </a:p>
                  </a:txBody>
                  <a:tcPr marL="0" marR="0" marT="0" marB="0">
                    <a:lnR w="12700">
                      <a:solidFill>
                        <a:srgbClr val="000000"/>
                      </a:solidFill>
                      <a:prstDash val="solid"/>
                    </a:lnR>
                    <a:lnT w="12700">
                      <a:solidFill>
                        <a:srgbClr val="000000"/>
                      </a:solidFill>
                      <a:prstDash val="solid"/>
                    </a:lnT>
                    <a:solidFill>
                      <a:schemeClr val="bg1">
                        <a:lumMod val="95000"/>
                      </a:schemeClr>
                    </a:solidFill>
                  </a:tcPr>
                </a:tc>
                <a:tc gridSpan="5">
                  <a:txBody>
                    <a:bodyPr/>
                    <a:lstStyle/>
                    <a:p>
                      <a:pPr marL="92075">
                        <a:lnSpc>
                          <a:spcPct val="100000"/>
                        </a:lnSpc>
                        <a:spcBef>
                          <a:spcPts val="315"/>
                        </a:spcBef>
                      </a:pPr>
                      <a:r>
                        <a:rPr sz="2200" b="1" i="1" dirty="0">
                          <a:solidFill>
                            <a:schemeClr val="tx1"/>
                          </a:solidFill>
                          <a:latin typeface="Times New Roman" panose="02020603050405020304" pitchFamily="18" charset="0"/>
                          <a:cs typeface="Times New Roman" panose="02020603050405020304" pitchFamily="18" charset="0"/>
                        </a:rPr>
                        <a:t>Sh</a:t>
                      </a:r>
                      <a:r>
                        <a:rPr sz="2200" b="1" i="1" spc="-5" dirty="0">
                          <a:solidFill>
                            <a:schemeClr val="tx1"/>
                          </a:solidFill>
                          <a:latin typeface="Times New Roman" panose="02020603050405020304" pitchFamily="18" charset="0"/>
                          <a:cs typeface="Times New Roman" panose="02020603050405020304" pitchFamily="18" charset="0"/>
                        </a:rPr>
                        <a:t>ar</a:t>
                      </a:r>
                      <a:r>
                        <a:rPr sz="2200" b="1" i="1" dirty="0">
                          <a:solidFill>
                            <a:schemeClr val="tx1"/>
                          </a:solidFill>
                          <a:latin typeface="Times New Roman" panose="02020603050405020304" pitchFamily="18" charset="0"/>
                          <a:cs typeface="Times New Roman" panose="02020603050405020304" pitchFamily="18" charset="0"/>
                        </a:rPr>
                        <a:t>es</a:t>
                      </a:r>
                      <a:r>
                        <a:rPr sz="2200" b="1" i="1" spc="-105" dirty="0">
                          <a:solidFill>
                            <a:schemeClr val="tx1"/>
                          </a:solidFill>
                          <a:latin typeface="Times New Roman" panose="02020603050405020304" pitchFamily="18" charset="0"/>
                          <a:cs typeface="Times New Roman" panose="02020603050405020304" pitchFamily="18" charset="0"/>
                        </a:rPr>
                        <a:t> </a:t>
                      </a:r>
                      <a:r>
                        <a:rPr sz="2200" b="1" i="1" spc="5" dirty="0">
                          <a:solidFill>
                            <a:schemeClr val="tx1"/>
                          </a:solidFill>
                          <a:latin typeface="Times New Roman" panose="02020603050405020304" pitchFamily="18" charset="0"/>
                          <a:cs typeface="Times New Roman" panose="02020603050405020304" pitchFamily="18" charset="0"/>
                        </a:rPr>
                        <a:t>h</a:t>
                      </a:r>
                      <a:r>
                        <a:rPr sz="2200" b="1" i="1" spc="-5" dirty="0">
                          <a:solidFill>
                            <a:schemeClr val="tx1"/>
                          </a:solidFill>
                          <a:latin typeface="Times New Roman" panose="02020603050405020304" pitchFamily="18" charset="0"/>
                          <a:cs typeface="Times New Roman" panose="02020603050405020304" pitchFamily="18" charset="0"/>
                        </a:rPr>
                        <a:t>el</a:t>
                      </a:r>
                      <a:r>
                        <a:rPr sz="2200" b="1" i="1" dirty="0">
                          <a:solidFill>
                            <a:schemeClr val="tx1"/>
                          </a:solidFill>
                          <a:latin typeface="Times New Roman" panose="02020603050405020304" pitchFamily="18" charset="0"/>
                          <a:cs typeface="Times New Roman" panose="02020603050405020304" pitchFamily="18" charset="0"/>
                        </a:rPr>
                        <a:t>d</a:t>
                      </a:r>
                      <a:r>
                        <a:rPr sz="2200" b="1" i="1" spc="-125" dirty="0">
                          <a:solidFill>
                            <a:schemeClr val="tx1"/>
                          </a:solidFill>
                          <a:latin typeface="Times New Roman" panose="02020603050405020304" pitchFamily="18" charset="0"/>
                          <a:cs typeface="Times New Roman" panose="02020603050405020304" pitchFamily="18" charset="0"/>
                        </a:rPr>
                        <a:t> </a:t>
                      </a:r>
                      <a:r>
                        <a:rPr sz="2200" b="1" i="1" dirty="0">
                          <a:solidFill>
                            <a:schemeClr val="tx1"/>
                          </a:solidFill>
                          <a:latin typeface="Times New Roman" panose="02020603050405020304" pitchFamily="18" charset="0"/>
                          <a:cs typeface="Times New Roman" panose="02020603050405020304" pitchFamily="18" charset="0"/>
                        </a:rPr>
                        <a:t>by</a:t>
                      </a:r>
                      <a:r>
                        <a:rPr sz="2200" b="1" i="1" spc="-105" dirty="0">
                          <a:solidFill>
                            <a:schemeClr val="tx1"/>
                          </a:solidFill>
                          <a:latin typeface="Times New Roman" panose="02020603050405020304" pitchFamily="18" charset="0"/>
                          <a:cs typeface="Times New Roman" panose="02020603050405020304" pitchFamily="18" charset="0"/>
                        </a:rPr>
                        <a:t> </a:t>
                      </a:r>
                      <a:r>
                        <a:rPr sz="2200" b="1" i="1" dirty="0">
                          <a:solidFill>
                            <a:schemeClr val="tx1"/>
                          </a:solidFill>
                          <a:latin typeface="Times New Roman" panose="02020603050405020304" pitchFamily="18" charset="0"/>
                          <a:cs typeface="Times New Roman" panose="02020603050405020304" pitchFamily="18" charset="0"/>
                        </a:rPr>
                        <a:t>pro</a:t>
                      </a:r>
                      <a:r>
                        <a:rPr sz="2200" b="1" i="1" spc="5" dirty="0">
                          <a:solidFill>
                            <a:schemeClr val="tx1"/>
                          </a:solidFill>
                          <a:latin typeface="Times New Roman" panose="02020603050405020304" pitchFamily="18" charset="0"/>
                          <a:cs typeface="Times New Roman" panose="02020603050405020304" pitchFamily="18" charset="0"/>
                        </a:rPr>
                        <a:t>m</a:t>
                      </a:r>
                      <a:r>
                        <a:rPr sz="2200" b="1" i="1" dirty="0">
                          <a:solidFill>
                            <a:schemeClr val="tx1"/>
                          </a:solidFill>
                          <a:latin typeface="Times New Roman" panose="02020603050405020304" pitchFamily="18" charset="0"/>
                          <a:cs typeface="Times New Roman" panose="02020603050405020304" pitchFamily="18" charset="0"/>
                        </a:rPr>
                        <a:t>ot</a:t>
                      </a:r>
                      <a:r>
                        <a:rPr sz="2200" b="1" i="1" spc="-5" dirty="0">
                          <a:solidFill>
                            <a:schemeClr val="tx1"/>
                          </a:solidFill>
                          <a:latin typeface="Times New Roman" panose="02020603050405020304" pitchFamily="18" charset="0"/>
                          <a:cs typeface="Times New Roman" panose="02020603050405020304" pitchFamily="18" charset="0"/>
                        </a:rPr>
                        <a:t>er</a:t>
                      </a:r>
                      <a:r>
                        <a:rPr sz="2200" b="1" i="1" dirty="0">
                          <a:solidFill>
                            <a:schemeClr val="tx1"/>
                          </a:solidFill>
                          <a:latin typeface="Times New Roman" panose="02020603050405020304" pitchFamily="18" charset="0"/>
                          <a:cs typeface="Times New Roman" panose="02020603050405020304" pitchFamily="18" charset="0"/>
                        </a:rPr>
                        <a:t>s</a:t>
                      </a:r>
                      <a:r>
                        <a:rPr sz="2200" b="1" i="1" spc="-125" dirty="0">
                          <a:solidFill>
                            <a:schemeClr val="tx1"/>
                          </a:solidFill>
                          <a:latin typeface="Times New Roman" panose="02020603050405020304" pitchFamily="18" charset="0"/>
                          <a:cs typeface="Times New Roman" panose="02020603050405020304" pitchFamily="18" charset="0"/>
                        </a:rPr>
                        <a:t> </a:t>
                      </a:r>
                      <a:r>
                        <a:rPr sz="2200" b="1" i="1" spc="-5" dirty="0">
                          <a:solidFill>
                            <a:schemeClr val="tx1"/>
                          </a:solidFill>
                          <a:latin typeface="Times New Roman" panose="02020603050405020304" pitchFamily="18" charset="0"/>
                          <a:cs typeface="Times New Roman" panose="02020603050405020304" pitchFamily="18" charset="0"/>
                        </a:rPr>
                        <a:t>a</a:t>
                      </a:r>
                      <a:r>
                        <a:rPr sz="2200" b="1" i="1" dirty="0">
                          <a:solidFill>
                            <a:schemeClr val="tx1"/>
                          </a:solidFill>
                          <a:latin typeface="Times New Roman" panose="02020603050405020304" pitchFamily="18" charset="0"/>
                          <a:cs typeface="Times New Roman" panose="02020603050405020304" pitchFamily="18" charset="0"/>
                        </a:rPr>
                        <a:t>t</a:t>
                      </a:r>
                      <a:r>
                        <a:rPr sz="2200" b="1" i="1" spc="-105" dirty="0">
                          <a:solidFill>
                            <a:schemeClr val="tx1"/>
                          </a:solidFill>
                          <a:latin typeface="Times New Roman" panose="02020603050405020304" pitchFamily="18" charset="0"/>
                          <a:cs typeface="Times New Roman" panose="02020603050405020304" pitchFamily="18" charset="0"/>
                        </a:rPr>
                        <a:t> </a:t>
                      </a:r>
                      <a:r>
                        <a:rPr sz="2200" b="1" i="1" dirty="0">
                          <a:solidFill>
                            <a:schemeClr val="tx1"/>
                          </a:solidFill>
                          <a:latin typeface="Times New Roman" panose="02020603050405020304" pitchFamily="18" charset="0"/>
                          <a:cs typeface="Times New Roman" panose="02020603050405020304" pitchFamily="18" charset="0"/>
                        </a:rPr>
                        <a:t>the</a:t>
                      </a:r>
                      <a:r>
                        <a:rPr sz="2200" b="1" i="1" spc="-114" dirty="0">
                          <a:solidFill>
                            <a:schemeClr val="tx1"/>
                          </a:solidFill>
                          <a:latin typeface="Times New Roman" panose="02020603050405020304" pitchFamily="18" charset="0"/>
                          <a:cs typeface="Times New Roman" panose="02020603050405020304" pitchFamily="18" charset="0"/>
                        </a:rPr>
                        <a:t> </a:t>
                      </a:r>
                      <a:r>
                        <a:rPr sz="2200" b="1" i="1" spc="-5" dirty="0">
                          <a:solidFill>
                            <a:schemeClr val="tx1"/>
                          </a:solidFill>
                          <a:latin typeface="Times New Roman" panose="02020603050405020304" pitchFamily="18" charset="0"/>
                          <a:cs typeface="Times New Roman" panose="02020603050405020304" pitchFamily="18" charset="0"/>
                        </a:rPr>
                        <a:t>en</a:t>
                      </a:r>
                      <a:r>
                        <a:rPr sz="2200" b="1" i="1" dirty="0">
                          <a:solidFill>
                            <a:schemeClr val="tx1"/>
                          </a:solidFill>
                          <a:latin typeface="Times New Roman" panose="02020603050405020304" pitchFamily="18" charset="0"/>
                          <a:cs typeface="Times New Roman" panose="02020603050405020304" pitchFamily="18" charset="0"/>
                        </a:rPr>
                        <a:t>d</a:t>
                      </a:r>
                      <a:r>
                        <a:rPr sz="2200" b="1" i="1" spc="-110" dirty="0">
                          <a:solidFill>
                            <a:schemeClr val="tx1"/>
                          </a:solidFill>
                          <a:latin typeface="Times New Roman" panose="02020603050405020304" pitchFamily="18" charset="0"/>
                          <a:cs typeface="Times New Roman" panose="02020603050405020304" pitchFamily="18" charset="0"/>
                        </a:rPr>
                        <a:t> </a:t>
                      </a:r>
                      <a:r>
                        <a:rPr sz="2200" b="1" i="1" dirty="0">
                          <a:solidFill>
                            <a:schemeClr val="tx1"/>
                          </a:solidFill>
                          <a:latin typeface="Times New Roman" panose="02020603050405020304" pitchFamily="18" charset="0"/>
                          <a:cs typeface="Times New Roman" panose="02020603050405020304" pitchFamily="18" charset="0"/>
                        </a:rPr>
                        <a:t>of</a:t>
                      </a:r>
                      <a:r>
                        <a:rPr sz="2200" b="1" i="1" spc="-114" dirty="0">
                          <a:solidFill>
                            <a:schemeClr val="tx1"/>
                          </a:solidFill>
                          <a:latin typeface="Times New Roman" panose="02020603050405020304" pitchFamily="18" charset="0"/>
                          <a:cs typeface="Times New Roman" panose="02020603050405020304" pitchFamily="18" charset="0"/>
                        </a:rPr>
                        <a:t> </a:t>
                      </a:r>
                      <a:r>
                        <a:rPr sz="2200" b="1" i="1" dirty="0">
                          <a:solidFill>
                            <a:schemeClr val="tx1"/>
                          </a:solidFill>
                          <a:latin typeface="Times New Roman" panose="02020603050405020304" pitchFamily="18" charset="0"/>
                          <a:cs typeface="Times New Roman" panose="02020603050405020304" pitchFamily="18" charset="0"/>
                        </a:rPr>
                        <a:t>the</a:t>
                      </a:r>
                      <a:r>
                        <a:rPr sz="2200" b="1" i="1" spc="-114" dirty="0">
                          <a:solidFill>
                            <a:schemeClr val="tx1"/>
                          </a:solidFill>
                          <a:latin typeface="Times New Roman" panose="02020603050405020304" pitchFamily="18" charset="0"/>
                          <a:cs typeface="Times New Roman" panose="02020603050405020304" pitchFamily="18" charset="0"/>
                        </a:rPr>
                        <a:t> </a:t>
                      </a:r>
                      <a:r>
                        <a:rPr sz="2200" b="1" i="1" spc="-5" dirty="0">
                          <a:solidFill>
                            <a:schemeClr val="tx1"/>
                          </a:solidFill>
                          <a:latin typeface="Times New Roman" panose="02020603050405020304" pitchFamily="18" charset="0"/>
                          <a:cs typeface="Times New Roman" panose="02020603050405020304" pitchFamily="18" charset="0"/>
                        </a:rPr>
                        <a:t>ye</a:t>
                      </a:r>
                      <a:r>
                        <a:rPr sz="2200" b="1" i="1" dirty="0">
                          <a:solidFill>
                            <a:schemeClr val="tx1"/>
                          </a:solidFill>
                          <a:latin typeface="Times New Roman" panose="02020603050405020304" pitchFamily="18" charset="0"/>
                          <a:cs typeface="Times New Roman" panose="02020603050405020304" pitchFamily="18" charset="0"/>
                        </a:rPr>
                        <a:t>ar</a:t>
                      </a:r>
                      <a:endParaRPr sz="220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marL="92075" marR="99695">
                        <a:lnSpc>
                          <a:spcPct val="100000"/>
                        </a:lnSpc>
                        <a:spcBef>
                          <a:spcPts val="315"/>
                        </a:spcBef>
                      </a:pPr>
                      <a:r>
                        <a:rPr sz="2200" b="1" i="1" dirty="0">
                          <a:solidFill>
                            <a:schemeClr val="tx1"/>
                          </a:solidFill>
                          <a:latin typeface="Times New Roman" panose="02020603050405020304" pitchFamily="18" charset="0"/>
                          <a:cs typeface="Times New Roman" panose="02020603050405020304" pitchFamily="18" charset="0"/>
                        </a:rPr>
                        <a:t>%</a:t>
                      </a:r>
                      <a:r>
                        <a:rPr sz="2200" b="1" i="1" spc="-105" dirty="0">
                          <a:solidFill>
                            <a:schemeClr val="tx1"/>
                          </a:solidFill>
                          <a:latin typeface="Times New Roman" panose="02020603050405020304" pitchFamily="18" charset="0"/>
                          <a:cs typeface="Times New Roman" panose="02020603050405020304" pitchFamily="18" charset="0"/>
                        </a:rPr>
                        <a:t> </a:t>
                      </a:r>
                      <a:r>
                        <a:rPr sz="2200" b="1" i="1" dirty="0">
                          <a:solidFill>
                            <a:schemeClr val="tx1"/>
                          </a:solidFill>
                          <a:latin typeface="Times New Roman" panose="02020603050405020304" pitchFamily="18" charset="0"/>
                          <a:cs typeface="Times New Roman" panose="02020603050405020304" pitchFamily="18" charset="0"/>
                        </a:rPr>
                        <a:t>Cha</a:t>
                      </a:r>
                      <a:r>
                        <a:rPr sz="2200" b="1" i="1" spc="5" dirty="0">
                          <a:solidFill>
                            <a:schemeClr val="tx1"/>
                          </a:solidFill>
                          <a:latin typeface="Times New Roman" panose="02020603050405020304" pitchFamily="18" charset="0"/>
                          <a:cs typeface="Times New Roman" panose="02020603050405020304" pitchFamily="18" charset="0"/>
                        </a:rPr>
                        <a:t>n</a:t>
                      </a:r>
                      <a:r>
                        <a:rPr sz="2200" b="1" i="1" dirty="0">
                          <a:solidFill>
                            <a:schemeClr val="tx1"/>
                          </a:solidFill>
                          <a:latin typeface="Times New Roman" panose="02020603050405020304" pitchFamily="18" charset="0"/>
                          <a:cs typeface="Times New Roman" panose="02020603050405020304" pitchFamily="18" charset="0"/>
                        </a:rPr>
                        <a:t>ge</a:t>
                      </a:r>
                      <a:r>
                        <a:rPr sz="2200" b="1" i="1" spc="-135" dirty="0">
                          <a:solidFill>
                            <a:schemeClr val="tx1"/>
                          </a:solidFill>
                          <a:latin typeface="Times New Roman" panose="02020603050405020304" pitchFamily="18" charset="0"/>
                          <a:cs typeface="Times New Roman" panose="02020603050405020304" pitchFamily="18" charset="0"/>
                        </a:rPr>
                        <a:t> </a:t>
                      </a:r>
                      <a:r>
                        <a:rPr sz="2200" b="1" i="1" dirty="0">
                          <a:solidFill>
                            <a:schemeClr val="tx1"/>
                          </a:solidFill>
                          <a:latin typeface="Times New Roman" panose="02020603050405020304" pitchFamily="18" charset="0"/>
                          <a:cs typeface="Times New Roman" panose="02020603050405020304" pitchFamily="18" charset="0"/>
                        </a:rPr>
                        <a:t>d</a:t>
                      </a:r>
                      <a:r>
                        <a:rPr sz="2200" b="1" i="1" spc="5" dirty="0">
                          <a:solidFill>
                            <a:schemeClr val="tx1"/>
                          </a:solidFill>
                          <a:latin typeface="Times New Roman" panose="02020603050405020304" pitchFamily="18" charset="0"/>
                          <a:cs typeface="Times New Roman" panose="02020603050405020304" pitchFamily="18" charset="0"/>
                        </a:rPr>
                        <a:t>u</a:t>
                      </a:r>
                      <a:r>
                        <a:rPr sz="2200" b="1" i="1" dirty="0">
                          <a:solidFill>
                            <a:schemeClr val="tx1"/>
                          </a:solidFill>
                          <a:latin typeface="Times New Roman" panose="02020603050405020304" pitchFamily="18" charset="0"/>
                          <a:cs typeface="Times New Roman" panose="02020603050405020304" pitchFamily="18" charset="0"/>
                        </a:rPr>
                        <a:t>ring  the</a:t>
                      </a:r>
                      <a:r>
                        <a:rPr sz="2200" b="1" i="1" spc="-114" dirty="0">
                          <a:solidFill>
                            <a:schemeClr val="tx1"/>
                          </a:solidFill>
                          <a:latin typeface="Times New Roman" panose="02020603050405020304" pitchFamily="18" charset="0"/>
                          <a:cs typeface="Times New Roman" panose="02020603050405020304" pitchFamily="18" charset="0"/>
                        </a:rPr>
                        <a:t> </a:t>
                      </a:r>
                      <a:r>
                        <a:rPr sz="2200" b="1" i="1" spc="-5" dirty="0">
                          <a:solidFill>
                            <a:schemeClr val="tx1"/>
                          </a:solidFill>
                          <a:latin typeface="Times New Roman" panose="02020603050405020304" pitchFamily="18" charset="0"/>
                          <a:cs typeface="Times New Roman" panose="02020603050405020304" pitchFamily="18" charset="0"/>
                        </a:rPr>
                        <a:t>ye</a:t>
                      </a:r>
                      <a:r>
                        <a:rPr sz="2200" b="1" i="1" dirty="0">
                          <a:solidFill>
                            <a:schemeClr val="tx1"/>
                          </a:solidFill>
                          <a:latin typeface="Times New Roman" panose="02020603050405020304" pitchFamily="18" charset="0"/>
                          <a:cs typeface="Times New Roman" panose="02020603050405020304" pitchFamily="18" charset="0"/>
                        </a:rPr>
                        <a:t>ar***</a:t>
                      </a:r>
                      <a:endParaRPr sz="220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5"/>
                  </a:ext>
                </a:extLst>
              </a:tr>
              <a:tr h="731519">
                <a:tc vMerge="1">
                  <a:txBody>
                    <a:bodyPr/>
                    <a:lstStyle/>
                    <a:p>
                      <a:endParaRPr/>
                    </a:p>
                  </a:txBody>
                  <a:tcPr marL="0" marR="0" marT="0" marB="0">
                    <a:lnR w="12700">
                      <a:solidFill>
                        <a:srgbClr val="000000"/>
                      </a:solidFill>
                      <a:prstDash val="solid"/>
                    </a:lnR>
                    <a:lnT w="12700">
                      <a:solidFill>
                        <a:srgbClr val="000000"/>
                      </a:solidFill>
                      <a:prstDash val="solid"/>
                    </a:lnT>
                  </a:tcPr>
                </a:tc>
                <a:tc>
                  <a:txBody>
                    <a:bodyPr/>
                    <a:lstStyle/>
                    <a:p>
                      <a:pPr marL="249554">
                        <a:lnSpc>
                          <a:spcPct val="100000"/>
                        </a:lnSpc>
                        <a:spcBef>
                          <a:spcPts val="320"/>
                        </a:spcBef>
                      </a:pPr>
                      <a:r>
                        <a:rPr sz="2200" b="1" i="1" dirty="0">
                          <a:solidFill>
                            <a:schemeClr val="tx1"/>
                          </a:solidFill>
                          <a:latin typeface="Times New Roman" panose="02020603050405020304" pitchFamily="18" charset="0"/>
                          <a:cs typeface="Times New Roman" panose="02020603050405020304" pitchFamily="18" charset="0"/>
                        </a:rPr>
                        <a:t>S.</a:t>
                      </a:r>
                      <a:r>
                        <a:rPr sz="2200" b="1" i="1" spc="-114" dirty="0">
                          <a:solidFill>
                            <a:schemeClr val="tx1"/>
                          </a:solidFill>
                          <a:latin typeface="Times New Roman" panose="02020603050405020304" pitchFamily="18" charset="0"/>
                          <a:cs typeface="Times New Roman" panose="02020603050405020304" pitchFamily="18" charset="0"/>
                        </a:rPr>
                        <a:t> </a:t>
                      </a:r>
                      <a:r>
                        <a:rPr sz="2200" b="1" i="1" dirty="0">
                          <a:solidFill>
                            <a:schemeClr val="tx1"/>
                          </a:solidFill>
                          <a:latin typeface="Times New Roman" panose="02020603050405020304" pitchFamily="18" charset="0"/>
                          <a:cs typeface="Times New Roman" panose="02020603050405020304" pitchFamily="18" charset="0"/>
                        </a:rPr>
                        <a:t>N</a:t>
                      </a:r>
                      <a:r>
                        <a:rPr sz="2200" b="1" i="1" spc="5" dirty="0">
                          <a:solidFill>
                            <a:schemeClr val="tx1"/>
                          </a:solidFill>
                          <a:latin typeface="Times New Roman" panose="02020603050405020304" pitchFamily="18" charset="0"/>
                          <a:cs typeface="Times New Roman" panose="02020603050405020304" pitchFamily="18" charset="0"/>
                        </a:rPr>
                        <a:t>o</a:t>
                      </a:r>
                      <a:r>
                        <a:rPr sz="2200" b="1" i="1" dirty="0">
                          <a:solidFill>
                            <a:schemeClr val="tx1"/>
                          </a:solidFill>
                          <a:latin typeface="Times New Roman" panose="02020603050405020304" pitchFamily="18" charset="0"/>
                          <a:cs typeface="Times New Roman" panose="02020603050405020304" pitchFamily="18" charset="0"/>
                        </a:rPr>
                        <a:t>.</a:t>
                      </a:r>
                      <a:endParaRPr sz="2200" dirty="0">
                        <a:solidFill>
                          <a:schemeClr val="tx1"/>
                        </a:solidFill>
                        <a:latin typeface="Times New Roman" panose="02020603050405020304" pitchFamily="18" charset="0"/>
                        <a:cs typeface="Times New Roman" panose="02020603050405020304" pitchFamily="18" charset="0"/>
                      </a:endParaRPr>
                    </a:p>
                  </a:txBody>
                  <a:tcPr marL="0" marR="0" marT="406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gridSpan="2">
                  <a:txBody>
                    <a:bodyPr/>
                    <a:lstStyle/>
                    <a:p>
                      <a:pPr marL="505459" marR="311150" indent="-189230">
                        <a:lnSpc>
                          <a:spcPct val="100000"/>
                        </a:lnSpc>
                        <a:spcBef>
                          <a:spcPts val="320"/>
                        </a:spcBef>
                      </a:pPr>
                      <a:r>
                        <a:rPr sz="2200" b="1" i="1" dirty="0">
                          <a:solidFill>
                            <a:schemeClr val="tx1"/>
                          </a:solidFill>
                          <a:latin typeface="Times New Roman" panose="02020603050405020304" pitchFamily="18" charset="0"/>
                          <a:cs typeface="Times New Roman" panose="02020603050405020304" pitchFamily="18" charset="0"/>
                        </a:rPr>
                        <a:t>Pr</a:t>
                      </a:r>
                      <a:r>
                        <a:rPr sz="2200" b="1" i="1" spc="5" dirty="0">
                          <a:solidFill>
                            <a:schemeClr val="tx1"/>
                          </a:solidFill>
                          <a:latin typeface="Times New Roman" panose="02020603050405020304" pitchFamily="18" charset="0"/>
                          <a:cs typeface="Times New Roman" panose="02020603050405020304" pitchFamily="18" charset="0"/>
                        </a:rPr>
                        <a:t>o</a:t>
                      </a:r>
                      <a:r>
                        <a:rPr sz="2200" b="1" i="1" dirty="0">
                          <a:solidFill>
                            <a:schemeClr val="tx1"/>
                          </a:solidFill>
                          <a:latin typeface="Times New Roman" panose="02020603050405020304" pitchFamily="18" charset="0"/>
                          <a:cs typeface="Times New Roman" panose="02020603050405020304" pitchFamily="18" charset="0"/>
                        </a:rPr>
                        <a:t>m</a:t>
                      </a:r>
                      <a:r>
                        <a:rPr sz="2200" b="1" i="1" spc="5" dirty="0">
                          <a:solidFill>
                            <a:schemeClr val="tx1"/>
                          </a:solidFill>
                          <a:latin typeface="Times New Roman" panose="02020603050405020304" pitchFamily="18" charset="0"/>
                          <a:cs typeface="Times New Roman" panose="02020603050405020304" pitchFamily="18" charset="0"/>
                        </a:rPr>
                        <a:t>o</a:t>
                      </a:r>
                      <a:r>
                        <a:rPr sz="2200" b="1" i="1" dirty="0">
                          <a:solidFill>
                            <a:schemeClr val="tx1"/>
                          </a:solidFill>
                          <a:latin typeface="Times New Roman" panose="02020603050405020304" pitchFamily="18" charset="0"/>
                          <a:cs typeface="Times New Roman" panose="02020603050405020304" pitchFamily="18" charset="0"/>
                        </a:rPr>
                        <a:t>t</a:t>
                      </a:r>
                      <a:r>
                        <a:rPr lang="en-IN" sz="2200" b="1" i="1" dirty="0">
                          <a:solidFill>
                            <a:schemeClr val="tx1"/>
                          </a:solidFill>
                          <a:latin typeface="Times New Roman" panose="02020603050405020304" pitchFamily="18" charset="0"/>
                          <a:cs typeface="Times New Roman" panose="02020603050405020304" pitchFamily="18" charset="0"/>
                        </a:rPr>
                        <a:t>e</a:t>
                      </a:r>
                      <a:r>
                        <a:rPr sz="2200" b="1" i="1" dirty="0">
                          <a:solidFill>
                            <a:schemeClr val="tx1"/>
                          </a:solidFill>
                          <a:latin typeface="Times New Roman" panose="02020603050405020304" pitchFamily="18" charset="0"/>
                          <a:cs typeface="Times New Roman" panose="02020603050405020304" pitchFamily="18" charset="0"/>
                        </a:rPr>
                        <a:t>r  </a:t>
                      </a:r>
                      <a:r>
                        <a:rPr sz="2200" b="1" i="1" spc="-260" dirty="0">
                          <a:solidFill>
                            <a:schemeClr val="tx1"/>
                          </a:solidFill>
                          <a:latin typeface="Times New Roman" panose="02020603050405020304" pitchFamily="18" charset="0"/>
                          <a:cs typeface="Times New Roman" panose="02020603050405020304" pitchFamily="18" charset="0"/>
                        </a:rPr>
                        <a:t>Name</a:t>
                      </a:r>
                      <a:endParaRPr sz="2200" dirty="0">
                        <a:solidFill>
                          <a:schemeClr val="tx1"/>
                        </a:solidFill>
                        <a:latin typeface="Times New Roman" panose="02020603050405020304" pitchFamily="18" charset="0"/>
                        <a:cs typeface="Times New Roman" panose="02020603050405020304" pitchFamily="18" charset="0"/>
                      </a:endParaRPr>
                    </a:p>
                  </a:txBody>
                  <a:tcPr marL="0" marR="0" marT="406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tc>
                  <a:txBody>
                    <a:bodyPr/>
                    <a:lstStyle/>
                    <a:p>
                      <a:pPr marL="167640" marR="158750" indent="141605">
                        <a:lnSpc>
                          <a:spcPct val="100000"/>
                        </a:lnSpc>
                        <a:spcBef>
                          <a:spcPts val="320"/>
                        </a:spcBef>
                      </a:pPr>
                      <a:r>
                        <a:rPr sz="2200" b="1" i="1" dirty="0">
                          <a:solidFill>
                            <a:schemeClr val="tx1"/>
                          </a:solidFill>
                          <a:latin typeface="Times New Roman" panose="02020603050405020304" pitchFamily="18" charset="0"/>
                          <a:cs typeface="Times New Roman" panose="02020603050405020304" pitchFamily="18" charset="0"/>
                        </a:rPr>
                        <a:t>N</a:t>
                      </a:r>
                      <a:r>
                        <a:rPr sz="2200" b="1" i="1" spc="5" dirty="0">
                          <a:solidFill>
                            <a:schemeClr val="tx1"/>
                          </a:solidFill>
                          <a:latin typeface="Times New Roman" panose="02020603050405020304" pitchFamily="18" charset="0"/>
                          <a:cs typeface="Times New Roman" panose="02020603050405020304" pitchFamily="18" charset="0"/>
                        </a:rPr>
                        <a:t>o</a:t>
                      </a:r>
                      <a:r>
                        <a:rPr sz="2200" b="1" i="1" dirty="0">
                          <a:solidFill>
                            <a:schemeClr val="tx1"/>
                          </a:solidFill>
                          <a:latin typeface="Times New Roman" panose="02020603050405020304" pitchFamily="18" charset="0"/>
                          <a:cs typeface="Times New Roman" panose="02020603050405020304" pitchFamily="18" charset="0"/>
                        </a:rPr>
                        <a:t>.</a:t>
                      </a:r>
                      <a:r>
                        <a:rPr sz="2200" b="1" i="1" spc="-130" dirty="0">
                          <a:solidFill>
                            <a:schemeClr val="tx1"/>
                          </a:solidFill>
                          <a:latin typeface="Times New Roman" panose="02020603050405020304" pitchFamily="18" charset="0"/>
                          <a:cs typeface="Times New Roman" panose="02020603050405020304" pitchFamily="18" charset="0"/>
                        </a:rPr>
                        <a:t> </a:t>
                      </a:r>
                      <a:r>
                        <a:rPr sz="2200" b="1" i="1" dirty="0">
                          <a:solidFill>
                            <a:schemeClr val="tx1"/>
                          </a:solidFill>
                          <a:latin typeface="Times New Roman" panose="02020603050405020304" pitchFamily="18" charset="0"/>
                          <a:cs typeface="Times New Roman" panose="02020603050405020304" pitchFamily="18" charset="0"/>
                        </a:rPr>
                        <a:t>of  Sh</a:t>
                      </a:r>
                      <a:r>
                        <a:rPr sz="2200" b="1" i="1" spc="-5" dirty="0">
                          <a:solidFill>
                            <a:schemeClr val="tx1"/>
                          </a:solidFill>
                          <a:latin typeface="Times New Roman" panose="02020603050405020304" pitchFamily="18" charset="0"/>
                          <a:cs typeface="Times New Roman" panose="02020603050405020304" pitchFamily="18" charset="0"/>
                        </a:rPr>
                        <a:t>ar</a:t>
                      </a:r>
                      <a:r>
                        <a:rPr sz="2200" b="1" i="1" dirty="0">
                          <a:solidFill>
                            <a:schemeClr val="tx1"/>
                          </a:solidFill>
                          <a:latin typeface="Times New Roman" panose="02020603050405020304" pitchFamily="18" charset="0"/>
                          <a:cs typeface="Times New Roman" panose="02020603050405020304" pitchFamily="18" charset="0"/>
                        </a:rPr>
                        <a:t>e</a:t>
                      </a:r>
                      <a:r>
                        <a:rPr sz="2200" b="1" i="1" spc="-5" dirty="0">
                          <a:solidFill>
                            <a:schemeClr val="tx1"/>
                          </a:solidFill>
                          <a:latin typeface="Times New Roman" panose="02020603050405020304" pitchFamily="18" charset="0"/>
                          <a:cs typeface="Times New Roman" panose="02020603050405020304" pitchFamily="18" charset="0"/>
                        </a:rPr>
                        <a:t>s</a:t>
                      </a:r>
                      <a:endParaRPr sz="2200" dirty="0">
                        <a:solidFill>
                          <a:schemeClr val="tx1"/>
                        </a:solidFill>
                        <a:latin typeface="Times New Roman" panose="02020603050405020304" pitchFamily="18" charset="0"/>
                        <a:cs typeface="Times New Roman" panose="02020603050405020304" pitchFamily="18" charset="0"/>
                      </a:endParaRPr>
                    </a:p>
                  </a:txBody>
                  <a:tcPr marL="0" marR="0" marT="406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284480" marR="137160" indent="-139065">
                        <a:lnSpc>
                          <a:spcPct val="100000"/>
                        </a:lnSpc>
                        <a:spcBef>
                          <a:spcPts val="320"/>
                        </a:spcBef>
                      </a:pPr>
                      <a:r>
                        <a:rPr sz="2200" b="1" i="1" dirty="0">
                          <a:solidFill>
                            <a:schemeClr val="tx1"/>
                          </a:solidFill>
                          <a:latin typeface="Times New Roman" panose="02020603050405020304" pitchFamily="18" charset="0"/>
                          <a:cs typeface="Times New Roman" panose="02020603050405020304" pitchFamily="18" charset="0"/>
                        </a:rPr>
                        <a:t>%</a:t>
                      </a:r>
                      <a:r>
                        <a:rPr sz="2200" b="1" i="1" spc="-105" dirty="0">
                          <a:solidFill>
                            <a:schemeClr val="tx1"/>
                          </a:solidFill>
                          <a:latin typeface="Times New Roman" panose="02020603050405020304" pitchFamily="18" charset="0"/>
                          <a:cs typeface="Times New Roman" panose="02020603050405020304" pitchFamily="18" charset="0"/>
                        </a:rPr>
                        <a:t> </a:t>
                      </a:r>
                      <a:r>
                        <a:rPr sz="2200" b="1" i="1" dirty="0">
                          <a:solidFill>
                            <a:schemeClr val="tx1"/>
                          </a:solidFill>
                          <a:latin typeface="Times New Roman" panose="02020603050405020304" pitchFamily="18" charset="0"/>
                          <a:cs typeface="Times New Roman" panose="02020603050405020304" pitchFamily="18" charset="0"/>
                        </a:rPr>
                        <a:t>of</a:t>
                      </a:r>
                      <a:r>
                        <a:rPr sz="2200" b="1" i="1" spc="-114" dirty="0">
                          <a:solidFill>
                            <a:schemeClr val="tx1"/>
                          </a:solidFill>
                          <a:latin typeface="Times New Roman" panose="02020603050405020304" pitchFamily="18" charset="0"/>
                          <a:cs typeface="Times New Roman" panose="02020603050405020304" pitchFamily="18" charset="0"/>
                        </a:rPr>
                        <a:t> </a:t>
                      </a:r>
                      <a:r>
                        <a:rPr sz="2200" b="1" i="1" dirty="0">
                          <a:solidFill>
                            <a:schemeClr val="tx1"/>
                          </a:solidFill>
                          <a:latin typeface="Times New Roman" panose="02020603050405020304" pitchFamily="18" charset="0"/>
                          <a:cs typeface="Times New Roman" panose="02020603050405020304" pitchFamily="18" charset="0"/>
                        </a:rPr>
                        <a:t>total  </a:t>
                      </a:r>
                      <a:r>
                        <a:rPr sz="2200" b="1" i="1" spc="-204" dirty="0">
                          <a:solidFill>
                            <a:schemeClr val="tx1"/>
                          </a:solidFill>
                          <a:latin typeface="Times New Roman" panose="02020603050405020304" pitchFamily="18" charset="0"/>
                          <a:cs typeface="Times New Roman" panose="02020603050405020304" pitchFamily="18" charset="0"/>
                        </a:rPr>
                        <a:t>shares</a:t>
                      </a:r>
                      <a:endParaRPr sz="2200" dirty="0">
                        <a:solidFill>
                          <a:schemeClr val="tx1"/>
                        </a:solidFill>
                        <a:latin typeface="Times New Roman" panose="02020603050405020304" pitchFamily="18" charset="0"/>
                        <a:cs typeface="Times New Roman" panose="02020603050405020304" pitchFamily="18" charset="0"/>
                      </a:endParaRPr>
                    </a:p>
                  </a:txBody>
                  <a:tcPr marL="0" marR="0" marT="406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a:lnSpc>
                          <a:spcPct val="100000"/>
                        </a:lnSpc>
                      </a:pPr>
                      <a:endParaRPr sz="22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6"/>
                  </a:ext>
                </a:extLst>
              </a:tr>
              <a:tr h="411479">
                <a:tc vMerge="1">
                  <a:txBody>
                    <a:bodyPr/>
                    <a:lstStyle/>
                    <a:p>
                      <a:endParaRPr/>
                    </a:p>
                  </a:txBody>
                  <a:tcPr marL="0" marR="0" marT="0" marB="0">
                    <a:lnR w="12700">
                      <a:solidFill>
                        <a:srgbClr val="000000"/>
                      </a:solidFill>
                      <a:prstDash val="solid"/>
                    </a:lnR>
                    <a:lnT w="12700">
                      <a:solidFill>
                        <a:srgbClr val="000000"/>
                      </a:solidFill>
                      <a:prstDash val="solid"/>
                    </a:lnT>
                  </a:tcPr>
                </a:tc>
                <a:tc>
                  <a:txBody>
                    <a:bodyPr/>
                    <a:lstStyle/>
                    <a:p>
                      <a:pPr marL="92075">
                        <a:lnSpc>
                          <a:spcPct val="100000"/>
                        </a:lnSpc>
                        <a:spcBef>
                          <a:spcPts val="320"/>
                        </a:spcBef>
                      </a:pPr>
                      <a:r>
                        <a:rPr sz="2200" b="1" i="1" spc="-215" dirty="0">
                          <a:solidFill>
                            <a:schemeClr val="tx1"/>
                          </a:solidFill>
                          <a:latin typeface="Times New Roman" panose="02020603050405020304" pitchFamily="18" charset="0"/>
                          <a:cs typeface="Times New Roman" panose="02020603050405020304" pitchFamily="18" charset="0"/>
                        </a:rPr>
                        <a:t>Total</a:t>
                      </a:r>
                      <a:endParaRPr sz="2200" dirty="0">
                        <a:solidFill>
                          <a:schemeClr val="tx1"/>
                        </a:solidFill>
                        <a:latin typeface="Times New Roman" panose="02020603050405020304" pitchFamily="18" charset="0"/>
                        <a:cs typeface="Times New Roman" panose="02020603050405020304" pitchFamily="18" charset="0"/>
                      </a:endParaRPr>
                    </a:p>
                  </a:txBody>
                  <a:tcPr marL="0" marR="0" marT="406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gridSpan="2">
                  <a:txBody>
                    <a:bodyPr/>
                    <a:lstStyle/>
                    <a:p>
                      <a:pPr>
                        <a:lnSpc>
                          <a:spcPct val="100000"/>
                        </a:lnSpc>
                      </a:pPr>
                      <a:endParaRPr sz="22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tc>
                  <a:txBody>
                    <a:bodyPr/>
                    <a:lstStyle/>
                    <a:p>
                      <a:pPr>
                        <a:lnSpc>
                          <a:spcPct val="100000"/>
                        </a:lnSpc>
                      </a:pPr>
                      <a:endParaRPr sz="22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a:lnSpc>
                          <a:spcPct val="100000"/>
                        </a:lnSpc>
                      </a:pPr>
                      <a:endParaRPr sz="22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a:lnSpc>
                          <a:spcPct val="100000"/>
                        </a:lnSpc>
                      </a:pPr>
                      <a:endParaRPr sz="22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3011885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TextBox 2">
            <a:extLst>
              <a:ext uri="{FF2B5EF4-FFF2-40B4-BE49-F238E27FC236}">
                <a16:creationId xmlns:a16="http://schemas.microsoft.com/office/drawing/2014/main" id="{FA714E6D-BA43-400B-B620-4E982AE13BCB}"/>
              </a:ext>
            </a:extLst>
          </p:cNvPr>
          <p:cNvSpPr txBox="1"/>
          <p:nvPr/>
        </p:nvSpPr>
        <p:spPr>
          <a:xfrm>
            <a:off x="1445342" y="167149"/>
            <a:ext cx="9532148" cy="938719"/>
          </a:xfrm>
          <a:prstGeom prst="rect">
            <a:avLst/>
          </a:prstGeom>
          <a:noFill/>
        </p:spPr>
        <p:txBody>
          <a:bodyPr wrap="square">
            <a:spAutoFit/>
          </a:bodyPr>
          <a:lstStyle/>
          <a:p>
            <a:r>
              <a:rPr lang="en-US" sz="5500" b="1" u="sng" dirty="0">
                <a:latin typeface="Times New Roman" panose="02020603050405020304" pitchFamily="18" charset="0"/>
                <a:cs typeface="Times New Roman" panose="02020603050405020304" pitchFamily="18" charset="0"/>
              </a:rPr>
              <a:t>Remarks</a:t>
            </a:r>
          </a:p>
        </p:txBody>
      </p:sp>
      <p:sp>
        <p:nvSpPr>
          <p:cNvPr id="5" name="TextBox 4">
            <a:extLst>
              <a:ext uri="{FF2B5EF4-FFF2-40B4-BE49-F238E27FC236}">
                <a16:creationId xmlns:a16="http://schemas.microsoft.com/office/drawing/2014/main" id="{AA9F8B14-F621-4439-A092-F7BF03F07FB7}"/>
              </a:ext>
            </a:extLst>
          </p:cNvPr>
          <p:cNvSpPr txBox="1"/>
          <p:nvPr/>
        </p:nvSpPr>
        <p:spPr>
          <a:xfrm>
            <a:off x="1258528" y="1209369"/>
            <a:ext cx="9718961" cy="4401205"/>
          </a:xfrm>
          <a:prstGeom prst="rect">
            <a:avLst/>
          </a:prstGeom>
          <a:noFill/>
        </p:spPr>
        <p:txBody>
          <a:bodyPr wrap="square">
            <a:spAutoFit/>
          </a:bodyPr>
          <a:lstStyle/>
          <a:p>
            <a:pPr marL="342900" indent="-342900">
              <a:buFont typeface="Arial" panose="020B0604020202020204" pitchFamily="34" charset="0"/>
              <a:buChar char="•"/>
            </a:pPr>
            <a:r>
              <a:rPr lang="en-US" sz="2200" b="1" dirty="0">
                <a:latin typeface="Times New Roman" panose="02020603050405020304" pitchFamily="18" charset="0"/>
                <a:cs typeface="Times New Roman" panose="02020603050405020304" pitchFamily="18" charset="0"/>
              </a:rPr>
              <a:t>*Promoter here means promoter as defined in the Companies Act, 2013</a:t>
            </a:r>
            <a:r>
              <a:rPr lang="en-US" sz="2200" dirty="0">
                <a:latin typeface="Times New Roman" panose="02020603050405020304" pitchFamily="18" charset="0"/>
                <a:cs typeface="Times New Roman" panose="02020603050405020304" pitchFamily="18" charset="0"/>
              </a:rPr>
              <a:t>.</a:t>
            </a:r>
          </a:p>
          <a:p>
            <a:endParaRPr lang="en-US" sz="2200" dirty="0">
              <a:latin typeface="Times New Roman" panose="02020603050405020304" pitchFamily="18" charset="0"/>
              <a:cs typeface="Times New Roman" panose="02020603050405020304" pitchFamily="18" charset="0"/>
            </a:endParaRPr>
          </a:p>
          <a:p>
            <a:pPr marL="457200" indent="-457200">
              <a:buAutoNum type="alphaLcParenBoth"/>
            </a:pPr>
            <a:r>
              <a:rPr lang="en-US" sz="2100" dirty="0">
                <a:latin typeface="Times New Roman" panose="02020603050405020304" pitchFamily="18" charset="0"/>
                <a:cs typeface="Times New Roman" panose="02020603050405020304" pitchFamily="18" charset="0"/>
              </a:rPr>
              <a:t>who has been named as such in a prospectus or is identified by the company in the annual return referred to in section 92; or </a:t>
            </a:r>
          </a:p>
          <a:p>
            <a:pPr marL="457200" indent="-457200">
              <a:buAutoNum type="alphaLcParenBoth"/>
            </a:pPr>
            <a:r>
              <a:rPr lang="en-US" sz="2100" dirty="0">
                <a:latin typeface="Times New Roman" panose="02020603050405020304" pitchFamily="18" charset="0"/>
                <a:cs typeface="Times New Roman" panose="02020603050405020304" pitchFamily="18" charset="0"/>
              </a:rPr>
              <a:t>who has control over the affairs of the company, directly or indirectly whether as a shareholder, director or otherwise; or </a:t>
            </a:r>
          </a:p>
          <a:p>
            <a:pPr marL="457200" indent="-457200">
              <a:buAutoNum type="alphaLcParenBoth"/>
            </a:pPr>
            <a:r>
              <a:rPr lang="en-US" sz="2100" dirty="0">
                <a:latin typeface="Times New Roman" panose="02020603050405020304" pitchFamily="18" charset="0"/>
                <a:cs typeface="Times New Roman" panose="02020603050405020304" pitchFamily="18" charset="0"/>
              </a:rPr>
              <a:t> in accordance with whose advice, directions or instructions the Board of Directors of the company is accustomed to act: </a:t>
            </a:r>
          </a:p>
          <a:p>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***Percentage change shall be computed with respect to the number at the  beginning of the year or if issued during the year for the first time then with  respect to the date of issue.</a:t>
            </a:r>
          </a:p>
          <a:p>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5335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aphicFrame>
        <p:nvGraphicFramePr>
          <p:cNvPr id="2" name="object 5">
            <a:extLst>
              <a:ext uri="{FF2B5EF4-FFF2-40B4-BE49-F238E27FC236}">
                <a16:creationId xmlns:a16="http://schemas.microsoft.com/office/drawing/2014/main" id="{A87406CB-DE3A-4FF0-B241-0A4B8B349DB1}"/>
              </a:ext>
            </a:extLst>
          </p:cNvPr>
          <p:cNvGraphicFramePr>
            <a:graphicFrameLocks noGrp="1"/>
          </p:cNvGraphicFramePr>
          <p:nvPr>
            <p:extLst>
              <p:ext uri="{D42A27DB-BD31-4B8C-83A1-F6EECF244321}">
                <p14:modId xmlns:p14="http://schemas.microsoft.com/office/powerpoint/2010/main" val="2176114035"/>
              </p:ext>
            </p:extLst>
          </p:nvPr>
        </p:nvGraphicFramePr>
        <p:xfrm>
          <a:off x="740801" y="205740"/>
          <a:ext cx="11221720" cy="6166924"/>
        </p:xfrm>
        <a:graphic>
          <a:graphicData uri="http://schemas.openxmlformats.org/drawingml/2006/table">
            <a:tbl>
              <a:tblPr firstRow="1" bandRow="1">
                <a:tableStyleId>{2D5ABB26-0587-4C30-8999-92F81FD0307C}</a:tableStyleId>
              </a:tblPr>
              <a:tblGrid>
                <a:gridCol w="5610860">
                  <a:extLst>
                    <a:ext uri="{9D8B030D-6E8A-4147-A177-3AD203B41FA5}">
                      <a16:colId xmlns:a16="http://schemas.microsoft.com/office/drawing/2014/main" val="20000"/>
                    </a:ext>
                  </a:extLst>
                </a:gridCol>
                <a:gridCol w="5610860">
                  <a:extLst>
                    <a:ext uri="{9D8B030D-6E8A-4147-A177-3AD203B41FA5}">
                      <a16:colId xmlns:a16="http://schemas.microsoft.com/office/drawing/2014/main" val="20001"/>
                    </a:ext>
                  </a:extLst>
                </a:gridCol>
              </a:tblGrid>
              <a:tr h="366905">
                <a:tc>
                  <a:txBody>
                    <a:bodyPr/>
                    <a:lstStyle/>
                    <a:p>
                      <a:pPr algn="ctr">
                        <a:lnSpc>
                          <a:spcPts val="2615"/>
                        </a:lnSpc>
                      </a:pPr>
                      <a:r>
                        <a:rPr sz="2200" b="1" spc="-240" dirty="0">
                          <a:solidFill>
                            <a:schemeClr val="tx1"/>
                          </a:solidFill>
                          <a:latin typeface="Times New Roman" panose="02020603050405020304" pitchFamily="18" charset="0"/>
                          <a:cs typeface="Times New Roman" panose="02020603050405020304" pitchFamily="18" charset="0"/>
                        </a:rPr>
                        <a:t>Pre-amendment</a:t>
                      </a:r>
                      <a:endParaRPr sz="22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algn="ctr">
                        <a:lnSpc>
                          <a:spcPts val="2615"/>
                        </a:lnSpc>
                      </a:pPr>
                      <a:r>
                        <a:rPr sz="2200" b="1" spc="-240" dirty="0">
                          <a:solidFill>
                            <a:schemeClr val="tx1"/>
                          </a:solidFill>
                          <a:latin typeface="Times New Roman" panose="02020603050405020304" pitchFamily="18" charset="0"/>
                          <a:cs typeface="Times New Roman" panose="02020603050405020304" pitchFamily="18" charset="0"/>
                        </a:rPr>
                        <a:t>Post-amendment</a:t>
                      </a:r>
                      <a:endParaRPr sz="22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0"/>
                  </a:ext>
                </a:extLst>
              </a:tr>
              <a:tr h="366904">
                <a:tc gridSpan="2">
                  <a:txBody>
                    <a:bodyPr/>
                    <a:lstStyle/>
                    <a:p>
                      <a:pPr marL="91440">
                        <a:lnSpc>
                          <a:spcPts val="2615"/>
                        </a:lnSpc>
                      </a:pPr>
                      <a:r>
                        <a:rPr sz="2200" b="1" dirty="0">
                          <a:solidFill>
                            <a:schemeClr val="tx1"/>
                          </a:solidFill>
                          <a:latin typeface="Times New Roman" panose="02020603050405020304" pitchFamily="18" charset="0"/>
                          <a:cs typeface="Times New Roman" panose="02020603050405020304" pitchFamily="18" charset="0"/>
                        </a:rPr>
                        <a:t>Cu</a:t>
                      </a:r>
                      <a:r>
                        <a:rPr sz="2200" b="1" spc="-10" dirty="0">
                          <a:solidFill>
                            <a:schemeClr val="tx1"/>
                          </a:solidFill>
                          <a:latin typeface="Times New Roman" panose="02020603050405020304" pitchFamily="18" charset="0"/>
                          <a:cs typeface="Times New Roman" panose="02020603050405020304" pitchFamily="18" charset="0"/>
                        </a:rPr>
                        <a:t>r</a:t>
                      </a:r>
                      <a:r>
                        <a:rPr sz="2200" b="1" dirty="0">
                          <a:solidFill>
                            <a:schemeClr val="tx1"/>
                          </a:solidFill>
                          <a:latin typeface="Times New Roman" panose="02020603050405020304" pitchFamily="18" charset="0"/>
                          <a:cs typeface="Times New Roman" panose="02020603050405020304" pitchFamily="18" charset="0"/>
                        </a:rPr>
                        <a:t>r</a:t>
                      </a:r>
                      <a:r>
                        <a:rPr sz="2200" b="1" spc="-15" dirty="0">
                          <a:solidFill>
                            <a:schemeClr val="tx1"/>
                          </a:solidFill>
                          <a:latin typeface="Times New Roman" panose="02020603050405020304" pitchFamily="18" charset="0"/>
                          <a:cs typeface="Times New Roman" panose="02020603050405020304" pitchFamily="18" charset="0"/>
                        </a:rPr>
                        <a:t>e</a:t>
                      </a:r>
                      <a:r>
                        <a:rPr sz="2200" b="1" dirty="0">
                          <a:solidFill>
                            <a:schemeClr val="tx1"/>
                          </a:solidFill>
                          <a:latin typeface="Times New Roman" panose="02020603050405020304" pitchFamily="18" charset="0"/>
                          <a:cs typeface="Times New Roman" panose="02020603050405020304" pitchFamily="18" charset="0"/>
                        </a:rPr>
                        <a:t>nt</a:t>
                      </a:r>
                      <a:r>
                        <a:rPr sz="2200" b="1" spc="-110" dirty="0">
                          <a:solidFill>
                            <a:schemeClr val="tx1"/>
                          </a:solidFill>
                          <a:latin typeface="Times New Roman" panose="02020603050405020304" pitchFamily="18" charset="0"/>
                          <a:cs typeface="Times New Roman" panose="02020603050405020304" pitchFamily="18" charset="0"/>
                        </a:rPr>
                        <a:t> </a:t>
                      </a:r>
                      <a:r>
                        <a:rPr sz="2200" b="1" dirty="0">
                          <a:solidFill>
                            <a:schemeClr val="tx1"/>
                          </a:solidFill>
                          <a:latin typeface="Times New Roman" panose="02020603050405020304" pitchFamily="18" charset="0"/>
                          <a:cs typeface="Times New Roman" panose="02020603050405020304" pitchFamily="18" charset="0"/>
                        </a:rPr>
                        <a:t>Liabil</a:t>
                      </a:r>
                      <a:r>
                        <a:rPr sz="2200" b="1" spc="-5" dirty="0">
                          <a:solidFill>
                            <a:schemeClr val="tx1"/>
                          </a:solidFill>
                          <a:latin typeface="Times New Roman" panose="02020603050405020304" pitchFamily="18" charset="0"/>
                          <a:cs typeface="Times New Roman" panose="02020603050405020304" pitchFamily="18" charset="0"/>
                        </a:rPr>
                        <a:t>itie</a:t>
                      </a:r>
                      <a:r>
                        <a:rPr sz="2200" b="1" dirty="0">
                          <a:solidFill>
                            <a:schemeClr val="tx1"/>
                          </a:solidFill>
                          <a:latin typeface="Times New Roman" panose="02020603050405020304" pitchFamily="18" charset="0"/>
                          <a:cs typeface="Times New Roman" panose="02020603050405020304" pitchFamily="18" charset="0"/>
                        </a:rPr>
                        <a:t>s</a:t>
                      </a:r>
                      <a:r>
                        <a:rPr sz="2200" b="1" spc="-125" dirty="0">
                          <a:solidFill>
                            <a:schemeClr val="tx1"/>
                          </a:solidFill>
                          <a:latin typeface="Times New Roman" panose="02020603050405020304" pitchFamily="18" charset="0"/>
                          <a:cs typeface="Times New Roman" panose="02020603050405020304" pitchFamily="18" charset="0"/>
                        </a:rPr>
                        <a:t> </a:t>
                      </a:r>
                      <a:r>
                        <a:rPr sz="2200" b="1" dirty="0">
                          <a:solidFill>
                            <a:schemeClr val="tx1"/>
                          </a:solidFill>
                          <a:latin typeface="Times New Roman" panose="02020603050405020304" pitchFamily="18" charset="0"/>
                          <a:cs typeface="Times New Roman" panose="02020603050405020304" pitchFamily="18" charset="0"/>
                        </a:rPr>
                        <a:t>–</a:t>
                      </a:r>
                      <a:r>
                        <a:rPr sz="2200" b="1" spc="-114" dirty="0">
                          <a:solidFill>
                            <a:schemeClr val="tx1"/>
                          </a:solidFill>
                          <a:latin typeface="Times New Roman" panose="02020603050405020304" pitchFamily="18" charset="0"/>
                          <a:cs typeface="Times New Roman" panose="02020603050405020304" pitchFamily="18" charset="0"/>
                        </a:rPr>
                        <a:t> </a:t>
                      </a:r>
                      <a:r>
                        <a:rPr sz="2200" b="1" spc="-5" dirty="0">
                          <a:solidFill>
                            <a:schemeClr val="tx1"/>
                          </a:solidFill>
                          <a:latin typeface="Times New Roman" panose="02020603050405020304" pitchFamily="18" charset="0"/>
                          <a:cs typeface="Times New Roman" panose="02020603050405020304" pitchFamily="18" charset="0"/>
                        </a:rPr>
                        <a:t>Gen</a:t>
                      </a:r>
                      <a:r>
                        <a:rPr sz="2200" b="1" spc="-10" dirty="0">
                          <a:solidFill>
                            <a:schemeClr val="tx1"/>
                          </a:solidFill>
                          <a:latin typeface="Times New Roman" panose="02020603050405020304" pitchFamily="18" charset="0"/>
                          <a:cs typeface="Times New Roman" panose="02020603050405020304" pitchFamily="18" charset="0"/>
                        </a:rPr>
                        <a:t>e</a:t>
                      </a:r>
                      <a:r>
                        <a:rPr sz="2200" b="1" dirty="0">
                          <a:solidFill>
                            <a:schemeClr val="tx1"/>
                          </a:solidFill>
                          <a:latin typeface="Times New Roman" panose="02020603050405020304" pitchFamily="18" charset="0"/>
                          <a:cs typeface="Times New Roman" panose="02020603050405020304" pitchFamily="18" charset="0"/>
                        </a:rPr>
                        <a:t>r</a:t>
                      </a:r>
                      <a:r>
                        <a:rPr sz="2200" b="1" spc="-15" dirty="0">
                          <a:solidFill>
                            <a:schemeClr val="tx1"/>
                          </a:solidFill>
                          <a:latin typeface="Times New Roman" panose="02020603050405020304" pitchFamily="18" charset="0"/>
                          <a:cs typeface="Times New Roman" panose="02020603050405020304" pitchFamily="18" charset="0"/>
                        </a:rPr>
                        <a:t>a</a:t>
                      </a:r>
                      <a:r>
                        <a:rPr sz="2200" b="1" dirty="0">
                          <a:solidFill>
                            <a:schemeClr val="tx1"/>
                          </a:solidFill>
                          <a:latin typeface="Times New Roman" panose="02020603050405020304" pitchFamily="18" charset="0"/>
                          <a:cs typeface="Times New Roman" panose="02020603050405020304" pitchFamily="18" charset="0"/>
                        </a:rPr>
                        <a:t>l</a:t>
                      </a:r>
                      <a:r>
                        <a:rPr sz="2200" b="1" spc="-105" dirty="0">
                          <a:solidFill>
                            <a:schemeClr val="tx1"/>
                          </a:solidFill>
                          <a:latin typeface="Times New Roman" panose="02020603050405020304" pitchFamily="18" charset="0"/>
                          <a:cs typeface="Times New Roman" panose="02020603050405020304" pitchFamily="18" charset="0"/>
                        </a:rPr>
                        <a:t> </a:t>
                      </a:r>
                      <a:r>
                        <a:rPr sz="2200" b="1" spc="-5" dirty="0">
                          <a:solidFill>
                            <a:schemeClr val="tx1"/>
                          </a:solidFill>
                          <a:latin typeface="Times New Roman" panose="02020603050405020304" pitchFamily="18" charset="0"/>
                          <a:cs typeface="Times New Roman" panose="02020603050405020304" pitchFamily="18" charset="0"/>
                        </a:rPr>
                        <a:t>Instru</a:t>
                      </a:r>
                      <a:r>
                        <a:rPr sz="2200" b="1" spc="-15" dirty="0">
                          <a:solidFill>
                            <a:schemeClr val="tx1"/>
                          </a:solidFill>
                          <a:latin typeface="Times New Roman" panose="02020603050405020304" pitchFamily="18" charset="0"/>
                          <a:cs typeface="Times New Roman" panose="02020603050405020304" pitchFamily="18" charset="0"/>
                        </a:rPr>
                        <a:t>c</a:t>
                      </a:r>
                      <a:r>
                        <a:rPr sz="2200" b="1" dirty="0">
                          <a:solidFill>
                            <a:schemeClr val="tx1"/>
                          </a:solidFill>
                          <a:latin typeface="Times New Roman" panose="02020603050405020304" pitchFamily="18" charset="0"/>
                          <a:cs typeface="Times New Roman" panose="02020603050405020304" pitchFamily="18" charset="0"/>
                        </a:rPr>
                        <a:t>tio</a:t>
                      </a:r>
                      <a:r>
                        <a:rPr sz="2200" b="1" spc="5" dirty="0">
                          <a:solidFill>
                            <a:schemeClr val="tx1"/>
                          </a:solidFill>
                          <a:latin typeface="Times New Roman" panose="02020603050405020304" pitchFamily="18" charset="0"/>
                          <a:cs typeface="Times New Roman" panose="02020603050405020304" pitchFamily="18" charset="0"/>
                        </a:rPr>
                        <a:t>n</a:t>
                      </a:r>
                      <a:r>
                        <a:rPr sz="2200" b="1" dirty="0">
                          <a:solidFill>
                            <a:schemeClr val="tx1"/>
                          </a:solidFill>
                          <a:latin typeface="Times New Roman" panose="02020603050405020304" pitchFamily="18" charset="0"/>
                          <a:cs typeface="Times New Roman" panose="02020603050405020304" pitchFamily="18" charset="0"/>
                        </a:rPr>
                        <a:t>s</a:t>
                      </a:r>
                      <a:r>
                        <a:rPr sz="2200" b="1" spc="-125" dirty="0">
                          <a:solidFill>
                            <a:schemeClr val="tx1"/>
                          </a:solidFill>
                          <a:latin typeface="Times New Roman" panose="02020603050405020304" pitchFamily="18" charset="0"/>
                          <a:cs typeface="Times New Roman" panose="02020603050405020304" pitchFamily="18" charset="0"/>
                        </a:rPr>
                        <a:t> </a:t>
                      </a:r>
                      <a:r>
                        <a:rPr sz="2200" b="1" dirty="0">
                          <a:solidFill>
                            <a:schemeClr val="tx1"/>
                          </a:solidFill>
                          <a:latin typeface="Times New Roman" panose="02020603050405020304" pitchFamily="18" charset="0"/>
                          <a:cs typeface="Times New Roman" panose="02020603050405020304" pitchFamily="18" charset="0"/>
                        </a:rPr>
                        <a:t>–</a:t>
                      </a:r>
                      <a:r>
                        <a:rPr sz="2200" b="1" spc="-114" dirty="0">
                          <a:solidFill>
                            <a:schemeClr val="tx1"/>
                          </a:solidFill>
                          <a:latin typeface="Times New Roman" panose="02020603050405020304" pitchFamily="18" charset="0"/>
                          <a:cs typeface="Times New Roman" panose="02020603050405020304" pitchFamily="18" charset="0"/>
                        </a:rPr>
                        <a:t> </a:t>
                      </a:r>
                      <a:r>
                        <a:rPr sz="2200" b="1" dirty="0">
                          <a:solidFill>
                            <a:schemeClr val="tx1"/>
                          </a:solidFill>
                          <a:latin typeface="Times New Roman" panose="02020603050405020304" pitchFamily="18" charset="0"/>
                          <a:cs typeface="Times New Roman" panose="02020603050405020304" pitchFamily="18" charset="0"/>
                        </a:rPr>
                        <a:t>P</a:t>
                      </a:r>
                      <a:r>
                        <a:rPr sz="2200" b="1" spc="-10" dirty="0">
                          <a:solidFill>
                            <a:schemeClr val="tx1"/>
                          </a:solidFill>
                          <a:latin typeface="Times New Roman" panose="02020603050405020304" pitchFamily="18" charset="0"/>
                          <a:cs typeface="Times New Roman" panose="02020603050405020304" pitchFamily="18" charset="0"/>
                        </a:rPr>
                        <a:t>a</a:t>
                      </a:r>
                      <a:r>
                        <a:rPr sz="2200" b="1" dirty="0">
                          <a:solidFill>
                            <a:schemeClr val="tx1"/>
                          </a:solidFill>
                          <a:latin typeface="Times New Roman" panose="02020603050405020304" pitchFamily="18" charset="0"/>
                          <a:cs typeface="Times New Roman" panose="02020603050405020304" pitchFamily="18" charset="0"/>
                        </a:rPr>
                        <a:t>ra</a:t>
                      </a:r>
                      <a:r>
                        <a:rPr sz="2200" b="1" spc="-120" dirty="0">
                          <a:solidFill>
                            <a:schemeClr val="tx1"/>
                          </a:solidFill>
                          <a:latin typeface="Times New Roman" panose="02020603050405020304" pitchFamily="18" charset="0"/>
                          <a:cs typeface="Times New Roman" panose="02020603050405020304" pitchFamily="18" charset="0"/>
                        </a:rPr>
                        <a:t> </a:t>
                      </a:r>
                      <a:r>
                        <a:rPr sz="2200" b="1" spc="-10" dirty="0">
                          <a:solidFill>
                            <a:schemeClr val="tx1"/>
                          </a:solidFill>
                          <a:latin typeface="Times New Roman" panose="02020603050405020304" pitchFamily="18" charset="0"/>
                          <a:cs typeface="Times New Roman" panose="02020603050405020304" pitchFamily="18" charset="0"/>
                        </a:rPr>
                        <a:t>6</a:t>
                      </a:r>
                      <a:r>
                        <a:rPr sz="2200" b="1" dirty="0">
                          <a:solidFill>
                            <a:schemeClr val="tx1"/>
                          </a:solidFill>
                          <a:latin typeface="Times New Roman" panose="02020603050405020304" pitchFamily="18" charset="0"/>
                          <a:cs typeface="Times New Roman" panose="02020603050405020304" pitchFamily="18" charset="0"/>
                        </a:rPr>
                        <a:t>F</a:t>
                      </a:r>
                      <a:endParaRPr sz="22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extLst>
                  <a:ext uri="{0D108BD9-81ED-4DB2-BD59-A6C34878D82A}">
                    <a16:rowId xmlns:a16="http://schemas.microsoft.com/office/drawing/2014/main" val="10001"/>
                  </a:ext>
                </a:extLst>
              </a:tr>
              <a:tr h="5433115">
                <a:tc>
                  <a:txBody>
                    <a:bodyPr/>
                    <a:lstStyle/>
                    <a:p>
                      <a:pPr marL="370205" indent="-279400" algn="just">
                        <a:lnSpc>
                          <a:spcPts val="2295"/>
                        </a:lnSpc>
                        <a:buAutoNum type="romanUcParenBoth"/>
                        <a:tabLst>
                          <a:tab pos="370840" algn="l"/>
                        </a:tabLst>
                      </a:pPr>
                      <a:r>
                        <a:rPr sz="2200" b="1" spc="-220" dirty="0">
                          <a:solidFill>
                            <a:schemeClr val="tx1"/>
                          </a:solidFill>
                          <a:latin typeface="Times New Roman" panose="02020603050405020304" pitchFamily="18" charset="0"/>
                          <a:cs typeface="Times New Roman" panose="02020603050405020304" pitchFamily="18" charset="0"/>
                        </a:rPr>
                        <a:t>Borrowings:</a:t>
                      </a:r>
                      <a:endParaRPr sz="2200" dirty="0">
                        <a:solidFill>
                          <a:schemeClr val="tx1"/>
                        </a:solidFill>
                        <a:latin typeface="Times New Roman" panose="02020603050405020304" pitchFamily="18" charset="0"/>
                        <a:cs typeface="Times New Roman" panose="02020603050405020304" pitchFamily="18" charset="0"/>
                      </a:endParaRPr>
                    </a:p>
                    <a:p>
                      <a:pPr marL="279400" marR="1892300" lvl="1" indent="-279400" algn="r">
                        <a:lnSpc>
                          <a:spcPts val="2195"/>
                        </a:lnSpc>
                        <a:buFont typeface="Arial"/>
                        <a:buAutoNum type="romanLcParenBoth"/>
                        <a:tabLst>
                          <a:tab pos="279400" algn="l"/>
                        </a:tabLst>
                      </a:pPr>
                      <a:r>
                        <a:rPr sz="2200" spc="-204" dirty="0">
                          <a:solidFill>
                            <a:schemeClr val="tx1"/>
                          </a:solidFill>
                          <a:latin typeface="Times New Roman" panose="02020603050405020304" pitchFamily="18" charset="0"/>
                          <a:cs typeface="Times New Roman" panose="02020603050405020304" pitchFamily="18" charset="0"/>
                        </a:rPr>
                        <a:t>borrowings</a:t>
                      </a:r>
                      <a:r>
                        <a:rPr sz="2200" spc="-85" dirty="0">
                          <a:solidFill>
                            <a:schemeClr val="tx1"/>
                          </a:solidFill>
                          <a:latin typeface="Times New Roman" panose="02020603050405020304" pitchFamily="18" charset="0"/>
                          <a:cs typeface="Times New Roman" panose="02020603050405020304" pitchFamily="18" charset="0"/>
                        </a:rPr>
                        <a:t> </a:t>
                      </a:r>
                      <a:r>
                        <a:rPr sz="2200" spc="-175" dirty="0">
                          <a:solidFill>
                            <a:schemeClr val="tx1"/>
                          </a:solidFill>
                          <a:latin typeface="Times New Roman" panose="02020603050405020304" pitchFamily="18" charset="0"/>
                          <a:cs typeface="Times New Roman" panose="02020603050405020304" pitchFamily="18" charset="0"/>
                        </a:rPr>
                        <a:t>shall</a:t>
                      </a:r>
                      <a:r>
                        <a:rPr sz="2200" spc="-95" dirty="0">
                          <a:solidFill>
                            <a:schemeClr val="tx1"/>
                          </a:solidFill>
                          <a:latin typeface="Times New Roman" panose="02020603050405020304" pitchFamily="18" charset="0"/>
                          <a:cs typeface="Times New Roman" panose="02020603050405020304" pitchFamily="18" charset="0"/>
                        </a:rPr>
                        <a:t> </a:t>
                      </a:r>
                      <a:r>
                        <a:rPr sz="2200" spc="-229" dirty="0">
                          <a:solidFill>
                            <a:schemeClr val="tx1"/>
                          </a:solidFill>
                          <a:latin typeface="Times New Roman" panose="02020603050405020304" pitchFamily="18" charset="0"/>
                          <a:cs typeface="Times New Roman" panose="02020603050405020304" pitchFamily="18" charset="0"/>
                        </a:rPr>
                        <a:t>be</a:t>
                      </a:r>
                      <a:r>
                        <a:rPr sz="2200" spc="-100" dirty="0">
                          <a:solidFill>
                            <a:schemeClr val="tx1"/>
                          </a:solidFill>
                          <a:latin typeface="Times New Roman" panose="02020603050405020304" pitchFamily="18" charset="0"/>
                          <a:cs typeface="Times New Roman" panose="02020603050405020304" pitchFamily="18" charset="0"/>
                        </a:rPr>
                        <a:t> </a:t>
                      </a:r>
                      <a:r>
                        <a:rPr sz="2200" spc="-175" dirty="0">
                          <a:solidFill>
                            <a:schemeClr val="tx1"/>
                          </a:solidFill>
                          <a:latin typeface="Times New Roman" panose="02020603050405020304" pitchFamily="18" charset="0"/>
                          <a:cs typeface="Times New Roman" panose="02020603050405020304" pitchFamily="18" charset="0"/>
                        </a:rPr>
                        <a:t>classified</a:t>
                      </a:r>
                      <a:r>
                        <a:rPr sz="2200" spc="-90" dirty="0">
                          <a:solidFill>
                            <a:schemeClr val="tx1"/>
                          </a:solidFill>
                          <a:latin typeface="Times New Roman" panose="02020603050405020304" pitchFamily="18" charset="0"/>
                          <a:cs typeface="Times New Roman" panose="02020603050405020304" pitchFamily="18" charset="0"/>
                        </a:rPr>
                        <a:t> </a:t>
                      </a:r>
                      <a:r>
                        <a:rPr sz="2200" spc="-185" dirty="0">
                          <a:solidFill>
                            <a:schemeClr val="tx1"/>
                          </a:solidFill>
                          <a:latin typeface="Times New Roman" panose="02020603050405020304" pitchFamily="18" charset="0"/>
                          <a:cs typeface="Times New Roman" panose="02020603050405020304" pitchFamily="18" charset="0"/>
                        </a:rPr>
                        <a:t>as:</a:t>
                      </a:r>
                      <a:endParaRPr sz="2200" dirty="0">
                        <a:solidFill>
                          <a:schemeClr val="tx1"/>
                        </a:solidFill>
                        <a:latin typeface="Times New Roman" panose="02020603050405020304" pitchFamily="18" charset="0"/>
                        <a:cs typeface="Times New Roman" panose="02020603050405020304" pitchFamily="18" charset="0"/>
                      </a:endParaRPr>
                    </a:p>
                    <a:p>
                      <a:pPr marL="342900" marR="1943735" lvl="2" indent="-342900" algn="r">
                        <a:lnSpc>
                          <a:spcPts val="2200"/>
                        </a:lnSpc>
                        <a:buAutoNum type="alphaLcParenBoth"/>
                        <a:tabLst>
                          <a:tab pos="342900" algn="l"/>
                        </a:tabLst>
                      </a:pPr>
                      <a:r>
                        <a:rPr sz="2200" spc="-10" dirty="0">
                          <a:solidFill>
                            <a:schemeClr val="tx1"/>
                          </a:solidFill>
                          <a:latin typeface="Times New Roman" panose="02020603050405020304" pitchFamily="18" charset="0"/>
                          <a:cs typeface="Times New Roman" panose="02020603050405020304" pitchFamily="18" charset="0"/>
                        </a:rPr>
                        <a:t>Loan</a:t>
                      </a:r>
                      <a:r>
                        <a:rPr sz="2200" dirty="0">
                          <a:solidFill>
                            <a:schemeClr val="tx1"/>
                          </a:solidFill>
                          <a:latin typeface="Times New Roman" panose="02020603050405020304" pitchFamily="18" charset="0"/>
                          <a:cs typeface="Times New Roman" panose="02020603050405020304" pitchFamily="18" charset="0"/>
                        </a:rPr>
                        <a:t>s</a:t>
                      </a:r>
                      <a:r>
                        <a:rPr sz="2200" spc="-100" dirty="0">
                          <a:solidFill>
                            <a:schemeClr val="tx1"/>
                          </a:solidFill>
                          <a:latin typeface="Times New Roman" panose="02020603050405020304" pitchFamily="18" charset="0"/>
                          <a:cs typeface="Times New Roman" panose="02020603050405020304" pitchFamily="18" charset="0"/>
                        </a:rPr>
                        <a:t> </a:t>
                      </a:r>
                      <a:r>
                        <a:rPr sz="2200" dirty="0">
                          <a:solidFill>
                            <a:schemeClr val="tx1"/>
                          </a:solidFill>
                          <a:latin typeface="Times New Roman" panose="02020603050405020304" pitchFamily="18" charset="0"/>
                          <a:cs typeface="Times New Roman" panose="02020603050405020304" pitchFamily="18" charset="0"/>
                        </a:rPr>
                        <a:t>re</a:t>
                      </a:r>
                      <a:r>
                        <a:rPr sz="2200" spc="-10" dirty="0">
                          <a:solidFill>
                            <a:schemeClr val="tx1"/>
                          </a:solidFill>
                          <a:latin typeface="Times New Roman" panose="02020603050405020304" pitchFamily="18" charset="0"/>
                          <a:cs typeface="Times New Roman" panose="02020603050405020304" pitchFamily="18" charset="0"/>
                        </a:rPr>
                        <a:t>p</a:t>
                      </a:r>
                      <a:r>
                        <a:rPr sz="2200" spc="-5" dirty="0">
                          <a:solidFill>
                            <a:schemeClr val="tx1"/>
                          </a:solidFill>
                          <a:latin typeface="Times New Roman" panose="02020603050405020304" pitchFamily="18" charset="0"/>
                          <a:cs typeface="Times New Roman" panose="02020603050405020304" pitchFamily="18" charset="0"/>
                        </a:rPr>
                        <a:t>ay</a:t>
                      </a:r>
                      <a:r>
                        <a:rPr sz="2200" spc="-10" dirty="0">
                          <a:solidFill>
                            <a:schemeClr val="tx1"/>
                          </a:solidFill>
                          <a:latin typeface="Times New Roman" panose="02020603050405020304" pitchFamily="18" charset="0"/>
                          <a:cs typeface="Times New Roman" panose="02020603050405020304" pitchFamily="18" charset="0"/>
                        </a:rPr>
                        <a:t>a</a:t>
                      </a:r>
                      <a:r>
                        <a:rPr sz="2200" spc="-5" dirty="0">
                          <a:solidFill>
                            <a:schemeClr val="tx1"/>
                          </a:solidFill>
                          <a:latin typeface="Times New Roman" panose="02020603050405020304" pitchFamily="18" charset="0"/>
                          <a:cs typeface="Times New Roman" panose="02020603050405020304" pitchFamily="18" charset="0"/>
                        </a:rPr>
                        <a:t>b</a:t>
                      </a:r>
                      <a:r>
                        <a:rPr sz="2200" spc="-10" dirty="0">
                          <a:solidFill>
                            <a:schemeClr val="tx1"/>
                          </a:solidFill>
                          <a:latin typeface="Times New Roman" panose="02020603050405020304" pitchFamily="18" charset="0"/>
                          <a:cs typeface="Times New Roman" panose="02020603050405020304" pitchFamily="18" charset="0"/>
                        </a:rPr>
                        <a:t>l</a:t>
                      </a:r>
                      <a:r>
                        <a:rPr sz="2200" dirty="0">
                          <a:solidFill>
                            <a:schemeClr val="tx1"/>
                          </a:solidFill>
                          <a:latin typeface="Times New Roman" panose="02020603050405020304" pitchFamily="18" charset="0"/>
                          <a:cs typeface="Times New Roman" panose="02020603050405020304" pitchFamily="18" charset="0"/>
                        </a:rPr>
                        <a:t>e</a:t>
                      </a:r>
                      <a:r>
                        <a:rPr sz="2200" spc="-105" dirty="0">
                          <a:solidFill>
                            <a:schemeClr val="tx1"/>
                          </a:solidFill>
                          <a:latin typeface="Times New Roman" panose="02020603050405020304" pitchFamily="18" charset="0"/>
                          <a:cs typeface="Times New Roman" panose="02020603050405020304" pitchFamily="18" charset="0"/>
                        </a:rPr>
                        <a:t> </a:t>
                      </a:r>
                      <a:r>
                        <a:rPr sz="2200" spc="-10" dirty="0">
                          <a:solidFill>
                            <a:schemeClr val="tx1"/>
                          </a:solidFill>
                          <a:latin typeface="Times New Roman" panose="02020603050405020304" pitchFamily="18" charset="0"/>
                          <a:cs typeface="Times New Roman" panose="02020603050405020304" pitchFamily="18" charset="0"/>
                        </a:rPr>
                        <a:t>o</a:t>
                      </a:r>
                      <a:r>
                        <a:rPr sz="2200" dirty="0">
                          <a:solidFill>
                            <a:schemeClr val="tx1"/>
                          </a:solidFill>
                          <a:latin typeface="Times New Roman" panose="02020603050405020304" pitchFamily="18" charset="0"/>
                          <a:cs typeface="Times New Roman" panose="02020603050405020304" pitchFamily="18" charset="0"/>
                        </a:rPr>
                        <a:t>n</a:t>
                      </a:r>
                      <a:r>
                        <a:rPr sz="2200" spc="-114" dirty="0">
                          <a:solidFill>
                            <a:schemeClr val="tx1"/>
                          </a:solidFill>
                          <a:latin typeface="Times New Roman" panose="02020603050405020304" pitchFamily="18" charset="0"/>
                          <a:cs typeface="Times New Roman" panose="02020603050405020304" pitchFamily="18" charset="0"/>
                        </a:rPr>
                        <a:t> </a:t>
                      </a:r>
                      <a:r>
                        <a:rPr sz="2200" spc="-5" dirty="0">
                          <a:solidFill>
                            <a:schemeClr val="tx1"/>
                          </a:solidFill>
                          <a:latin typeface="Times New Roman" panose="02020603050405020304" pitchFamily="18" charset="0"/>
                          <a:cs typeface="Times New Roman" panose="02020603050405020304" pitchFamily="18" charset="0"/>
                        </a:rPr>
                        <a:t>d</a:t>
                      </a:r>
                      <a:r>
                        <a:rPr sz="2200" spc="-15" dirty="0">
                          <a:solidFill>
                            <a:schemeClr val="tx1"/>
                          </a:solidFill>
                          <a:latin typeface="Times New Roman" panose="02020603050405020304" pitchFamily="18" charset="0"/>
                          <a:cs typeface="Times New Roman" panose="02020603050405020304" pitchFamily="18" charset="0"/>
                        </a:rPr>
                        <a:t>e</a:t>
                      </a:r>
                      <a:r>
                        <a:rPr sz="2200" spc="-5" dirty="0">
                          <a:solidFill>
                            <a:schemeClr val="tx1"/>
                          </a:solidFill>
                          <a:latin typeface="Times New Roman" panose="02020603050405020304" pitchFamily="18" charset="0"/>
                          <a:cs typeface="Times New Roman" panose="02020603050405020304" pitchFamily="18" charset="0"/>
                        </a:rPr>
                        <a:t>m</a:t>
                      </a:r>
                      <a:r>
                        <a:rPr sz="2200" spc="-10" dirty="0">
                          <a:solidFill>
                            <a:schemeClr val="tx1"/>
                          </a:solidFill>
                          <a:latin typeface="Times New Roman" panose="02020603050405020304" pitchFamily="18" charset="0"/>
                          <a:cs typeface="Times New Roman" panose="02020603050405020304" pitchFamily="18" charset="0"/>
                        </a:rPr>
                        <a:t>a</a:t>
                      </a:r>
                      <a:r>
                        <a:rPr sz="2200" spc="-5" dirty="0">
                          <a:solidFill>
                            <a:schemeClr val="tx1"/>
                          </a:solidFill>
                          <a:latin typeface="Times New Roman" panose="02020603050405020304" pitchFamily="18" charset="0"/>
                          <a:cs typeface="Times New Roman" panose="02020603050405020304" pitchFamily="18" charset="0"/>
                        </a:rPr>
                        <a:t>n</a:t>
                      </a:r>
                      <a:r>
                        <a:rPr sz="2200" spc="-15" dirty="0">
                          <a:solidFill>
                            <a:schemeClr val="tx1"/>
                          </a:solidFill>
                          <a:latin typeface="Times New Roman" panose="02020603050405020304" pitchFamily="18" charset="0"/>
                          <a:cs typeface="Times New Roman" panose="02020603050405020304" pitchFamily="18" charset="0"/>
                        </a:rPr>
                        <a:t>d</a:t>
                      </a:r>
                      <a:r>
                        <a:rPr sz="2200" dirty="0">
                          <a:solidFill>
                            <a:schemeClr val="tx1"/>
                          </a:solidFill>
                          <a:latin typeface="Times New Roman" panose="02020603050405020304" pitchFamily="18" charset="0"/>
                          <a:cs typeface="Times New Roman" panose="02020603050405020304" pitchFamily="18" charset="0"/>
                        </a:rPr>
                        <a:t>:</a:t>
                      </a:r>
                    </a:p>
                    <a:p>
                      <a:pPr marL="1181100" lvl="3" indent="-369570">
                        <a:lnSpc>
                          <a:spcPts val="2205"/>
                        </a:lnSpc>
                        <a:buAutoNum type="alphaUcParenBoth"/>
                        <a:tabLst>
                          <a:tab pos="1181735" algn="l"/>
                        </a:tabLst>
                      </a:pPr>
                      <a:r>
                        <a:rPr sz="2200" spc="-5" dirty="0">
                          <a:solidFill>
                            <a:schemeClr val="tx1"/>
                          </a:solidFill>
                          <a:latin typeface="Times New Roman" panose="02020603050405020304" pitchFamily="18" charset="0"/>
                          <a:cs typeface="Times New Roman" panose="02020603050405020304" pitchFamily="18" charset="0"/>
                        </a:rPr>
                        <a:t>fro</a:t>
                      </a:r>
                      <a:r>
                        <a:rPr sz="2200" dirty="0">
                          <a:solidFill>
                            <a:schemeClr val="tx1"/>
                          </a:solidFill>
                          <a:latin typeface="Times New Roman" panose="02020603050405020304" pitchFamily="18" charset="0"/>
                          <a:cs typeface="Times New Roman" panose="02020603050405020304" pitchFamily="18" charset="0"/>
                        </a:rPr>
                        <a:t>m</a:t>
                      </a:r>
                      <a:r>
                        <a:rPr sz="2200" spc="-120" dirty="0">
                          <a:solidFill>
                            <a:schemeClr val="tx1"/>
                          </a:solidFill>
                          <a:latin typeface="Times New Roman" panose="02020603050405020304" pitchFamily="18" charset="0"/>
                          <a:cs typeface="Times New Roman" panose="02020603050405020304" pitchFamily="18" charset="0"/>
                        </a:rPr>
                        <a:t> </a:t>
                      </a:r>
                      <a:r>
                        <a:rPr sz="2200" spc="-5" dirty="0">
                          <a:solidFill>
                            <a:schemeClr val="tx1"/>
                          </a:solidFill>
                          <a:latin typeface="Times New Roman" panose="02020603050405020304" pitchFamily="18" charset="0"/>
                          <a:cs typeface="Times New Roman" panose="02020603050405020304" pitchFamily="18" charset="0"/>
                        </a:rPr>
                        <a:t>b</a:t>
                      </a:r>
                      <a:r>
                        <a:rPr sz="2200" spc="-15" dirty="0">
                          <a:solidFill>
                            <a:schemeClr val="tx1"/>
                          </a:solidFill>
                          <a:latin typeface="Times New Roman" panose="02020603050405020304" pitchFamily="18" charset="0"/>
                          <a:cs typeface="Times New Roman" panose="02020603050405020304" pitchFamily="18" charset="0"/>
                        </a:rPr>
                        <a:t>a</a:t>
                      </a:r>
                      <a:r>
                        <a:rPr sz="2200" spc="-5" dirty="0">
                          <a:solidFill>
                            <a:schemeClr val="tx1"/>
                          </a:solidFill>
                          <a:latin typeface="Times New Roman" panose="02020603050405020304" pitchFamily="18" charset="0"/>
                          <a:cs typeface="Times New Roman" panose="02020603050405020304" pitchFamily="18" charset="0"/>
                        </a:rPr>
                        <a:t>nk</a:t>
                      </a:r>
                      <a:r>
                        <a:rPr sz="2200" spc="-10" dirty="0">
                          <a:solidFill>
                            <a:schemeClr val="tx1"/>
                          </a:solidFill>
                          <a:latin typeface="Times New Roman" panose="02020603050405020304" pitchFamily="18" charset="0"/>
                          <a:cs typeface="Times New Roman" panose="02020603050405020304" pitchFamily="18" charset="0"/>
                        </a:rPr>
                        <a:t>s</a:t>
                      </a:r>
                      <a:r>
                        <a:rPr sz="2200" dirty="0">
                          <a:solidFill>
                            <a:schemeClr val="tx1"/>
                          </a:solidFill>
                          <a:latin typeface="Times New Roman" panose="02020603050405020304" pitchFamily="18" charset="0"/>
                          <a:cs typeface="Times New Roman" panose="02020603050405020304" pitchFamily="18" charset="0"/>
                        </a:rPr>
                        <a:t>.</a:t>
                      </a:r>
                    </a:p>
                    <a:p>
                      <a:pPr marL="1181100" lvl="3" indent="-369570">
                        <a:lnSpc>
                          <a:spcPts val="2200"/>
                        </a:lnSpc>
                        <a:buAutoNum type="alphaUcParenBoth"/>
                        <a:tabLst>
                          <a:tab pos="1181735" algn="l"/>
                        </a:tabLst>
                      </a:pPr>
                      <a:r>
                        <a:rPr sz="2200" spc="-5" dirty="0">
                          <a:solidFill>
                            <a:schemeClr val="tx1"/>
                          </a:solidFill>
                          <a:latin typeface="Times New Roman" panose="02020603050405020304" pitchFamily="18" charset="0"/>
                          <a:cs typeface="Times New Roman" panose="02020603050405020304" pitchFamily="18" charset="0"/>
                        </a:rPr>
                        <a:t>fro</a:t>
                      </a:r>
                      <a:r>
                        <a:rPr sz="2200" dirty="0">
                          <a:solidFill>
                            <a:schemeClr val="tx1"/>
                          </a:solidFill>
                          <a:latin typeface="Times New Roman" panose="02020603050405020304" pitchFamily="18" charset="0"/>
                          <a:cs typeface="Times New Roman" panose="02020603050405020304" pitchFamily="18" charset="0"/>
                        </a:rPr>
                        <a:t>m</a:t>
                      </a:r>
                      <a:r>
                        <a:rPr sz="2200" spc="-120" dirty="0">
                          <a:solidFill>
                            <a:schemeClr val="tx1"/>
                          </a:solidFill>
                          <a:latin typeface="Times New Roman" panose="02020603050405020304" pitchFamily="18" charset="0"/>
                          <a:cs typeface="Times New Roman" panose="02020603050405020304" pitchFamily="18" charset="0"/>
                        </a:rPr>
                        <a:t> </a:t>
                      </a:r>
                      <a:r>
                        <a:rPr sz="2200" spc="-5" dirty="0">
                          <a:solidFill>
                            <a:schemeClr val="tx1"/>
                          </a:solidFill>
                          <a:latin typeface="Times New Roman" panose="02020603050405020304" pitchFamily="18" charset="0"/>
                          <a:cs typeface="Times New Roman" panose="02020603050405020304" pitchFamily="18" charset="0"/>
                        </a:rPr>
                        <a:t>ot</a:t>
                      </a:r>
                      <a:r>
                        <a:rPr sz="2200" spc="-10" dirty="0">
                          <a:solidFill>
                            <a:schemeClr val="tx1"/>
                          </a:solidFill>
                          <a:latin typeface="Times New Roman" panose="02020603050405020304" pitchFamily="18" charset="0"/>
                          <a:cs typeface="Times New Roman" panose="02020603050405020304" pitchFamily="18" charset="0"/>
                        </a:rPr>
                        <a:t>h</a:t>
                      </a:r>
                      <a:r>
                        <a:rPr sz="2200" spc="-5" dirty="0">
                          <a:solidFill>
                            <a:schemeClr val="tx1"/>
                          </a:solidFill>
                          <a:latin typeface="Times New Roman" panose="02020603050405020304" pitchFamily="18" charset="0"/>
                          <a:cs typeface="Times New Roman" panose="02020603050405020304" pitchFamily="18" charset="0"/>
                        </a:rPr>
                        <a:t>e</a:t>
                      </a:r>
                      <a:r>
                        <a:rPr sz="2200" dirty="0">
                          <a:solidFill>
                            <a:schemeClr val="tx1"/>
                          </a:solidFill>
                          <a:latin typeface="Times New Roman" panose="02020603050405020304" pitchFamily="18" charset="0"/>
                          <a:cs typeface="Times New Roman" panose="02020603050405020304" pitchFamily="18" charset="0"/>
                        </a:rPr>
                        <a:t>r</a:t>
                      </a:r>
                      <a:r>
                        <a:rPr sz="2200" spc="-105" dirty="0">
                          <a:solidFill>
                            <a:schemeClr val="tx1"/>
                          </a:solidFill>
                          <a:latin typeface="Times New Roman" panose="02020603050405020304" pitchFamily="18" charset="0"/>
                          <a:cs typeface="Times New Roman" panose="02020603050405020304" pitchFamily="18" charset="0"/>
                        </a:rPr>
                        <a:t> </a:t>
                      </a:r>
                      <a:r>
                        <a:rPr sz="2200" spc="-5" dirty="0">
                          <a:solidFill>
                            <a:schemeClr val="tx1"/>
                          </a:solidFill>
                          <a:latin typeface="Times New Roman" panose="02020603050405020304" pitchFamily="18" charset="0"/>
                          <a:cs typeface="Times New Roman" panose="02020603050405020304" pitchFamily="18" charset="0"/>
                        </a:rPr>
                        <a:t>p</a:t>
                      </a:r>
                      <a:r>
                        <a:rPr sz="2200" spc="-15" dirty="0">
                          <a:solidFill>
                            <a:schemeClr val="tx1"/>
                          </a:solidFill>
                          <a:latin typeface="Times New Roman" panose="02020603050405020304" pitchFamily="18" charset="0"/>
                          <a:cs typeface="Times New Roman" panose="02020603050405020304" pitchFamily="18" charset="0"/>
                        </a:rPr>
                        <a:t>a</a:t>
                      </a:r>
                      <a:r>
                        <a:rPr sz="2200" dirty="0">
                          <a:solidFill>
                            <a:schemeClr val="tx1"/>
                          </a:solidFill>
                          <a:latin typeface="Times New Roman" panose="02020603050405020304" pitchFamily="18" charset="0"/>
                          <a:cs typeface="Times New Roman" panose="02020603050405020304" pitchFamily="18" charset="0"/>
                        </a:rPr>
                        <a:t>rtie</a:t>
                      </a:r>
                      <a:r>
                        <a:rPr sz="2200" spc="-10" dirty="0">
                          <a:solidFill>
                            <a:schemeClr val="tx1"/>
                          </a:solidFill>
                          <a:latin typeface="Times New Roman" panose="02020603050405020304" pitchFamily="18" charset="0"/>
                          <a:cs typeface="Times New Roman" panose="02020603050405020304" pitchFamily="18" charset="0"/>
                        </a:rPr>
                        <a:t>s</a:t>
                      </a:r>
                      <a:r>
                        <a:rPr sz="2200" dirty="0">
                          <a:solidFill>
                            <a:schemeClr val="tx1"/>
                          </a:solidFill>
                          <a:latin typeface="Times New Roman" panose="02020603050405020304" pitchFamily="18" charset="0"/>
                          <a:cs typeface="Times New Roman" panose="02020603050405020304" pitchFamily="18" charset="0"/>
                        </a:rPr>
                        <a:t>.</a:t>
                      </a:r>
                    </a:p>
                    <a:p>
                      <a:pPr marL="702310" lvl="2" indent="-343535">
                        <a:lnSpc>
                          <a:spcPts val="2195"/>
                        </a:lnSpc>
                        <a:buAutoNum type="alphaLcParenBoth"/>
                        <a:tabLst>
                          <a:tab pos="702945" algn="l"/>
                        </a:tabLst>
                      </a:pPr>
                      <a:r>
                        <a:rPr sz="2200" spc="-10" dirty="0">
                          <a:solidFill>
                            <a:schemeClr val="tx1"/>
                          </a:solidFill>
                          <a:latin typeface="Times New Roman" panose="02020603050405020304" pitchFamily="18" charset="0"/>
                          <a:cs typeface="Times New Roman" panose="02020603050405020304" pitchFamily="18" charset="0"/>
                        </a:rPr>
                        <a:t>Loan</a:t>
                      </a:r>
                      <a:r>
                        <a:rPr sz="2200" dirty="0">
                          <a:solidFill>
                            <a:schemeClr val="tx1"/>
                          </a:solidFill>
                          <a:latin typeface="Times New Roman" panose="02020603050405020304" pitchFamily="18" charset="0"/>
                          <a:cs typeface="Times New Roman" panose="02020603050405020304" pitchFamily="18" charset="0"/>
                        </a:rPr>
                        <a:t>s</a:t>
                      </a:r>
                      <a:r>
                        <a:rPr sz="2200" spc="-100" dirty="0">
                          <a:solidFill>
                            <a:schemeClr val="tx1"/>
                          </a:solidFill>
                          <a:latin typeface="Times New Roman" panose="02020603050405020304" pitchFamily="18" charset="0"/>
                          <a:cs typeface="Times New Roman" panose="02020603050405020304" pitchFamily="18" charset="0"/>
                        </a:rPr>
                        <a:t> </a:t>
                      </a:r>
                      <a:r>
                        <a:rPr sz="2200" spc="-5" dirty="0">
                          <a:solidFill>
                            <a:schemeClr val="tx1"/>
                          </a:solidFill>
                          <a:latin typeface="Times New Roman" panose="02020603050405020304" pitchFamily="18" charset="0"/>
                          <a:cs typeface="Times New Roman" panose="02020603050405020304" pitchFamily="18" charset="0"/>
                        </a:rPr>
                        <a:t>fro</a:t>
                      </a:r>
                      <a:r>
                        <a:rPr sz="2200" dirty="0">
                          <a:solidFill>
                            <a:schemeClr val="tx1"/>
                          </a:solidFill>
                          <a:latin typeface="Times New Roman" panose="02020603050405020304" pitchFamily="18" charset="0"/>
                          <a:cs typeface="Times New Roman" panose="02020603050405020304" pitchFamily="18" charset="0"/>
                        </a:rPr>
                        <a:t>m</a:t>
                      </a:r>
                      <a:r>
                        <a:rPr sz="2200" spc="-110" dirty="0">
                          <a:solidFill>
                            <a:schemeClr val="tx1"/>
                          </a:solidFill>
                          <a:latin typeface="Times New Roman" panose="02020603050405020304" pitchFamily="18" charset="0"/>
                          <a:cs typeface="Times New Roman" panose="02020603050405020304" pitchFamily="18" charset="0"/>
                        </a:rPr>
                        <a:t> </a:t>
                      </a:r>
                      <a:r>
                        <a:rPr sz="2200" dirty="0">
                          <a:solidFill>
                            <a:schemeClr val="tx1"/>
                          </a:solidFill>
                          <a:latin typeface="Times New Roman" panose="02020603050405020304" pitchFamily="18" charset="0"/>
                          <a:cs typeface="Times New Roman" panose="02020603050405020304" pitchFamily="18" charset="0"/>
                        </a:rPr>
                        <a:t>re</a:t>
                      </a:r>
                      <a:r>
                        <a:rPr sz="2200" spc="-10" dirty="0">
                          <a:solidFill>
                            <a:schemeClr val="tx1"/>
                          </a:solidFill>
                          <a:latin typeface="Times New Roman" panose="02020603050405020304" pitchFamily="18" charset="0"/>
                          <a:cs typeface="Times New Roman" panose="02020603050405020304" pitchFamily="18" charset="0"/>
                        </a:rPr>
                        <a:t>l</a:t>
                      </a:r>
                      <a:r>
                        <a:rPr sz="2200" spc="-5" dirty="0">
                          <a:solidFill>
                            <a:schemeClr val="tx1"/>
                          </a:solidFill>
                          <a:latin typeface="Times New Roman" panose="02020603050405020304" pitchFamily="18" charset="0"/>
                          <a:cs typeface="Times New Roman" panose="02020603050405020304" pitchFamily="18" charset="0"/>
                        </a:rPr>
                        <a:t>at</a:t>
                      </a:r>
                      <a:r>
                        <a:rPr sz="2200" spc="-10" dirty="0">
                          <a:solidFill>
                            <a:schemeClr val="tx1"/>
                          </a:solidFill>
                          <a:latin typeface="Times New Roman" panose="02020603050405020304" pitchFamily="18" charset="0"/>
                          <a:cs typeface="Times New Roman" panose="02020603050405020304" pitchFamily="18" charset="0"/>
                        </a:rPr>
                        <a:t>e</a:t>
                      </a:r>
                      <a:r>
                        <a:rPr sz="2200" dirty="0">
                          <a:solidFill>
                            <a:schemeClr val="tx1"/>
                          </a:solidFill>
                          <a:latin typeface="Times New Roman" panose="02020603050405020304" pitchFamily="18" charset="0"/>
                          <a:cs typeface="Times New Roman" panose="02020603050405020304" pitchFamily="18" charset="0"/>
                        </a:rPr>
                        <a:t>d</a:t>
                      </a:r>
                      <a:r>
                        <a:rPr sz="2200" spc="-105" dirty="0">
                          <a:solidFill>
                            <a:schemeClr val="tx1"/>
                          </a:solidFill>
                          <a:latin typeface="Times New Roman" panose="02020603050405020304" pitchFamily="18" charset="0"/>
                          <a:cs typeface="Times New Roman" panose="02020603050405020304" pitchFamily="18" charset="0"/>
                        </a:rPr>
                        <a:t> </a:t>
                      </a:r>
                      <a:r>
                        <a:rPr sz="2200" spc="-5" dirty="0">
                          <a:solidFill>
                            <a:schemeClr val="tx1"/>
                          </a:solidFill>
                          <a:latin typeface="Times New Roman" panose="02020603050405020304" pitchFamily="18" charset="0"/>
                          <a:cs typeface="Times New Roman" panose="02020603050405020304" pitchFamily="18" charset="0"/>
                        </a:rPr>
                        <a:t>p</a:t>
                      </a:r>
                      <a:r>
                        <a:rPr sz="2200" spc="-15" dirty="0">
                          <a:solidFill>
                            <a:schemeClr val="tx1"/>
                          </a:solidFill>
                          <a:latin typeface="Times New Roman" panose="02020603050405020304" pitchFamily="18" charset="0"/>
                          <a:cs typeface="Times New Roman" panose="02020603050405020304" pitchFamily="18" charset="0"/>
                        </a:rPr>
                        <a:t>a</a:t>
                      </a:r>
                      <a:r>
                        <a:rPr sz="2200" dirty="0">
                          <a:solidFill>
                            <a:schemeClr val="tx1"/>
                          </a:solidFill>
                          <a:latin typeface="Times New Roman" panose="02020603050405020304" pitchFamily="18" charset="0"/>
                          <a:cs typeface="Times New Roman" panose="02020603050405020304" pitchFamily="18" charset="0"/>
                        </a:rPr>
                        <a:t>rtie</a:t>
                      </a:r>
                      <a:r>
                        <a:rPr sz="2200" spc="-10" dirty="0">
                          <a:solidFill>
                            <a:schemeClr val="tx1"/>
                          </a:solidFill>
                          <a:latin typeface="Times New Roman" panose="02020603050405020304" pitchFamily="18" charset="0"/>
                          <a:cs typeface="Times New Roman" panose="02020603050405020304" pitchFamily="18" charset="0"/>
                        </a:rPr>
                        <a:t>s</a:t>
                      </a:r>
                      <a:r>
                        <a:rPr sz="2200" dirty="0">
                          <a:solidFill>
                            <a:schemeClr val="tx1"/>
                          </a:solidFill>
                          <a:latin typeface="Times New Roman" panose="02020603050405020304" pitchFamily="18" charset="0"/>
                          <a:cs typeface="Times New Roman" panose="02020603050405020304" pitchFamily="18" charset="0"/>
                        </a:rPr>
                        <a:t>;</a:t>
                      </a:r>
                    </a:p>
                    <a:p>
                      <a:pPr marL="690245" lvl="2" indent="-331470">
                        <a:lnSpc>
                          <a:spcPts val="2200"/>
                        </a:lnSpc>
                        <a:buAutoNum type="alphaLcParenBoth"/>
                        <a:tabLst>
                          <a:tab pos="690880" algn="l"/>
                        </a:tabLst>
                      </a:pPr>
                      <a:r>
                        <a:rPr sz="2200" spc="-190" dirty="0">
                          <a:solidFill>
                            <a:schemeClr val="tx1"/>
                          </a:solidFill>
                          <a:latin typeface="Times New Roman" panose="02020603050405020304" pitchFamily="18" charset="0"/>
                          <a:cs typeface="Times New Roman" panose="02020603050405020304" pitchFamily="18" charset="0"/>
                        </a:rPr>
                        <a:t>Deposits;</a:t>
                      </a:r>
                      <a:endParaRPr sz="2200" dirty="0">
                        <a:solidFill>
                          <a:schemeClr val="tx1"/>
                        </a:solidFill>
                        <a:latin typeface="Times New Roman" panose="02020603050405020304" pitchFamily="18" charset="0"/>
                        <a:cs typeface="Times New Roman" panose="02020603050405020304" pitchFamily="18" charset="0"/>
                      </a:endParaRPr>
                    </a:p>
                    <a:p>
                      <a:pPr marL="702310" lvl="2" indent="-343535">
                        <a:lnSpc>
                          <a:spcPts val="2205"/>
                        </a:lnSpc>
                        <a:buAutoNum type="alphaLcParenBoth"/>
                        <a:tabLst>
                          <a:tab pos="702945" algn="l"/>
                        </a:tabLst>
                      </a:pPr>
                      <a:r>
                        <a:rPr sz="2200" spc="-5" dirty="0">
                          <a:solidFill>
                            <a:schemeClr val="tx1"/>
                          </a:solidFill>
                          <a:latin typeface="Times New Roman" panose="02020603050405020304" pitchFamily="18" charset="0"/>
                          <a:cs typeface="Times New Roman" panose="02020603050405020304" pitchFamily="18" charset="0"/>
                        </a:rPr>
                        <a:t>Oth</a:t>
                      </a:r>
                      <a:r>
                        <a:rPr sz="2200" spc="-10" dirty="0">
                          <a:solidFill>
                            <a:schemeClr val="tx1"/>
                          </a:solidFill>
                          <a:latin typeface="Times New Roman" panose="02020603050405020304" pitchFamily="18" charset="0"/>
                          <a:cs typeface="Times New Roman" panose="02020603050405020304" pitchFamily="18" charset="0"/>
                        </a:rPr>
                        <a:t>e</a:t>
                      </a:r>
                      <a:r>
                        <a:rPr sz="2200" dirty="0">
                          <a:solidFill>
                            <a:schemeClr val="tx1"/>
                          </a:solidFill>
                          <a:latin typeface="Times New Roman" panose="02020603050405020304" pitchFamily="18" charset="0"/>
                          <a:cs typeface="Times New Roman" panose="02020603050405020304" pitchFamily="18" charset="0"/>
                        </a:rPr>
                        <a:t>r</a:t>
                      </a:r>
                      <a:r>
                        <a:rPr sz="2200" spc="-110" dirty="0">
                          <a:solidFill>
                            <a:schemeClr val="tx1"/>
                          </a:solidFill>
                          <a:latin typeface="Times New Roman" panose="02020603050405020304" pitchFamily="18" charset="0"/>
                          <a:cs typeface="Times New Roman" panose="02020603050405020304" pitchFamily="18" charset="0"/>
                        </a:rPr>
                        <a:t> </a:t>
                      </a:r>
                      <a:r>
                        <a:rPr sz="2200" spc="-5" dirty="0">
                          <a:solidFill>
                            <a:schemeClr val="tx1"/>
                          </a:solidFill>
                          <a:latin typeface="Times New Roman" panose="02020603050405020304" pitchFamily="18" charset="0"/>
                          <a:cs typeface="Times New Roman" panose="02020603050405020304" pitchFamily="18" charset="0"/>
                        </a:rPr>
                        <a:t>loan</a:t>
                      </a:r>
                      <a:r>
                        <a:rPr sz="2200" dirty="0">
                          <a:solidFill>
                            <a:schemeClr val="tx1"/>
                          </a:solidFill>
                          <a:latin typeface="Times New Roman" panose="02020603050405020304" pitchFamily="18" charset="0"/>
                          <a:cs typeface="Times New Roman" panose="02020603050405020304" pitchFamily="18" charset="0"/>
                        </a:rPr>
                        <a:t>s</a:t>
                      </a:r>
                      <a:r>
                        <a:rPr sz="2200" spc="-105" dirty="0">
                          <a:solidFill>
                            <a:schemeClr val="tx1"/>
                          </a:solidFill>
                          <a:latin typeface="Times New Roman" panose="02020603050405020304" pitchFamily="18" charset="0"/>
                          <a:cs typeface="Times New Roman" panose="02020603050405020304" pitchFamily="18" charset="0"/>
                        </a:rPr>
                        <a:t> </a:t>
                      </a:r>
                      <a:r>
                        <a:rPr sz="2200" dirty="0">
                          <a:solidFill>
                            <a:schemeClr val="tx1"/>
                          </a:solidFill>
                          <a:latin typeface="Times New Roman" panose="02020603050405020304" pitchFamily="18" charset="0"/>
                          <a:cs typeface="Times New Roman" panose="02020603050405020304" pitchFamily="18" charset="0"/>
                        </a:rPr>
                        <a:t>(s</a:t>
                      </a:r>
                      <a:r>
                        <a:rPr sz="2200" spc="-10" dirty="0">
                          <a:solidFill>
                            <a:schemeClr val="tx1"/>
                          </a:solidFill>
                          <a:latin typeface="Times New Roman" panose="02020603050405020304" pitchFamily="18" charset="0"/>
                          <a:cs typeface="Times New Roman" panose="02020603050405020304" pitchFamily="18" charset="0"/>
                        </a:rPr>
                        <a:t>p</a:t>
                      </a:r>
                      <a:r>
                        <a:rPr sz="2200" spc="-5" dirty="0">
                          <a:solidFill>
                            <a:schemeClr val="tx1"/>
                          </a:solidFill>
                          <a:latin typeface="Times New Roman" panose="02020603050405020304" pitchFamily="18" charset="0"/>
                          <a:cs typeface="Times New Roman" panose="02020603050405020304" pitchFamily="18" charset="0"/>
                        </a:rPr>
                        <a:t>e</a:t>
                      </a:r>
                      <a:r>
                        <a:rPr sz="2200" spc="-10" dirty="0">
                          <a:solidFill>
                            <a:schemeClr val="tx1"/>
                          </a:solidFill>
                          <a:latin typeface="Times New Roman" panose="02020603050405020304" pitchFamily="18" charset="0"/>
                          <a:cs typeface="Times New Roman" panose="02020603050405020304" pitchFamily="18" charset="0"/>
                        </a:rPr>
                        <a:t>c</a:t>
                      </a:r>
                      <a:r>
                        <a:rPr sz="2200" spc="-5" dirty="0">
                          <a:solidFill>
                            <a:schemeClr val="tx1"/>
                          </a:solidFill>
                          <a:latin typeface="Times New Roman" panose="02020603050405020304" pitchFamily="18" charset="0"/>
                          <a:cs typeface="Times New Roman" panose="02020603050405020304" pitchFamily="18" charset="0"/>
                        </a:rPr>
                        <a:t>if</a:t>
                      </a:r>
                      <a:r>
                        <a:rPr sz="2200" dirty="0">
                          <a:solidFill>
                            <a:schemeClr val="tx1"/>
                          </a:solidFill>
                          <a:latin typeface="Times New Roman" panose="02020603050405020304" pitchFamily="18" charset="0"/>
                          <a:cs typeface="Times New Roman" panose="02020603050405020304" pitchFamily="18" charset="0"/>
                        </a:rPr>
                        <a:t>y</a:t>
                      </a:r>
                      <a:r>
                        <a:rPr sz="2200" spc="-110" dirty="0">
                          <a:solidFill>
                            <a:schemeClr val="tx1"/>
                          </a:solidFill>
                          <a:latin typeface="Times New Roman" panose="02020603050405020304" pitchFamily="18" charset="0"/>
                          <a:cs typeface="Times New Roman" panose="02020603050405020304" pitchFamily="18" charset="0"/>
                        </a:rPr>
                        <a:t> </a:t>
                      </a:r>
                      <a:r>
                        <a:rPr sz="2200" spc="-5" dirty="0">
                          <a:solidFill>
                            <a:schemeClr val="tx1"/>
                          </a:solidFill>
                          <a:latin typeface="Times New Roman" panose="02020603050405020304" pitchFamily="18" charset="0"/>
                          <a:cs typeface="Times New Roman" panose="02020603050405020304" pitchFamily="18" charset="0"/>
                        </a:rPr>
                        <a:t>n</a:t>
                      </a:r>
                      <a:r>
                        <a:rPr sz="2200" spc="-15" dirty="0">
                          <a:solidFill>
                            <a:schemeClr val="tx1"/>
                          </a:solidFill>
                          <a:latin typeface="Times New Roman" panose="02020603050405020304" pitchFamily="18" charset="0"/>
                          <a:cs typeface="Times New Roman" panose="02020603050405020304" pitchFamily="18" charset="0"/>
                        </a:rPr>
                        <a:t>a</a:t>
                      </a:r>
                      <a:r>
                        <a:rPr sz="2200" spc="-5" dirty="0">
                          <a:solidFill>
                            <a:schemeClr val="tx1"/>
                          </a:solidFill>
                          <a:latin typeface="Times New Roman" panose="02020603050405020304" pitchFamily="18" charset="0"/>
                          <a:cs typeface="Times New Roman" panose="02020603050405020304" pitchFamily="18" charset="0"/>
                        </a:rPr>
                        <a:t>tur</a:t>
                      </a:r>
                      <a:r>
                        <a:rPr sz="2200" spc="-15" dirty="0">
                          <a:solidFill>
                            <a:schemeClr val="tx1"/>
                          </a:solidFill>
                          <a:latin typeface="Times New Roman" panose="02020603050405020304" pitchFamily="18" charset="0"/>
                          <a:cs typeface="Times New Roman" panose="02020603050405020304" pitchFamily="18" charset="0"/>
                        </a:rPr>
                        <a:t>e</a:t>
                      </a:r>
                      <a:r>
                        <a:rPr sz="2200" dirty="0">
                          <a:solidFill>
                            <a:schemeClr val="tx1"/>
                          </a:solidFill>
                          <a:latin typeface="Times New Roman" panose="02020603050405020304" pitchFamily="18" charset="0"/>
                          <a:cs typeface="Times New Roman" panose="02020603050405020304" pitchFamily="18" charset="0"/>
                        </a:rPr>
                        <a:t>);</a:t>
                      </a:r>
                    </a:p>
                    <a:p>
                      <a:pPr marL="452120" marR="83185" lvl="1" indent="-361315" algn="just">
                        <a:lnSpc>
                          <a:spcPct val="83400"/>
                        </a:lnSpc>
                        <a:spcBef>
                          <a:spcPts val="215"/>
                        </a:spcBef>
                        <a:buFont typeface="Arial"/>
                        <a:buAutoNum type="romanLcParenBoth"/>
                        <a:tabLst>
                          <a:tab pos="542925" algn="l"/>
                        </a:tabLst>
                      </a:pPr>
                      <a:r>
                        <a:rPr dirty="0">
                          <a:solidFill>
                            <a:schemeClr val="tx1"/>
                          </a:solidFill>
                          <a:latin typeface="Times New Roman" panose="02020603050405020304" pitchFamily="18" charset="0"/>
                          <a:cs typeface="Times New Roman" panose="02020603050405020304" pitchFamily="18" charset="0"/>
                        </a:rPr>
                        <a:t>	</a:t>
                      </a:r>
                      <a:r>
                        <a:rPr sz="2200" spc="-200" dirty="0">
                          <a:solidFill>
                            <a:schemeClr val="tx1"/>
                          </a:solidFill>
                          <a:latin typeface="Times New Roman" panose="02020603050405020304" pitchFamily="18" charset="0"/>
                          <a:cs typeface="Times New Roman" panose="02020603050405020304" pitchFamily="18" charset="0"/>
                        </a:rPr>
                        <a:t>borrowings</a:t>
                      </a:r>
                      <a:r>
                        <a:rPr sz="2200" spc="-195" dirty="0">
                          <a:solidFill>
                            <a:schemeClr val="tx1"/>
                          </a:solidFill>
                          <a:latin typeface="Times New Roman" panose="02020603050405020304" pitchFamily="18" charset="0"/>
                          <a:cs typeface="Times New Roman" panose="02020603050405020304" pitchFamily="18" charset="0"/>
                        </a:rPr>
                        <a:t> </a:t>
                      </a:r>
                      <a:r>
                        <a:rPr sz="2200" spc="-175" dirty="0">
                          <a:solidFill>
                            <a:schemeClr val="tx1"/>
                          </a:solidFill>
                          <a:latin typeface="Times New Roman" panose="02020603050405020304" pitchFamily="18" charset="0"/>
                          <a:cs typeface="Times New Roman" panose="02020603050405020304" pitchFamily="18" charset="0"/>
                        </a:rPr>
                        <a:t>shall</a:t>
                      </a:r>
                      <a:r>
                        <a:rPr sz="2200" spc="-170" dirty="0">
                          <a:solidFill>
                            <a:schemeClr val="tx1"/>
                          </a:solidFill>
                          <a:latin typeface="Times New Roman" panose="02020603050405020304" pitchFamily="18" charset="0"/>
                          <a:cs typeface="Times New Roman" panose="02020603050405020304" pitchFamily="18" charset="0"/>
                        </a:rPr>
                        <a:t> further</a:t>
                      </a:r>
                      <a:r>
                        <a:rPr sz="2200" spc="-165" dirty="0">
                          <a:solidFill>
                            <a:schemeClr val="tx1"/>
                          </a:solidFill>
                          <a:latin typeface="Times New Roman" panose="02020603050405020304" pitchFamily="18" charset="0"/>
                          <a:cs typeface="Times New Roman" panose="02020603050405020304" pitchFamily="18" charset="0"/>
                        </a:rPr>
                        <a:t> </a:t>
                      </a:r>
                      <a:r>
                        <a:rPr sz="2200" spc="-229" dirty="0">
                          <a:solidFill>
                            <a:schemeClr val="tx1"/>
                          </a:solidFill>
                          <a:latin typeface="Times New Roman" panose="02020603050405020304" pitchFamily="18" charset="0"/>
                          <a:cs typeface="Times New Roman" panose="02020603050405020304" pitchFamily="18" charset="0"/>
                        </a:rPr>
                        <a:t>be</a:t>
                      </a:r>
                      <a:r>
                        <a:rPr sz="2200" spc="-225" dirty="0">
                          <a:solidFill>
                            <a:schemeClr val="tx1"/>
                          </a:solidFill>
                          <a:latin typeface="Times New Roman" panose="02020603050405020304" pitchFamily="18" charset="0"/>
                          <a:cs typeface="Times New Roman" panose="02020603050405020304" pitchFamily="18" charset="0"/>
                        </a:rPr>
                        <a:t> </a:t>
                      </a:r>
                      <a:r>
                        <a:rPr sz="2200" spc="-180" dirty="0">
                          <a:solidFill>
                            <a:schemeClr val="tx1"/>
                          </a:solidFill>
                          <a:latin typeface="Times New Roman" panose="02020603050405020304" pitchFamily="18" charset="0"/>
                          <a:cs typeface="Times New Roman" panose="02020603050405020304" pitchFamily="18" charset="0"/>
                        </a:rPr>
                        <a:t>sub-classified</a:t>
                      </a:r>
                      <a:r>
                        <a:rPr sz="2200" spc="-175" dirty="0">
                          <a:solidFill>
                            <a:schemeClr val="tx1"/>
                          </a:solidFill>
                          <a:latin typeface="Times New Roman" panose="02020603050405020304" pitchFamily="18" charset="0"/>
                          <a:cs typeface="Times New Roman" panose="02020603050405020304" pitchFamily="18" charset="0"/>
                        </a:rPr>
                        <a:t> </a:t>
                      </a:r>
                      <a:r>
                        <a:rPr sz="2200" spc="-225" dirty="0">
                          <a:solidFill>
                            <a:schemeClr val="tx1"/>
                          </a:solidFill>
                          <a:latin typeface="Times New Roman" panose="02020603050405020304" pitchFamily="18" charset="0"/>
                          <a:cs typeface="Times New Roman" panose="02020603050405020304" pitchFamily="18" charset="0"/>
                        </a:rPr>
                        <a:t>as </a:t>
                      </a:r>
                      <a:r>
                        <a:rPr sz="2200" spc="-220" dirty="0">
                          <a:solidFill>
                            <a:schemeClr val="tx1"/>
                          </a:solidFill>
                          <a:latin typeface="Times New Roman" panose="02020603050405020304" pitchFamily="18" charset="0"/>
                          <a:cs typeface="Times New Roman" panose="02020603050405020304" pitchFamily="18" charset="0"/>
                        </a:rPr>
                        <a:t> </a:t>
                      </a:r>
                      <a:r>
                        <a:rPr sz="2200" spc="-210" dirty="0">
                          <a:solidFill>
                            <a:schemeClr val="tx1"/>
                          </a:solidFill>
                          <a:latin typeface="Times New Roman" panose="02020603050405020304" pitchFamily="18" charset="0"/>
                          <a:cs typeface="Times New Roman" panose="02020603050405020304" pitchFamily="18" charset="0"/>
                        </a:rPr>
                        <a:t>secured</a:t>
                      </a:r>
                      <a:r>
                        <a:rPr sz="2200" spc="-204" dirty="0">
                          <a:solidFill>
                            <a:schemeClr val="tx1"/>
                          </a:solidFill>
                          <a:latin typeface="Times New Roman" panose="02020603050405020304" pitchFamily="18" charset="0"/>
                          <a:cs typeface="Times New Roman" panose="02020603050405020304" pitchFamily="18" charset="0"/>
                        </a:rPr>
                        <a:t> </a:t>
                      </a:r>
                      <a:r>
                        <a:rPr sz="2200" spc="-225" dirty="0">
                          <a:solidFill>
                            <a:schemeClr val="tx1"/>
                          </a:solidFill>
                          <a:latin typeface="Times New Roman" panose="02020603050405020304" pitchFamily="18" charset="0"/>
                          <a:cs typeface="Times New Roman" panose="02020603050405020304" pitchFamily="18" charset="0"/>
                        </a:rPr>
                        <a:t>and</a:t>
                      </a:r>
                      <a:r>
                        <a:rPr sz="2200" spc="-220" dirty="0">
                          <a:solidFill>
                            <a:schemeClr val="tx1"/>
                          </a:solidFill>
                          <a:latin typeface="Times New Roman" panose="02020603050405020304" pitchFamily="18" charset="0"/>
                          <a:cs typeface="Times New Roman" panose="02020603050405020304" pitchFamily="18" charset="0"/>
                        </a:rPr>
                        <a:t> </a:t>
                      </a:r>
                      <a:r>
                        <a:rPr sz="2200" spc="-204" dirty="0">
                          <a:solidFill>
                            <a:schemeClr val="tx1"/>
                          </a:solidFill>
                          <a:latin typeface="Times New Roman" panose="02020603050405020304" pitchFamily="18" charset="0"/>
                          <a:cs typeface="Times New Roman" panose="02020603050405020304" pitchFamily="18" charset="0"/>
                        </a:rPr>
                        <a:t>unsecured.</a:t>
                      </a:r>
                      <a:r>
                        <a:rPr sz="2200" spc="200" dirty="0">
                          <a:solidFill>
                            <a:schemeClr val="tx1"/>
                          </a:solidFill>
                          <a:latin typeface="Times New Roman" panose="02020603050405020304" pitchFamily="18" charset="0"/>
                          <a:cs typeface="Times New Roman" panose="02020603050405020304" pitchFamily="18" charset="0"/>
                        </a:rPr>
                        <a:t> </a:t>
                      </a:r>
                      <a:r>
                        <a:rPr sz="2200" spc="-204" dirty="0">
                          <a:solidFill>
                            <a:schemeClr val="tx1"/>
                          </a:solidFill>
                          <a:latin typeface="Times New Roman" panose="02020603050405020304" pitchFamily="18" charset="0"/>
                          <a:cs typeface="Times New Roman" panose="02020603050405020304" pitchFamily="18" charset="0"/>
                        </a:rPr>
                        <a:t>Nature</a:t>
                      </a:r>
                      <a:r>
                        <a:rPr sz="2200" spc="200" dirty="0">
                          <a:solidFill>
                            <a:schemeClr val="tx1"/>
                          </a:solidFill>
                          <a:latin typeface="Times New Roman" panose="02020603050405020304" pitchFamily="18" charset="0"/>
                          <a:cs typeface="Times New Roman" panose="02020603050405020304" pitchFamily="18" charset="0"/>
                        </a:rPr>
                        <a:t> </a:t>
                      </a:r>
                      <a:r>
                        <a:rPr sz="2200" spc="-170" dirty="0">
                          <a:solidFill>
                            <a:schemeClr val="tx1"/>
                          </a:solidFill>
                          <a:latin typeface="Times New Roman" panose="02020603050405020304" pitchFamily="18" charset="0"/>
                          <a:cs typeface="Times New Roman" panose="02020603050405020304" pitchFamily="18" charset="0"/>
                        </a:rPr>
                        <a:t>of </a:t>
                      </a:r>
                      <a:r>
                        <a:rPr sz="2200" spc="-180" dirty="0">
                          <a:solidFill>
                            <a:schemeClr val="tx1"/>
                          </a:solidFill>
                          <a:latin typeface="Times New Roman" panose="02020603050405020304" pitchFamily="18" charset="0"/>
                          <a:cs typeface="Times New Roman" panose="02020603050405020304" pitchFamily="18" charset="0"/>
                        </a:rPr>
                        <a:t>security </a:t>
                      </a:r>
                      <a:r>
                        <a:rPr sz="2200" spc="-175" dirty="0">
                          <a:solidFill>
                            <a:schemeClr val="tx1"/>
                          </a:solidFill>
                          <a:latin typeface="Times New Roman" panose="02020603050405020304" pitchFamily="18" charset="0"/>
                          <a:cs typeface="Times New Roman" panose="02020603050405020304" pitchFamily="18" charset="0"/>
                        </a:rPr>
                        <a:t>shall </a:t>
                      </a:r>
                      <a:r>
                        <a:rPr sz="2200" spc="-170" dirty="0">
                          <a:solidFill>
                            <a:schemeClr val="tx1"/>
                          </a:solidFill>
                          <a:latin typeface="Times New Roman" panose="02020603050405020304" pitchFamily="18" charset="0"/>
                          <a:cs typeface="Times New Roman" panose="02020603050405020304" pitchFamily="18" charset="0"/>
                        </a:rPr>
                        <a:t> </a:t>
                      </a:r>
                      <a:r>
                        <a:rPr sz="2200" spc="-229" dirty="0">
                          <a:solidFill>
                            <a:schemeClr val="tx1"/>
                          </a:solidFill>
                          <a:latin typeface="Times New Roman" panose="02020603050405020304" pitchFamily="18" charset="0"/>
                          <a:cs typeface="Times New Roman" panose="02020603050405020304" pitchFamily="18" charset="0"/>
                        </a:rPr>
                        <a:t>be</a:t>
                      </a:r>
                      <a:r>
                        <a:rPr sz="2200" spc="-114" dirty="0">
                          <a:solidFill>
                            <a:schemeClr val="tx1"/>
                          </a:solidFill>
                          <a:latin typeface="Times New Roman" panose="02020603050405020304" pitchFamily="18" charset="0"/>
                          <a:cs typeface="Times New Roman" panose="02020603050405020304" pitchFamily="18" charset="0"/>
                        </a:rPr>
                        <a:t> </a:t>
                      </a:r>
                      <a:r>
                        <a:rPr sz="2200" spc="-185" dirty="0">
                          <a:solidFill>
                            <a:schemeClr val="tx1"/>
                          </a:solidFill>
                          <a:latin typeface="Times New Roman" panose="02020603050405020304" pitchFamily="18" charset="0"/>
                          <a:cs typeface="Times New Roman" panose="02020603050405020304" pitchFamily="18" charset="0"/>
                        </a:rPr>
                        <a:t>specified</a:t>
                      </a:r>
                      <a:r>
                        <a:rPr sz="2200" spc="-90" dirty="0">
                          <a:solidFill>
                            <a:schemeClr val="tx1"/>
                          </a:solidFill>
                          <a:latin typeface="Times New Roman" panose="02020603050405020304" pitchFamily="18" charset="0"/>
                          <a:cs typeface="Times New Roman" panose="02020603050405020304" pitchFamily="18" charset="0"/>
                        </a:rPr>
                        <a:t> </a:t>
                      </a:r>
                      <a:r>
                        <a:rPr sz="2200" spc="-195" dirty="0">
                          <a:solidFill>
                            <a:schemeClr val="tx1"/>
                          </a:solidFill>
                          <a:latin typeface="Times New Roman" panose="02020603050405020304" pitchFamily="18" charset="0"/>
                          <a:cs typeface="Times New Roman" panose="02020603050405020304" pitchFamily="18" charset="0"/>
                        </a:rPr>
                        <a:t>separately</a:t>
                      </a:r>
                      <a:r>
                        <a:rPr sz="2200" spc="-105" dirty="0">
                          <a:solidFill>
                            <a:schemeClr val="tx1"/>
                          </a:solidFill>
                          <a:latin typeface="Times New Roman" panose="02020603050405020304" pitchFamily="18" charset="0"/>
                          <a:cs typeface="Times New Roman" panose="02020603050405020304" pitchFamily="18" charset="0"/>
                        </a:rPr>
                        <a:t> </a:t>
                      </a:r>
                      <a:r>
                        <a:rPr sz="2200" spc="-160" dirty="0">
                          <a:solidFill>
                            <a:schemeClr val="tx1"/>
                          </a:solidFill>
                          <a:latin typeface="Times New Roman" panose="02020603050405020304" pitchFamily="18" charset="0"/>
                          <a:cs typeface="Times New Roman" panose="02020603050405020304" pitchFamily="18" charset="0"/>
                        </a:rPr>
                        <a:t>in</a:t>
                      </a:r>
                      <a:r>
                        <a:rPr sz="2200" spc="-114" dirty="0">
                          <a:solidFill>
                            <a:schemeClr val="tx1"/>
                          </a:solidFill>
                          <a:latin typeface="Times New Roman" panose="02020603050405020304" pitchFamily="18" charset="0"/>
                          <a:cs typeface="Times New Roman" panose="02020603050405020304" pitchFamily="18" charset="0"/>
                        </a:rPr>
                        <a:t> </a:t>
                      </a:r>
                      <a:r>
                        <a:rPr sz="2200" spc="-225" dirty="0">
                          <a:solidFill>
                            <a:schemeClr val="tx1"/>
                          </a:solidFill>
                          <a:latin typeface="Times New Roman" panose="02020603050405020304" pitchFamily="18" charset="0"/>
                          <a:cs typeface="Times New Roman" panose="02020603050405020304" pitchFamily="18" charset="0"/>
                        </a:rPr>
                        <a:t>each</a:t>
                      </a:r>
                      <a:r>
                        <a:rPr sz="2200" spc="-105" dirty="0">
                          <a:solidFill>
                            <a:schemeClr val="tx1"/>
                          </a:solidFill>
                          <a:latin typeface="Times New Roman" panose="02020603050405020304" pitchFamily="18" charset="0"/>
                          <a:cs typeface="Times New Roman" panose="02020603050405020304" pitchFamily="18" charset="0"/>
                        </a:rPr>
                        <a:t> </a:t>
                      </a:r>
                      <a:r>
                        <a:rPr sz="2200" spc="-200" dirty="0">
                          <a:solidFill>
                            <a:schemeClr val="tx1"/>
                          </a:solidFill>
                          <a:latin typeface="Times New Roman" panose="02020603050405020304" pitchFamily="18" charset="0"/>
                          <a:cs typeface="Times New Roman" panose="02020603050405020304" pitchFamily="18" charset="0"/>
                        </a:rPr>
                        <a:t>case;</a:t>
                      </a:r>
                      <a:endParaRPr sz="2200" dirty="0">
                        <a:solidFill>
                          <a:schemeClr val="tx1"/>
                        </a:solidFill>
                        <a:latin typeface="Times New Roman" panose="02020603050405020304" pitchFamily="18" charset="0"/>
                        <a:cs typeface="Times New Roman" panose="02020603050405020304" pitchFamily="18" charset="0"/>
                      </a:endParaRPr>
                    </a:p>
                    <a:p>
                      <a:pPr marL="527050" lvl="1" indent="-436245" algn="just">
                        <a:lnSpc>
                          <a:spcPts val="1975"/>
                        </a:lnSpc>
                        <a:buFont typeface="Arial"/>
                        <a:buAutoNum type="romanLcParenBoth"/>
                        <a:tabLst>
                          <a:tab pos="527685" algn="l"/>
                        </a:tabLst>
                      </a:pPr>
                      <a:r>
                        <a:rPr sz="2200" spc="-225" dirty="0">
                          <a:solidFill>
                            <a:schemeClr val="tx1"/>
                          </a:solidFill>
                          <a:latin typeface="Times New Roman" panose="02020603050405020304" pitchFamily="18" charset="0"/>
                          <a:cs typeface="Times New Roman" panose="02020603050405020304" pitchFamily="18" charset="0"/>
                        </a:rPr>
                        <a:t>where</a:t>
                      </a:r>
                      <a:r>
                        <a:rPr sz="2200" spc="90" dirty="0">
                          <a:solidFill>
                            <a:schemeClr val="tx1"/>
                          </a:solidFill>
                          <a:latin typeface="Times New Roman" panose="02020603050405020304" pitchFamily="18" charset="0"/>
                          <a:cs typeface="Times New Roman" panose="02020603050405020304" pitchFamily="18" charset="0"/>
                        </a:rPr>
                        <a:t> </a:t>
                      </a:r>
                      <a:r>
                        <a:rPr sz="2200" spc="-195" dirty="0">
                          <a:solidFill>
                            <a:schemeClr val="tx1"/>
                          </a:solidFill>
                          <a:latin typeface="Times New Roman" panose="02020603050405020304" pitchFamily="18" charset="0"/>
                          <a:cs typeface="Times New Roman" panose="02020603050405020304" pitchFamily="18" charset="0"/>
                        </a:rPr>
                        <a:t>loans</a:t>
                      </a:r>
                      <a:r>
                        <a:rPr sz="2200" spc="100" dirty="0">
                          <a:solidFill>
                            <a:schemeClr val="tx1"/>
                          </a:solidFill>
                          <a:latin typeface="Times New Roman" panose="02020603050405020304" pitchFamily="18" charset="0"/>
                          <a:cs typeface="Times New Roman" panose="02020603050405020304" pitchFamily="18" charset="0"/>
                        </a:rPr>
                        <a:t> </a:t>
                      </a:r>
                      <a:r>
                        <a:rPr sz="2200" spc="-225" dirty="0">
                          <a:solidFill>
                            <a:schemeClr val="tx1"/>
                          </a:solidFill>
                          <a:latin typeface="Times New Roman" panose="02020603050405020304" pitchFamily="18" charset="0"/>
                          <a:cs typeface="Times New Roman" panose="02020603050405020304" pitchFamily="18" charset="0"/>
                        </a:rPr>
                        <a:t>have</a:t>
                      </a:r>
                      <a:r>
                        <a:rPr sz="2200" spc="114" dirty="0">
                          <a:solidFill>
                            <a:schemeClr val="tx1"/>
                          </a:solidFill>
                          <a:latin typeface="Times New Roman" panose="02020603050405020304" pitchFamily="18" charset="0"/>
                          <a:cs typeface="Times New Roman" panose="02020603050405020304" pitchFamily="18" charset="0"/>
                        </a:rPr>
                        <a:t> </a:t>
                      </a:r>
                      <a:r>
                        <a:rPr sz="2200" spc="-229" dirty="0">
                          <a:solidFill>
                            <a:schemeClr val="tx1"/>
                          </a:solidFill>
                          <a:latin typeface="Times New Roman" panose="02020603050405020304" pitchFamily="18" charset="0"/>
                          <a:cs typeface="Times New Roman" panose="02020603050405020304" pitchFamily="18" charset="0"/>
                        </a:rPr>
                        <a:t>been</a:t>
                      </a:r>
                      <a:r>
                        <a:rPr sz="2200" spc="110" dirty="0">
                          <a:solidFill>
                            <a:schemeClr val="tx1"/>
                          </a:solidFill>
                          <a:latin typeface="Times New Roman" panose="02020603050405020304" pitchFamily="18" charset="0"/>
                          <a:cs typeface="Times New Roman" panose="02020603050405020304" pitchFamily="18" charset="0"/>
                        </a:rPr>
                        <a:t> </a:t>
                      </a:r>
                      <a:r>
                        <a:rPr sz="2200" spc="-210" dirty="0">
                          <a:solidFill>
                            <a:schemeClr val="tx1"/>
                          </a:solidFill>
                          <a:latin typeface="Times New Roman" panose="02020603050405020304" pitchFamily="18" charset="0"/>
                          <a:cs typeface="Times New Roman" panose="02020603050405020304" pitchFamily="18" charset="0"/>
                        </a:rPr>
                        <a:t>guaranteed</a:t>
                      </a:r>
                      <a:r>
                        <a:rPr sz="2200" spc="114" dirty="0">
                          <a:solidFill>
                            <a:schemeClr val="tx1"/>
                          </a:solidFill>
                          <a:latin typeface="Times New Roman" panose="02020603050405020304" pitchFamily="18" charset="0"/>
                          <a:cs typeface="Times New Roman" panose="02020603050405020304" pitchFamily="18" charset="0"/>
                        </a:rPr>
                        <a:t> </a:t>
                      </a:r>
                      <a:r>
                        <a:rPr sz="2200" spc="-220" dirty="0">
                          <a:solidFill>
                            <a:schemeClr val="tx1"/>
                          </a:solidFill>
                          <a:latin typeface="Times New Roman" panose="02020603050405020304" pitchFamily="18" charset="0"/>
                          <a:cs typeface="Times New Roman" panose="02020603050405020304" pitchFamily="18" charset="0"/>
                        </a:rPr>
                        <a:t>by</a:t>
                      </a:r>
                      <a:r>
                        <a:rPr sz="2200" spc="114" dirty="0">
                          <a:solidFill>
                            <a:schemeClr val="tx1"/>
                          </a:solidFill>
                          <a:latin typeface="Times New Roman" panose="02020603050405020304" pitchFamily="18" charset="0"/>
                          <a:cs typeface="Times New Roman" panose="02020603050405020304" pitchFamily="18" charset="0"/>
                        </a:rPr>
                        <a:t> </a:t>
                      </a:r>
                      <a:r>
                        <a:rPr sz="2200" spc="-175" dirty="0">
                          <a:solidFill>
                            <a:schemeClr val="tx1"/>
                          </a:solidFill>
                          <a:latin typeface="Times New Roman" panose="02020603050405020304" pitchFamily="18" charset="0"/>
                          <a:cs typeface="Times New Roman" panose="02020603050405020304" pitchFamily="18" charset="0"/>
                        </a:rPr>
                        <a:t>directors</a:t>
                      </a:r>
                      <a:endParaRPr sz="2200" dirty="0">
                        <a:solidFill>
                          <a:schemeClr val="tx1"/>
                        </a:solidFill>
                        <a:latin typeface="Times New Roman" panose="02020603050405020304" pitchFamily="18" charset="0"/>
                        <a:cs typeface="Times New Roman" panose="02020603050405020304" pitchFamily="18" charset="0"/>
                      </a:endParaRPr>
                    </a:p>
                    <a:p>
                      <a:pPr marL="452120" algn="just">
                        <a:lnSpc>
                          <a:spcPts val="2205"/>
                        </a:lnSpc>
                      </a:pPr>
                      <a:r>
                        <a:rPr sz="2200" spc="-185" dirty="0">
                          <a:solidFill>
                            <a:schemeClr val="tx1"/>
                          </a:solidFill>
                          <a:latin typeface="Times New Roman" panose="02020603050405020304" pitchFamily="18" charset="0"/>
                          <a:cs typeface="Times New Roman" panose="02020603050405020304" pitchFamily="18" charset="0"/>
                        </a:rPr>
                        <a:t>or</a:t>
                      </a:r>
                      <a:r>
                        <a:rPr sz="2200" spc="-85" dirty="0">
                          <a:solidFill>
                            <a:schemeClr val="tx1"/>
                          </a:solidFill>
                          <a:latin typeface="Times New Roman" panose="02020603050405020304" pitchFamily="18" charset="0"/>
                          <a:cs typeface="Times New Roman" panose="02020603050405020304" pitchFamily="18" charset="0"/>
                        </a:rPr>
                        <a:t> </a:t>
                      </a:r>
                      <a:r>
                        <a:rPr sz="2200" spc="-180" dirty="0">
                          <a:solidFill>
                            <a:schemeClr val="tx1"/>
                          </a:solidFill>
                          <a:latin typeface="Times New Roman" panose="02020603050405020304" pitchFamily="18" charset="0"/>
                          <a:cs typeface="Times New Roman" panose="02020603050405020304" pitchFamily="18" charset="0"/>
                        </a:rPr>
                        <a:t>others,</a:t>
                      </a:r>
                      <a:r>
                        <a:rPr sz="2200" spc="340" dirty="0">
                          <a:solidFill>
                            <a:schemeClr val="tx1"/>
                          </a:solidFill>
                          <a:latin typeface="Times New Roman" panose="02020603050405020304" pitchFamily="18" charset="0"/>
                          <a:cs typeface="Times New Roman" panose="02020603050405020304" pitchFamily="18" charset="0"/>
                        </a:rPr>
                        <a:t> </a:t>
                      </a:r>
                      <a:r>
                        <a:rPr sz="2200" spc="-190" dirty="0">
                          <a:solidFill>
                            <a:schemeClr val="tx1"/>
                          </a:solidFill>
                          <a:latin typeface="Times New Roman" panose="02020603050405020304" pitchFamily="18" charset="0"/>
                          <a:cs typeface="Times New Roman" panose="02020603050405020304" pitchFamily="18" charset="0"/>
                        </a:rPr>
                        <a:t>the</a:t>
                      </a:r>
                      <a:r>
                        <a:rPr sz="2200" spc="325" dirty="0">
                          <a:solidFill>
                            <a:schemeClr val="tx1"/>
                          </a:solidFill>
                          <a:latin typeface="Times New Roman" panose="02020603050405020304" pitchFamily="18" charset="0"/>
                          <a:cs typeface="Times New Roman" panose="02020603050405020304" pitchFamily="18" charset="0"/>
                        </a:rPr>
                        <a:t> </a:t>
                      </a:r>
                      <a:r>
                        <a:rPr sz="2200" spc="-210" dirty="0">
                          <a:solidFill>
                            <a:schemeClr val="tx1"/>
                          </a:solidFill>
                          <a:latin typeface="Times New Roman" panose="02020603050405020304" pitchFamily="18" charset="0"/>
                          <a:cs typeface="Times New Roman" panose="02020603050405020304" pitchFamily="18" charset="0"/>
                        </a:rPr>
                        <a:t>aggregate</a:t>
                      </a:r>
                      <a:r>
                        <a:rPr sz="2200" spc="330" dirty="0">
                          <a:solidFill>
                            <a:schemeClr val="tx1"/>
                          </a:solidFill>
                          <a:latin typeface="Times New Roman" panose="02020603050405020304" pitchFamily="18" charset="0"/>
                          <a:cs typeface="Times New Roman" panose="02020603050405020304" pitchFamily="18" charset="0"/>
                        </a:rPr>
                        <a:t> </a:t>
                      </a:r>
                      <a:r>
                        <a:rPr sz="2200" spc="-229" dirty="0">
                          <a:solidFill>
                            <a:schemeClr val="tx1"/>
                          </a:solidFill>
                          <a:latin typeface="Times New Roman" panose="02020603050405020304" pitchFamily="18" charset="0"/>
                          <a:cs typeface="Times New Roman" panose="02020603050405020304" pitchFamily="18" charset="0"/>
                        </a:rPr>
                        <a:t>amount</a:t>
                      </a:r>
                      <a:r>
                        <a:rPr sz="2200" spc="335" dirty="0">
                          <a:solidFill>
                            <a:schemeClr val="tx1"/>
                          </a:solidFill>
                          <a:latin typeface="Times New Roman" panose="02020603050405020304" pitchFamily="18" charset="0"/>
                          <a:cs typeface="Times New Roman" panose="02020603050405020304" pitchFamily="18" charset="0"/>
                        </a:rPr>
                        <a:t> </a:t>
                      </a:r>
                      <a:r>
                        <a:rPr sz="2200" spc="-175" dirty="0">
                          <a:solidFill>
                            <a:schemeClr val="tx1"/>
                          </a:solidFill>
                          <a:latin typeface="Times New Roman" panose="02020603050405020304" pitchFamily="18" charset="0"/>
                          <a:cs typeface="Times New Roman" panose="02020603050405020304" pitchFamily="18" charset="0"/>
                        </a:rPr>
                        <a:t>of</a:t>
                      </a:r>
                      <a:r>
                        <a:rPr sz="2200" spc="335" dirty="0">
                          <a:solidFill>
                            <a:schemeClr val="tx1"/>
                          </a:solidFill>
                          <a:latin typeface="Times New Roman" panose="02020603050405020304" pitchFamily="18" charset="0"/>
                          <a:cs typeface="Times New Roman" panose="02020603050405020304" pitchFamily="18" charset="0"/>
                        </a:rPr>
                        <a:t> </a:t>
                      </a:r>
                      <a:r>
                        <a:rPr sz="2200" spc="-215" dirty="0">
                          <a:solidFill>
                            <a:schemeClr val="tx1"/>
                          </a:solidFill>
                          <a:latin typeface="Times New Roman" panose="02020603050405020304" pitchFamily="18" charset="0"/>
                          <a:cs typeface="Times New Roman" panose="02020603050405020304" pitchFamily="18" charset="0"/>
                        </a:rPr>
                        <a:t>such</a:t>
                      </a:r>
                      <a:r>
                        <a:rPr sz="2200" spc="325" dirty="0">
                          <a:solidFill>
                            <a:schemeClr val="tx1"/>
                          </a:solidFill>
                          <a:latin typeface="Times New Roman" panose="02020603050405020304" pitchFamily="18" charset="0"/>
                          <a:cs typeface="Times New Roman" panose="02020603050405020304" pitchFamily="18" charset="0"/>
                        </a:rPr>
                        <a:t> </a:t>
                      </a:r>
                      <a:r>
                        <a:rPr sz="2200" spc="-200" dirty="0">
                          <a:solidFill>
                            <a:schemeClr val="tx1"/>
                          </a:solidFill>
                          <a:latin typeface="Times New Roman" panose="02020603050405020304" pitchFamily="18" charset="0"/>
                          <a:cs typeface="Times New Roman" panose="02020603050405020304" pitchFamily="18" charset="0"/>
                        </a:rPr>
                        <a:t>loans</a:t>
                      </a:r>
                      <a:endParaRPr sz="2200" dirty="0">
                        <a:solidFill>
                          <a:schemeClr val="tx1"/>
                        </a:solidFill>
                        <a:latin typeface="Times New Roman" panose="02020603050405020304" pitchFamily="18" charset="0"/>
                        <a:cs typeface="Times New Roman" panose="02020603050405020304" pitchFamily="18" charset="0"/>
                      </a:endParaRPr>
                    </a:p>
                    <a:p>
                      <a:pPr marL="452120" algn="just">
                        <a:lnSpc>
                          <a:spcPts val="2205"/>
                        </a:lnSpc>
                      </a:pPr>
                      <a:r>
                        <a:rPr sz="2200" spc="-10" dirty="0">
                          <a:solidFill>
                            <a:schemeClr val="tx1"/>
                          </a:solidFill>
                          <a:latin typeface="Times New Roman" panose="02020603050405020304" pitchFamily="18" charset="0"/>
                          <a:cs typeface="Times New Roman" panose="02020603050405020304" pitchFamily="18" charset="0"/>
                        </a:rPr>
                        <a:t>unde</a:t>
                      </a:r>
                      <a:r>
                        <a:rPr sz="2200" dirty="0">
                          <a:solidFill>
                            <a:schemeClr val="tx1"/>
                          </a:solidFill>
                          <a:latin typeface="Times New Roman" panose="02020603050405020304" pitchFamily="18" charset="0"/>
                          <a:cs typeface="Times New Roman" panose="02020603050405020304" pitchFamily="18" charset="0"/>
                        </a:rPr>
                        <a:t>r</a:t>
                      </a:r>
                      <a:r>
                        <a:rPr sz="2200" spc="-95" dirty="0">
                          <a:solidFill>
                            <a:schemeClr val="tx1"/>
                          </a:solidFill>
                          <a:latin typeface="Times New Roman" panose="02020603050405020304" pitchFamily="18" charset="0"/>
                          <a:cs typeface="Times New Roman" panose="02020603050405020304" pitchFamily="18" charset="0"/>
                        </a:rPr>
                        <a:t> </a:t>
                      </a:r>
                      <a:r>
                        <a:rPr sz="2200" spc="-5" dirty="0">
                          <a:solidFill>
                            <a:schemeClr val="tx1"/>
                          </a:solidFill>
                          <a:latin typeface="Times New Roman" panose="02020603050405020304" pitchFamily="18" charset="0"/>
                          <a:cs typeface="Times New Roman" panose="02020603050405020304" pitchFamily="18" charset="0"/>
                        </a:rPr>
                        <a:t>e</a:t>
                      </a:r>
                      <a:r>
                        <a:rPr sz="2200" spc="-15" dirty="0">
                          <a:solidFill>
                            <a:schemeClr val="tx1"/>
                          </a:solidFill>
                          <a:latin typeface="Times New Roman" panose="02020603050405020304" pitchFamily="18" charset="0"/>
                          <a:cs typeface="Times New Roman" panose="02020603050405020304" pitchFamily="18" charset="0"/>
                        </a:rPr>
                        <a:t>a</a:t>
                      </a:r>
                      <a:r>
                        <a:rPr sz="2200" spc="-5" dirty="0">
                          <a:solidFill>
                            <a:schemeClr val="tx1"/>
                          </a:solidFill>
                          <a:latin typeface="Times New Roman" panose="02020603050405020304" pitchFamily="18" charset="0"/>
                          <a:cs typeface="Times New Roman" panose="02020603050405020304" pitchFamily="18" charset="0"/>
                        </a:rPr>
                        <a:t>c</a:t>
                      </a:r>
                      <a:r>
                        <a:rPr sz="2200" dirty="0">
                          <a:solidFill>
                            <a:schemeClr val="tx1"/>
                          </a:solidFill>
                          <a:latin typeface="Times New Roman" panose="02020603050405020304" pitchFamily="18" charset="0"/>
                          <a:cs typeface="Times New Roman" panose="02020603050405020304" pitchFamily="18" charset="0"/>
                        </a:rPr>
                        <a:t>h</a:t>
                      </a:r>
                      <a:r>
                        <a:rPr sz="2200" spc="-100" dirty="0">
                          <a:solidFill>
                            <a:schemeClr val="tx1"/>
                          </a:solidFill>
                          <a:latin typeface="Times New Roman" panose="02020603050405020304" pitchFamily="18" charset="0"/>
                          <a:cs typeface="Times New Roman" panose="02020603050405020304" pitchFamily="18" charset="0"/>
                        </a:rPr>
                        <a:t> </a:t>
                      </a:r>
                      <a:r>
                        <a:rPr sz="2200" spc="-10" dirty="0">
                          <a:solidFill>
                            <a:schemeClr val="tx1"/>
                          </a:solidFill>
                          <a:latin typeface="Times New Roman" panose="02020603050405020304" pitchFamily="18" charset="0"/>
                          <a:cs typeface="Times New Roman" panose="02020603050405020304" pitchFamily="18" charset="0"/>
                        </a:rPr>
                        <a:t>hea</a:t>
                      </a:r>
                      <a:r>
                        <a:rPr sz="2200" dirty="0">
                          <a:solidFill>
                            <a:schemeClr val="tx1"/>
                          </a:solidFill>
                          <a:latin typeface="Times New Roman" panose="02020603050405020304" pitchFamily="18" charset="0"/>
                          <a:cs typeface="Times New Roman" panose="02020603050405020304" pitchFamily="18" charset="0"/>
                        </a:rPr>
                        <a:t>d</a:t>
                      </a:r>
                      <a:r>
                        <a:rPr sz="2200" spc="-105" dirty="0">
                          <a:solidFill>
                            <a:schemeClr val="tx1"/>
                          </a:solidFill>
                          <a:latin typeface="Times New Roman" panose="02020603050405020304" pitchFamily="18" charset="0"/>
                          <a:cs typeface="Times New Roman" panose="02020603050405020304" pitchFamily="18" charset="0"/>
                        </a:rPr>
                        <a:t> </a:t>
                      </a:r>
                      <a:r>
                        <a:rPr sz="2200" spc="-5" dirty="0">
                          <a:solidFill>
                            <a:schemeClr val="tx1"/>
                          </a:solidFill>
                          <a:latin typeface="Times New Roman" panose="02020603050405020304" pitchFamily="18" charset="0"/>
                          <a:cs typeface="Times New Roman" panose="02020603050405020304" pitchFamily="18" charset="0"/>
                        </a:rPr>
                        <a:t>sh</a:t>
                      </a:r>
                      <a:r>
                        <a:rPr sz="2200" spc="-15" dirty="0">
                          <a:solidFill>
                            <a:schemeClr val="tx1"/>
                          </a:solidFill>
                          <a:latin typeface="Times New Roman" panose="02020603050405020304" pitchFamily="18" charset="0"/>
                          <a:cs typeface="Times New Roman" panose="02020603050405020304" pitchFamily="18" charset="0"/>
                        </a:rPr>
                        <a:t>a</a:t>
                      </a:r>
                      <a:r>
                        <a:rPr sz="2200" spc="-5" dirty="0">
                          <a:solidFill>
                            <a:schemeClr val="tx1"/>
                          </a:solidFill>
                          <a:latin typeface="Times New Roman" panose="02020603050405020304" pitchFamily="18" charset="0"/>
                          <a:cs typeface="Times New Roman" panose="02020603050405020304" pitchFamily="18" charset="0"/>
                        </a:rPr>
                        <a:t>l</a:t>
                      </a:r>
                      <a:r>
                        <a:rPr sz="2200" dirty="0">
                          <a:solidFill>
                            <a:schemeClr val="tx1"/>
                          </a:solidFill>
                          <a:latin typeface="Times New Roman" panose="02020603050405020304" pitchFamily="18" charset="0"/>
                          <a:cs typeface="Times New Roman" panose="02020603050405020304" pitchFamily="18" charset="0"/>
                        </a:rPr>
                        <a:t>l</a:t>
                      </a:r>
                      <a:r>
                        <a:rPr sz="2200" spc="-105" dirty="0">
                          <a:solidFill>
                            <a:schemeClr val="tx1"/>
                          </a:solidFill>
                          <a:latin typeface="Times New Roman" panose="02020603050405020304" pitchFamily="18" charset="0"/>
                          <a:cs typeface="Times New Roman" panose="02020603050405020304" pitchFamily="18" charset="0"/>
                        </a:rPr>
                        <a:t> </a:t>
                      </a:r>
                      <a:r>
                        <a:rPr sz="2200" spc="-10" dirty="0">
                          <a:solidFill>
                            <a:schemeClr val="tx1"/>
                          </a:solidFill>
                          <a:latin typeface="Times New Roman" panose="02020603050405020304" pitchFamily="18" charset="0"/>
                          <a:cs typeface="Times New Roman" panose="02020603050405020304" pitchFamily="18" charset="0"/>
                        </a:rPr>
                        <a:t>b</a:t>
                      </a:r>
                      <a:r>
                        <a:rPr sz="2200" dirty="0">
                          <a:solidFill>
                            <a:schemeClr val="tx1"/>
                          </a:solidFill>
                          <a:latin typeface="Times New Roman" panose="02020603050405020304" pitchFamily="18" charset="0"/>
                          <a:cs typeface="Times New Roman" panose="02020603050405020304" pitchFamily="18" charset="0"/>
                        </a:rPr>
                        <a:t>e</a:t>
                      </a:r>
                      <a:r>
                        <a:rPr sz="2200" spc="-114" dirty="0">
                          <a:solidFill>
                            <a:schemeClr val="tx1"/>
                          </a:solidFill>
                          <a:latin typeface="Times New Roman" panose="02020603050405020304" pitchFamily="18" charset="0"/>
                          <a:cs typeface="Times New Roman" panose="02020603050405020304" pitchFamily="18" charset="0"/>
                        </a:rPr>
                        <a:t> </a:t>
                      </a:r>
                      <a:r>
                        <a:rPr sz="2200" spc="-5" dirty="0">
                          <a:solidFill>
                            <a:schemeClr val="tx1"/>
                          </a:solidFill>
                          <a:latin typeface="Times New Roman" panose="02020603050405020304" pitchFamily="18" charset="0"/>
                          <a:cs typeface="Times New Roman" panose="02020603050405020304" pitchFamily="18" charset="0"/>
                        </a:rPr>
                        <a:t>d</a:t>
                      </a:r>
                      <a:r>
                        <a:rPr sz="2200" spc="-10" dirty="0">
                          <a:solidFill>
                            <a:schemeClr val="tx1"/>
                          </a:solidFill>
                          <a:latin typeface="Times New Roman" panose="02020603050405020304" pitchFamily="18" charset="0"/>
                          <a:cs typeface="Times New Roman" panose="02020603050405020304" pitchFamily="18" charset="0"/>
                        </a:rPr>
                        <a:t>i</a:t>
                      </a:r>
                      <a:r>
                        <a:rPr sz="2200" spc="-5" dirty="0">
                          <a:solidFill>
                            <a:schemeClr val="tx1"/>
                          </a:solidFill>
                          <a:latin typeface="Times New Roman" panose="02020603050405020304" pitchFamily="18" charset="0"/>
                          <a:cs typeface="Times New Roman" panose="02020603050405020304" pitchFamily="18" charset="0"/>
                        </a:rPr>
                        <a:t>scl</a:t>
                      </a:r>
                      <a:r>
                        <a:rPr sz="2200" spc="-10" dirty="0">
                          <a:solidFill>
                            <a:schemeClr val="tx1"/>
                          </a:solidFill>
                          <a:latin typeface="Times New Roman" panose="02020603050405020304" pitchFamily="18" charset="0"/>
                          <a:cs typeface="Times New Roman" panose="02020603050405020304" pitchFamily="18" charset="0"/>
                        </a:rPr>
                        <a:t>o</a:t>
                      </a:r>
                      <a:r>
                        <a:rPr sz="2200" spc="-5" dirty="0">
                          <a:solidFill>
                            <a:schemeClr val="tx1"/>
                          </a:solidFill>
                          <a:latin typeface="Times New Roman" panose="02020603050405020304" pitchFamily="18" charset="0"/>
                          <a:cs typeface="Times New Roman" panose="02020603050405020304" pitchFamily="18" charset="0"/>
                        </a:rPr>
                        <a:t>se</a:t>
                      </a:r>
                      <a:r>
                        <a:rPr sz="2200" spc="-10" dirty="0">
                          <a:solidFill>
                            <a:schemeClr val="tx1"/>
                          </a:solidFill>
                          <a:latin typeface="Times New Roman" panose="02020603050405020304" pitchFamily="18" charset="0"/>
                          <a:cs typeface="Times New Roman" panose="02020603050405020304" pitchFamily="18" charset="0"/>
                        </a:rPr>
                        <a:t>d</a:t>
                      </a:r>
                      <a:r>
                        <a:rPr sz="2200" dirty="0">
                          <a:solidFill>
                            <a:schemeClr val="tx1"/>
                          </a:solidFill>
                          <a:latin typeface="Times New Roman" panose="02020603050405020304" pitchFamily="18" charset="0"/>
                          <a:cs typeface="Times New Roman" panose="02020603050405020304" pitchFamily="18" charset="0"/>
                        </a:rPr>
                        <a:t>;</a:t>
                      </a:r>
                    </a:p>
                    <a:p>
                      <a:pPr marL="452120" marR="84455" lvl="1" indent="-361315" algn="just">
                        <a:lnSpc>
                          <a:spcPct val="83400"/>
                        </a:lnSpc>
                        <a:spcBef>
                          <a:spcPts val="215"/>
                        </a:spcBef>
                        <a:buFont typeface="Arial"/>
                        <a:buAutoNum type="romanLcParenBoth" startAt="4"/>
                        <a:tabLst>
                          <a:tab pos="526415" algn="l"/>
                        </a:tabLst>
                      </a:pPr>
                      <a:r>
                        <a:rPr sz="2200" spc="-190" dirty="0">
                          <a:solidFill>
                            <a:schemeClr val="tx1"/>
                          </a:solidFill>
                          <a:latin typeface="Times New Roman" panose="02020603050405020304" pitchFamily="18" charset="0"/>
                          <a:cs typeface="Times New Roman" panose="02020603050405020304" pitchFamily="18" charset="0"/>
                        </a:rPr>
                        <a:t>period </a:t>
                      </a:r>
                      <a:r>
                        <a:rPr sz="2200" spc="-229" dirty="0">
                          <a:solidFill>
                            <a:schemeClr val="tx1"/>
                          </a:solidFill>
                          <a:latin typeface="Times New Roman" panose="02020603050405020304" pitchFamily="18" charset="0"/>
                          <a:cs typeface="Times New Roman" panose="02020603050405020304" pitchFamily="18" charset="0"/>
                        </a:rPr>
                        <a:t>and amount </a:t>
                      </a:r>
                      <a:r>
                        <a:rPr sz="2200" spc="-175" dirty="0">
                          <a:solidFill>
                            <a:schemeClr val="tx1"/>
                          </a:solidFill>
                          <a:latin typeface="Times New Roman" panose="02020603050405020304" pitchFamily="18" charset="0"/>
                          <a:cs typeface="Times New Roman" panose="02020603050405020304" pitchFamily="18" charset="0"/>
                        </a:rPr>
                        <a:t>of </a:t>
                      </a:r>
                      <a:r>
                        <a:rPr sz="2200" spc="-180" dirty="0">
                          <a:solidFill>
                            <a:schemeClr val="tx1"/>
                          </a:solidFill>
                          <a:latin typeface="Times New Roman" panose="02020603050405020304" pitchFamily="18" charset="0"/>
                          <a:cs typeface="Times New Roman" panose="02020603050405020304" pitchFamily="18" charset="0"/>
                        </a:rPr>
                        <a:t>default </a:t>
                      </a:r>
                      <a:r>
                        <a:rPr sz="2200" spc="-220" dirty="0">
                          <a:solidFill>
                            <a:schemeClr val="tx1"/>
                          </a:solidFill>
                          <a:latin typeface="Times New Roman" panose="02020603050405020304" pitchFamily="18" charset="0"/>
                          <a:cs typeface="Times New Roman" panose="02020603050405020304" pitchFamily="18" charset="0"/>
                        </a:rPr>
                        <a:t>as </a:t>
                      </a:r>
                      <a:r>
                        <a:rPr sz="2200" spc="-225" dirty="0">
                          <a:solidFill>
                            <a:schemeClr val="tx1"/>
                          </a:solidFill>
                          <a:latin typeface="Times New Roman" panose="02020603050405020304" pitchFamily="18" charset="0"/>
                          <a:cs typeface="Times New Roman" panose="02020603050405020304" pitchFamily="18" charset="0"/>
                        </a:rPr>
                        <a:t>on </a:t>
                      </a:r>
                      <a:r>
                        <a:rPr sz="2200" spc="-190" dirty="0">
                          <a:solidFill>
                            <a:schemeClr val="tx1"/>
                          </a:solidFill>
                          <a:latin typeface="Times New Roman" panose="02020603050405020304" pitchFamily="18" charset="0"/>
                          <a:cs typeface="Times New Roman" panose="02020603050405020304" pitchFamily="18" charset="0"/>
                        </a:rPr>
                        <a:t>the </a:t>
                      </a:r>
                      <a:r>
                        <a:rPr sz="2200" spc="-210" dirty="0">
                          <a:solidFill>
                            <a:schemeClr val="tx1"/>
                          </a:solidFill>
                          <a:latin typeface="Times New Roman" panose="02020603050405020304" pitchFamily="18" charset="0"/>
                          <a:cs typeface="Times New Roman" panose="02020603050405020304" pitchFamily="18" charset="0"/>
                        </a:rPr>
                        <a:t>balance </a:t>
                      </a:r>
                      <a:r>
                        <a:rPr sz="2200" spc="-204" dirty="0">
                          <a:solidFill>
                            <a:schemeClr val="tx1"/>
                          </a:solidFill>
                          <a:latin typeface="Times New Roman" panose="02020603050405020304" pitchFamily="18" charset="0"/>
                          <a:cs typeface="Times New Roman" panose="02020603050405020304" pitchFamily="18" charset="0"/>
                        </a:rPr>
                        <a:t> sheet</a:t>
                      </a:r>
                      <a:r>
                        <a:rPr sz="2200" spc="-200" dirty="0">
                          <a:solidFill>
                            <a:schemeClr val="tx1"/>
                          </a:solidFill>
                          <a:latin typeface="Times New Roman" panose="02020603050405020304" pitchFamily="18" charset="0"/>
                          <a:cs typeface="Times New Roman" panose="02020603050405020304" pitchFamily="18" charset="0"/>
                        </a:rPr>
                        <a:t> </a:t>
                      </a:r>
                      <a:r>
                        <a:rPr sz="2200" spc="-204" dirty="0">
                          <a:solidFill>
                            <a:schemeClr val="tx1"/>
                          </a:solidFill>
                          <a:latin typeface="Times New Roman" panose="02020603050405020304" pitchFamily="18" charset="0"/>
                          <a:cs typeface="Times New Roman" panose="02020603050405020304" pitchFamily="18" charset="0"/>
                        </a:rPr>
                        <a:t>date</a:t>
                      </a:r>
                      <a:r>
                        <a:rPr sz="2200" spc="-200" dirty="0">
                          <a:solidFill>
                            <a:schemeClr val="tx1"/>
                          </a:solidFill>
                          <a:latin typeface="Times New Roman" panose="02020603050405020304" pitchFamily="18" charset="0"/>
                          <a:cs typeface="Times New Roman" panose="02020603050405020304" pitchFamily="18" charset="0"/>
                        </a:rPr>
                        <a:t> </a:t>
                      </a:r>
                      <a:r>
                        <a:rPr sz="2200" spc="-160" dirty="0">
                          <a:solidFill>
                            <a:schemeClr val="tx1"/>
                          </a:solidFill>
                          <a:latin typeface="Times New Roman" panose="02020603050405020304" pitchFamily="18" charset="0"/>
                          <a:cs typeface="Times New Roman" panose="02020603050405020304" pitchFamily="18" charset="0"/>
                        </a:rPr>
                        <a:t>in</a:t>
                      </a:r>
                      <a:r>
                        <a:rPr sz="2200" spc="-155" dirty="0">
                          <a:solidFill>
                            <a:schemeClr val="tx1"/>
                          </a:solidFill>
                          <a:latin typeface="Times New Roman" panose="02020603050405020304" pitchFamily="18" charset="0"/>
                          <a:cs typeface="Times New Roman" panose="02020603050405020304" pitchFamily="18" charset="0"/>
                        </a:rPr>
                        <a:t> </a:t>
                      </a:r>
                      <a:r>
                        <a:rPr sz="2200" spc="-220" dirty="0">
                          <a:solidFill>
                            <a:schemeClr val="tx1"/>
                          </a:solidFill>
                          <a:latin typeface="Times New Roman" panose="02020603050405020304" pitchFamily="18" charset="0"/>
                          <a:cs typeface="Times New Roman" panose="02020603050405020304" pitchFamily="18" charset="0"/>
                        </a:rPr>
                        <a:t>repayment</a:t>
                      </a:r>
                      <a:r>
                        <a:rPr sz="2200" spc="175" dirty="0">
                          <a:solidFill>
                            <a:schemeClr val="tx1"/>
                          </a:solidFill>
                          <a:latin typeface="Times New Roman" panose="02020603050405020304" pitchFamily="18" charset="0"/>
                          <a:cs typeface="Times New Roman" panose="02020603050405020304" pitchFamily="18" charset="0"/>
                        </a:rPr>
                        <a:t> </a:t>
                      </a:r>
                      <a:r>
                        <a:rPr sz="2200" spc="-175" dirty="0">
                          <a:solidFill>
                            <a:schemeClr val="tx1"/>
                          </a:solidFill>
                          <a:latin typeface="Times New Roman" panose="02020603050405020304" pitchFamily="18" charset="0"/>
                          <a:cs typeface="Times New Roman" panose="02020603050405020304" pitchFamily="18" charset="0"/>
                        </a:rPr>
                        <a:t>of</a:t>
                      </a:r>
                      <a:r>
                        <a:rPr sz="2200" spc="-170" dirty="0">
                          <a:solidFill>
                            <a:schemeClr val="tx1"/>
                          </a:solidFill>
                          <a:latin typeface="Times New Roman" panose="02020603050405020304" pitchFamily="18" charset="0"/>
                          <a:cs typeface="Times New Roman" panose="02020603050405020304" pitchFamily="18" charset="0"/>
                        </a:rPr>
                        <a:t> </a:t>
                      </a:r>
                      <a:r>
                        <a:rPr sz="2200" spc="-200" dirty="0">
                          <a:solidFill>
                            <a:schemeClr val="tx1"/>
                          </a:solidFill>
                          <a:latin typeface="Times New Roman" panose="02020603050405020304" pitchFamily="18" charset="0"/>
                          <a:cs typeface="Times New Roman" panose="02020603050405020304" pitchFamily="18" charset="0"/>
                        </a:rPr>
                        <a:t>borrowings</a:t>
                      </a:r>
                      <a:r>
                        <a:rPr sz="2200" spc="-195" dirty="0">
                          <a:solidFill>
                            <a:schemeClr val="tx1"/>
                          </a:solidFill>
                          <a:latin typeface="Times New Roman" panose="02020603050405020304" pitchFamily="18" charset="0"/>
                          <a:cs typeface="Times New Roman" panose="02020603050405020304" pitchFamily="18" charset="0"/>
                        </a:rPr>
                        <a:t> </a:t>
                      </a:r>
                      <a:r>
                        <a:rPr sz="2200" spc="-235" dirty="0">
                          <a:solidFill>
                            <a:schemeClr val="tx1"/>
                          </a:solidFill>
                          <a:latin typeface="Times New Roman" panose="02020603050405020304" pitchFamily="18" charset="0"/>
                          <a:cs typeface="Times New Roman" panose="02020603050405020304" pitchFamily="18" charset="0"/>
                        </a:rPr>
                        <a:t>and </a:t>
                      </a:r>
                      <a:r>
                        <a:rPr sz="2200" spc="-229" dirty="0">
                          <a:solidFill>
                            <a:schemeClr val="tx1"/>
                          </a:solidFill>
                          <a:latin typeface="Times New Roman" panose="02020603050405020304" pitchFamily="18" charset="0"/>
                          <a:cs typeface="Times New Roman" panose="02020603050405020304" pitchFamily="18" charset="0"/>
                        </a:rPr>
                        <a:t> </a:t>
                      </a:r>
                      <a:r>
                        <a:rPr sz="2200" spc="-165" dirty="0">
                          <a:solidFill>
                            <a:schemeClr val="tx1"/>
                          </a:solidFill>
                          <a:latin typeface="Times New Roman" panose="02020603050405020304" pitchFamily="18" charset="0"/>
                          <a:cs typeface="Times New Roman" panose="02020603050405020304" pitchFamily="18" charset="0"/>
                        </a:rPr>
                        <a:t>interest,</a:t>
                      </a:r>
                      <a:r>
                        <a:rPr sz="2200" spc="-160" dirty="0">
                          <a:solidFill>
                            <a:schemeClr val="tx1"/>
                          </a:solidFill>
                          <a:latin typeface="Times New Roman" panose="02020603050405020304" pitchFamily="18" charset="0"/>
                          <a:cs typeface="Times New Roman" panose="02020603050405020304" pitchFamily="18" charset="0"/>
                        </a:rPr>
                        <a:t> </a:t>
                      </a:r>
                      <a:r>
                        <a:rPr sz="2200" spc="-170" dirty="0">
                          <a:solidFill>
                            <a:schemeClr val="tx1"/>
                          </a:solidFill>
                          <a:latin typeface="Times New Roman" panose="02020603050405020304" pitchFamily="18" charset="0"/>
                          <a:cs typeface="Times New Roman" panose="02020603050405020304" pitchFamily="18" charset="0"/>
                        </a:rPr>
                        <a:t>shall</a:t>
                      </a:r>
                      <a:r>
                        <a:rPr sz="2200" spc="-165" dirty="0">
                          <a:solidFill>
                            <a:schemeClr val="tx1"/>
                          </a:solidFill>
                          <a:latin typeface="Times New Roman" panose="02020603050405020304" pitchFamily="18" charset="0"/>
                          <a:cs typeface="Times New Roman" panose="02020603050405020304" pitchFamily="18" charset="0"/>
                        </a:rPr>
                        <a:t> </a:t>
                      </a:r>
                      <a:r>
                        <a:rPr sz="2200" spc="-229" dirty="0">
                          <a:solidFill>
                            <a:schemeClr val="tx1"/>
                          </a:solidFill>
                          <a:latin typeface="Times New Roman" panose="02020603050405020304" pitchFamily="18" charset="0"/>
                          <a:cs typeface="Times New Roman" panose="02020603050405020304" pitchFamily="18" charset="0"/>
                        </a:rPr>
                        <a:t>be</a:t>
                      </a:r>
                      <a:r>
                        <a:rPr sz="2200" spc="-225" dirty="0">
                          <a:solidFill>
                            <a:schemeClr val="tx1"/>
                          </a:solidFill>
                          <a:latin typeface="Times New Roman" panose="02020603050405020304" pitchFamily="18" charset="0"/>
                          <a:cs typeface="Times New Roman" panose="02020603050405020304" pitchFamily="18" charset="0"/>
                        </a:rPr>
                        <a:t> </a:t>
                      </a:r>
                      <a:r>
                        <a:rPr sz="2200" spc="-185" dirty="0">
                          <a:solidFill>
                            <a:schemeClr val="tx1"/>
                          </a:solidFill>
                          <a:latin typeface="Times New Roman" panose="02020603050405020304" pitchFamily="18" charset="0"/>
                          <a:cs typeface="Times New Roman" panose="02020603050405020304" pitchFamily="18" charset="0"/>
                        </a:rPr>
                        <a:t>specified</a:t>
                      </a:r>
                      <a:r>
                        <a:rPr sz="2200" spc="240" dirty="0">
                          <a:solidFill>
                            <a:schemeClr val="tx1"/>
                          </a:solidFill>
                          <a:latin typeface="Times New Roman" panose="02020603050405020304" pitchFamily="18" charset="0"/>
                          <a:cs typeface="Times New Roman" panose="02020603050405020304" pitchFamily="18" charset="0"/>
                        </a:rPr>
                        <a:t> </a:t>
                      </a:r>
                      <a:r>
                        <a:rPr sz="2200" spc="-195" dirty="0">
                          <a:solidFill>
                            <a:schemeClr val="tx1"/>
                          </a:solidFill>
                          <a:latin typeface="Times New Roman" panose="02020603050405020304" pitchFamily="18" charset="0"/>
                          <a:cs typeface="Times New Roman" panose="02020603050405020304" pitchFamily="18" charset="0"/>
                        </a:rPr>
                        <a:t>separately</a:t>
                      </a:r>
                      <a:r>
                        <a:rPr sz="2200" spc="220" dirty="0">
                          <a:solidFill>
                            <a:schemeClr val="tx1"/>
                          </a:solidFill>
                          <a:latin typeface="Times New Roman" panose="02020603050405020304" pitchFamily="18" charset="0"/>
                          <a:cs typeface="Times New Roman" panose="02020603050405020304" pitchFamily="18" charset="0"/>
                        </a:rPr>
                        <a:t> </a:t>
                      </a:r>
                      <a:r>
                        <a:rPr sz="2200" spc="-160" dirty="0">
                          <a:solidFill>
                            <a:schemeClr val="tx1"/>
                          </a:solidFill>
                          <a:latin typeface="Times New Roman" panose="02020603050405020304" pitchFamily="18" charset="0"/>
                          <a:cs typeface="Times New Roman" panose="02020603050405020304" pitchFamily="18" charset="0"/>
                        </a:rPr>
                        <a:t>in</a:t>
                      </a:r>
                      <a:r>
                        <a:rPr sz="2200" spc="290" dirty="0">
                          <a:solidFill>
                            <a:schemeClr val="tx1"/>
                          </a:solidFill>
                          <a:latin typeface="Times New Roman" panose="02020603050405020304" pitchFamily="18" charset="0"/>
                          <a:cs typeface="Times New Roman" panose="02020603050405020304" pitchFamily="18" charset="0"/>
                        </a:rPr>
                        <a:t> </a:t>
                      </a:r>
                      <a:r>
                        <a:rPr sz="2200" spc="-225" dirty="0">
                          <a:solidFill>
                            <a:schemeClr val="tx1"/>
                          </a:solidFill>
                          <a:latin typeface="Times New Roman" panose="02020603050405020304" pitchFamily="18" charset="0"/>
                          <a:cs typeface="Times New Roman" panose="02020603050405020304" pitchFamily="18" charset="0"/>
                        </a:rPr>
                        <a:t>each </a:t>
                      </a:r>
                      <a:r>
                        <a:rPr sz="2200" spc="-220" dirty="0">
                          <a:solidFill>
                            <a:schemeClr val="tx1"/>
                          </a:solidFill>
                          <a:latin typeface="Times New Roman" panose="02020603050405020304" pitchFamily="18" charset="0"/>
                          <a:cs typeface="Times New Roman" panose="02020603050405020304" pitchFamily="18" charset="0"/>
                        </a:rPr>
                        <a:t> case</a:t>
                      </a:r>
                      <a:endParaRPr sz="22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370840" indent="-279400" algn="just">
                        <a:lnSpc>
                          <a:spcPts val="2295"/>
                        </a:lnSpc>
                        <a:buAutoNum type="romanUcParenBoth"/>
                        <a:tabLst>
                          <a:tab pos="371475" algn="l"/>
                        </a:tabLst>
                      </a:pPr>
                      <a:r>
                        <a:rPr sz="2200" b="1" spc="-220" dirty="0">
                          <a:solidFill>
                            <a:schemeClr val="tx1"/>
                          </a:solidFill>
                          <a:latin typeface="Times New Roman" panose="02020603050405020304" pitchFamily="18" charset="0"/>
                          <a:cs typeface="Times New Roman" panose="02020603050405020304" pitchFamily="18" charset="0"/>
                        </a:rPr>
                        <a:t>Borrowings:</a:t>
                      </a:r>
                      <a:endParaRPr sz="2200" dirty="0">
                        <a:solidFill>
                          <a:schemeClr val="tx1"/>
                        </a:solidFill>
                        <a:latin typeface="Times New Roman" panose="02020603050405020304" pitchFamily="18" charset="0"/>
                        <a:cs typeface="Times New Roman" panose="02020603050405020304" pitchFamily="18" charset="0"/>
                      </a:endParaRPr>
                    </a:p>
                    <a:p>
                      <a:pPr marL="279400" marR="1891664" lvl="1" indent="-279400" algn="r">
                        <a:lnSpc>
                          <a:spcPts val="2195"/>
                        </a:lnSpc>
                        <a:buFont typeface="Arial"/>
                        <a:buAutoNum type="romanLcParenBoth"/>
                        <a:tabLst>
                          <a:tab pos="279400" algn="l"/>
                        </a:tabLst>
                      </a:pPr>
                      <a:r>
                        <a:rPr sz="2200" spc="-204" dirty="0">
                          <a:solidFill>
                            <a:schemeClr val="tx1"/>
                          </a:solidFill>
                          <a:latin typeface="Times New Roman" panose="02020603050405020304" pitchFamily="18" charset="0"/>
                          <a:cs typeface="Times New Roman" panose="02020603050405020304" pitchFamily="18" charset="0"/>
                        </a:rPr>
                        <a:t>borrowings</a:t>
                      </a:r>
                      <a:r>
                        <a:rPr sz="2200" spc="-85" dirty="0">
                          <a:solidFill>
                            <a:schemeClr val="tx1"/>
                          </a:solidFill>
                          <a:latin typeface="Times New Roman" panose="02020603050405020304" pitchFamily="18" charset="0"/>
                          <a:cs typeface="Times New Roman" panose="02020603050405020304" pitchFamily="18" charset="0"/>
                        </a:rPr>
                        <a:t> </a:t>
                      </a:r>
                      <a:r>
                        <a:rPr sz="2200" spc="-175" dirty="0">
                          <a:solidFill>
                            <a:schemeClr val="tx1"/>
                          </a:solidFill>
                          <a:latin typeface="Times New Roman" panose="02020603050405020304" pitchFamily="18" charset="0"/>
                          <a:cs typeface="Times New Roman" panose="02020603050405020304" pitchFamily="18" charset="0"/>
                        </a:rPr>
                        <a:t>shall</a:t>
                      </a:r>
                      <a:r>
                        <a:rPr sz="2200" spc="-95" dirty="0">
                          <a:solidFill>
                            <a:schemeClr val="tx1"/>
                          </a:solidFill>
                          <a:latin typeface="Times New Roman" panose="02020603050405020304" pitchFamily="18" charset="0"/>
                          <a:cs typeface="Times New Roman" panose="02020603050405020304" pitchFamily="18" charset="0"/>
                        </a:rPr>
                        <a:t> </a:t>
                      </a:r>
                      <a:r>
                        <a:rPr sz="2200" spc="-229" dirty="0">
                          <a:solidFill>
                            <a:schemeClr val="tx1"/>
                          </a:solidFill>
                          <a:latin typeface="Times New Roman" panose="02020603050405020304" pitchFamily="18" charset="0"/>
                          <a:cs typeface="Times New Roman" panose="02020603050405020304" pitchFamily="18" charset="0"/>
                        </a:rPr>
                        <a:t>be</a:t>
                      </a:r>
                      <a:r>
                        <a:rPr sz="2200" spc="-100" dirty="0">
                          <a:solidFill>
                            <a:schemeClr val="tx1"/>
                          </a:solidFill>
                          <a:latin typeface="Times New Roman" panose="02020603050405020304" pitchFamily="18" charset="0"/>
                          <a:cs typeface="Times New Roman" panose="02020603050405020304" pitchFamily="18" charset="0"/>
                        </a:rPr>
                        <a:t> </a:t>
                      </a:r>
                      <a:r>
                        <a:rPr sz="2200" spc="-175" dirty="0">
                          <a:solidFill>
                            <a:schemeClr val="tx1"/>
                          </a:solidFill>
                          <a:latin typeface="Times New Roman" panose="02020603050405020304" pitchFamily="18" charset="0"/>
                          <a:cs typeface="Times New Roman" panose="02020603050405020304" pitchFamily="18" charset="0"/>
                        </a:rPr>
                        <a:t>classified</a:t>
                      </a:r>
                      <a:r>
                        <a:rPr sz="2200" spc="-90" dirty="0">
                          <a:solidFill>
                            <a:schemeClr val="tx1"/>
                          </a:solidFill>
                          <a:latin typeface="Times New Roman" panose="02020603050405020304" pitchFamily="18" charset="0"/>
                          <a:cs typeface="Times New Roman" panose="02020603050405020304" pitchFamily="18" charset="0"/>
                        </a:rPr>
                        <a:t> </a:t>
                      </a:r>
                      <a:r>
                        <a:rPr sz="2200" spc="-185" dirty="0">
                          <a:solidFill>
                            <a:schemeClr val="tx1"/>
                          </a:solidFill>
                          <a:latin typeface="Times New Roman" panose="02020603050405020304" pitchFamily="18" charset="0"/>
                          <a:cs typeface="Times New Roman" panose="02020603050405020304" pitchFamily="18" charset="0"/>
                        </a:rPr>
                        <a:t>as:</a:t>
                      </a:r>
                      <a:endParaRPr sz="2200" dirty="0">
                        <a:solidFill>
                          <a:schemeClr val="tx1"/>
                        </a:solidFill>
                        <a:latin typeface="Times New Roman" panose="02020603050405020304" pitchFamily="18" charset="0"/>
                        <a:cs typeface="Times New Roman" panose="02020603050405020304" pitchFamily="18" charset="0"/>
                      </a:endParaRPr>
                    </a:p>
                    <a:p>
                      <a:pPr marL="343535" marR="1943100" lvl="2" indent="-343535" algn="r">
                        <a:lnSpc>
                          <a:spcPts val="2200"/>
                        </a:lnSpc>
                        <a:buAutoNum type="alphaLcParenBoth"/>
                        <a:tabLst>
                          <a:tab pos="343535" algn="l"/>
                        </a:tabLst>
                      </a:pPr>
                      <a:r>
                        <a:rPr sz="2200" spc="-10" dirty="0">
                          <a:solidFill>
                            <a:schemeClr val="tx1"/>
                          </a:solidFill>
                          <a:latin typeface="Times New Roman" panose="02020603050405020304" pitchFamily="18" charset="0"/>
                          <a:cs typeface="Times New Roman" panose="02020603050405020304" pitchFamily="18" charset="0"/>
                        </a:rPr>
                        <a:t>Loan</a:t>
                      </a:r>
                      <a:r>
                        <a:rPr sz="2200" dirty="0">
                          <a:solidFill>
                            <a:schemeClr val="tx1"/>
                          </a:solidFill>
                          <a:latin typeface="Times New Roman" panose="02020603050405020304" pitchFamily="18" charset="0"/>
                          <a:cs typeface="Times New Roman" panose="02020603050405020304" pitchFamily="18" charset="0"/>
                        </a:rPr>
                        <a:t>s</a:t>
                      </a:r>
                      <a:r>
                        <a:rPr sz="2200" spc="-100" dirty="0">
                          <a:solidFill>
                            <a:schemeClr val="tx1"/>
                          </a:solidFill>
                          <a:latin typeface="Times New Roman" panose="02020603050405020304" pitchFamily="18" charset="0"/>
                          <a:cs typeface="Times New Roman" panose="02020603050405020304" pitchFamily="18" charset="0"/>
                        </a:rPr>
                        <a:t> </a:t>
                      </a:r>
                      <a:r>
                        <a:rPr sz="2200" dirty="0">
                          <a:solidFill>
                            <a:schemeClr val="tx1"/>
                          </a:solidFill>
                          <a:latin typeface="Times New Roman" panose="02020603050405020304" pitchFamily="18" charset="0"/>
                          <a:cs typeface="Times New Roman" panose="02020603050405020304" pitchFamily="18" charset="0"/>
                        </a:rPr>
                        <a:t>r</a:t>
                      </a:r>
                      <a:r>
                        <a:rPr sz="2200" spc="-10" dirty="0">
                          <a:solidFill>
                            <a:schemeClr val="tx1"/>
                          </a:solidFill>
                          <a:latin typeface="Times New Roman" panose="02020603050405020304" pitchFamily="18" charset="0"/>
                          <a:cs typeface="Times New Roman" panose="02020603050405020304" pitchFamily="18" charset="0"/>
                        </a:rPr>
                        <a:t>e</a:t>
                      </a:r>
                      <a:r>
                        <a:rPr sz="2200" spc="-5" dirty="0">
                          <a:solidFill>
                            <a:schemeClr val="tx1"/>
                          </a:solidFill>
                          <a:latin typeface="Times New Roman" panose="02020603050405020304" pitchFamily="18" charset="0"/>
                          <a:cs typeface="Times New Roman" panose="02020603050405020304" pitchFamily="18" charset="0"/>
                        </a:rPr>
                        <a:t>p</a:t>
                      </a:r>
                      <a:r>
                        <a:rPr sz="2200" spc="-15" dirty="0">
                          <a:solidFill>
                            <a:schemeClr val="tx1"/>
                          </a:solidFill>
                          <a:latin typeface="Times New Roman" panose="02020603050405020304" pitchFamily="18" charset="0"/>
                          <a:cs typeface="Times New Roman" panose="02020603050405020304" pitchFamily="18" charset="0"/>
                        </a:rPr>
                        <a:t>a</a:t>
                      </a:r>
                      <a:r>
                        <a:rPr sz="2200" spc="-5" dirty="0">
                          <a:solidFill>
                            <a:schemeClr val="tx1"/>
                          </a:solidFill>
                          <a:latin typeface="Times New Roman" panose="02020603050405020304" pitchFamily="18" charset="0"/>
                          <a:cs typeface="Times New Roman" panose="02020603050405020304" pitchFamily="18" charset="0"/>
                        </a:rPr>
                        <a:t>y</a:t>
                      </a:r>
                      <a:r>
                        <a:rPr sz="2200" spc="-10" dirty="0">
                          <a:solidFill>
                            <a:schemeClr val="tx1"/>
                          </a:solidFill>
                          <a:latin typeface="Times New Roman" panose="02020603050405020304" pitchFamily="18" charset="0"/>
                          <a:cs typeface="Times New Roman" panose="02020603050405020304" pitchFamily="18" charset="0"/>
                        </a:rPr>
                        <a:t>a</a:t>
                      </a:r>
                      <a:r>
                        <a:rPr sz="2200" spc="-5" dirty="0">
                          <a:solidFill>
                            <a:schemeClr val="tx1"/>
                          </a:solidFill>
                          <a:latin typeface="Times New Roman" panose="02020603050405020304" pitchFamily="18" charset="0"/>
                          <a:cs typeface="Times New Roman" panose="02020603050405020304" pitchFamily="18" charset="0"/>
                        </a:rPr>
                        <a:t>b</a:t>
                      </a:r>
                      <a:r>
                        <a:rPr sz="2200" spc="-15" dirty="0">
                          <a:solidFill>
                            <a:schemeClr val="tx1"/>
                          </a:solidFill>
                          <a:latin typeface="Times New Roman" panose="02020603050405020304" pitchFamily="18" charset="0"/>
                          <a:cs typeface="Times New Roman" panose="02020603050405020304" pitchFamily="18" charset="0"/>
                        </a:rPr>
                        <a:t>l</a:t>
                      </a:r>
                      <a:r>
                        <a:rPr sz="2200" dirty="0">
                          <a:solidFill>
                            <a:schemeClr val="tx1"/>
                          </a:solidFill>
                          <a:latin typeface="Times New Roman" panose="02020603050405020304" pitchFamily="18" charset="0"/>
                          <a:cs typeface="Times New Roman" panose="02020603050405020304" pitchFamily="18" charset="0"/>
                        </a:rPr>
                        <a:t>e</a:t>
                      </a:r>
                      <a:r>
                        <a:rPr sz="2200" spc="-90" dirty="0">
                          <a:solidFill>
                            <a:schemeClr val="tx1"/>
                          </a:solidFill>
                          <a:latin typeface="Times New Roman" panose="02020603050405020304" pitchFamily="18" charset="0"/>
                          <a:cs typeface="Times New Roman" panose="02020603050405020304" pitchFamily="18" charset="0"/>
                        </a:rPr>
                        <a:t> </a:t>
                      </a:r>
                      <a:r>
                        <a:rPr sz="2200" spc="-10" dirty="0">
                          <a:solidFill>
                            <a:schemeClr val="tx1"/>
                          </a:solidFill>
                          <a:latin typeface="Times New Roman" panose="02020603050405020304" pitchFamily="18" charset="0"/>
                          <a:cs typeface="Times New Roman" panose="02020603050405020304" pitchFamily="18" charset="0"/>
                        </a:rPr>
                        <a:t>o</a:t>
                      </a:r>
                      <a:r>
                        <a:rPr sz="2200" dirty="0">
                          <a:solidFill>
                            <a:schemeClr val="tx1"/>
                          </a:solidFill>
                          <a:latin typeface="Times New Roman" panose="02020603050405020304" pitchFamily="18" charset="0"/>
                          <a:cs typeface="Times New Roman" panose="02020603050405020304" pitchFamily="18" charset="0"/>
                        </a:rPr>
                        <a:t>n</a:t>
                      </a:r>
                      <a:r>
                        <a:rPr sz="2200" spc="-114" dirty="0">
                          <a:solidFill>
                            <a:schemeClr val="tx1"/>
                          </a:solidFill>
                          <a:latin typeface="Times New Roman" panose="02020603050405020304" pitchFamily="18" charset="0"/>
                          <a:cs typeface="Times New Roman" panose="02020603050405020304" pitchFamily="18" charset="0"/>
                        </a:rPr>
                        <a:t> </a:t>
                      </a:r>
                      <a:r>
                        <a:rPr sz="2200" spc="-5" dirty="0">
                          <a:solidFill>
                            <a:schemeClr val="tx1"/>
                          </a:solidFill>
                          <a:latin typeface="Times New Roman" panose="02020603050405020304" pitchFamily="18" charset="0"/>
                          <a:cs typeface="Times New Roman" panose="02020603050405020304" pitchFamily="18" charset="0"/>
                        </a:rPr>
                        <a:t>d</a:t>
                      </a:r>
                      <a:r>
                        <a:rPr sz="2200" spc="-15" dirty="0">
                          <a:solidFill>
                            <a:schemeClr val="tx1"/>
                          </a:solidFill>
                          <a:latin typeface="Times New Roman" panose="02020603050405020304" pitchFamily="18" charset="0"/>
                          <a:cs typeface="Times New Roman" panose="02020603050405020304" pitchFamily="18" charset="0"/>
                        </a:rPr>
                        <a:t>e</a:t>
                      </a:r>
                      <a:r>
                        <a:rPr sz="2200" spc="-5" dirty="0">
                          <a:solidFill>
                            <a:schemeClr val="tx1"/>
                          </a:solidFill>
                          <a:latin typeface="Times New Roman" panose="02020603050405020304" pitchFamily="18" charset="0"/>
                          <a:cs typeface="Times New Roman" panose="02020603050405020304" pitchFamily="18" charset="0"/>
                        </a:rPr>
                        <a:t>m</a:t>
                      </a:r>
                      <a:r>
                        <a:rPr sz="2200" spc="-10" dirty="0">
                          <a:solidFill>
                            <a:schemeClr val="tx1"/>
                          </a:solidFill>
                          <a:latin typeface="Times New Roman" panose="02020603050405020304" pitchFamily="18" charset="0"/>
                          <a:cs typeface="Times New Roman" panose="02020603050405020304" pitchFamily="18" charset="0"/>
                        </a:rPr>
                        <a:t>a</a:t>
                      </a:r>
                      <a:r>
                        <a:rPr sz="2200" spc="-5" dirty="0">
                          <a:solidFill>
                            <a:schemeClr val="tx1"/>
                          </a:solidFill>
                          <a:latin typeface="Times New Roman" panose="02020603050405020304" pitchFamily="18" charset="0"/>
                          <a:cs typeface="Times New Roman" panose="02020603050405020304" pitchFamily="18" charset="0"/>
                        </a:rPr>
                        <a:t>n</a:t>
                      </a:r>
                      <a:r>
                        <a:rPr sz="2200" spc="-10" dirty="0">
                          <a:solidFill>
                            <a:schemeClr val="tx1"/>
                          </a:solidFill>
                          <a:latin typeface="Times New Roman" panose="02020603050405020304" pitchFamily="18" charset="0"/>
                          <a:cs typeface="Times New Roman" panose="02020603050405020304" pitchFamily="18" charset="0"/>
                        </a:rPr>
                        <a:t>d</a:t>
                      </a:r>
                      <a:r>
                        <a:rPr sz="2200" dirty="0">
                          <a:solidFill>
                            <a:schemeClr val="tx1"/>
                          </a:solidFill>
                          <a:latin typeface="Times New Roman" panose="02020603050405020304" pitchFamily="18" charset="0"/>
                          <a:cs typeface="Times New Roman" panose="02020603050405020304" pitchFamily="18" charset="0"/>
                        </a:rPr>
                        <a:t>:</a:t>
                      </a:r>
                    </a:p>
                    <a:p>
                      <a:pPr marL="1181735" lvl="3" indent="-369570">
                        <a:lnSpc>
                          <a:spcPts val="2205"/>
                        </a:lnSpc>
                        <a:buAutoNum type="alphaUcParenBoth"/>
                        <a:tabLst>
                          <a:tab pos="1182370" algn="l"/>
                        </a:tabLst>
                      </a:pPr>
                      <a:r>
                        <a:rPr sz="2200" spc="-5" dirty="0">
                          <a:solidFill>
                            <a:schemeClr val="tx1"/>
                          </a:solidFill>
                          <a:latin typeface="Times New Roman" panose="02020603050405020304" pitchFamily="18" charset="0"/>
                          <a:cs typeface="Times New Roman" panose="02020603050405020304" pitchFamily="18" charset="0"/>
                        </a:rPr>
                        <a:t>fro</a:t>
                      </a:r>
                      <a:r>
                        <a:rPr sz="2200" dirty="0">
                          <a:solidFill>
                            <a:schemeClr val="tx1"/>
                          </a:solidFill>
                          <a:latin typeface="Times New Roman" panose="02020603050405020304" pitchFamily="18" charset="0"/>
                          <a:cs typeface="Times New Roman" panose="02020603050405020304" pitchFamily="18" charset="0"/>
                        </a:rPr>
                        <a:t>m</a:t>
                      </a:r>
                      <a:r>
                        <a:rPr sz="2200" spc="-125" dirty="0">
                          <a:solidFill>
                            <a:schemeClr val="tx1"/>
                          </a:solidFill>
                          <a:latin typeface="Times New Roman" panose="02020603050405020304" pitchFamily="18" charset="0"/>
                          <a:cs typeface="Times New Roman" panose="02020603050405020304" pitchFamily="18" charset="0"/>
                        </a:rPr>
                        <a:t> </a:t>
                      </a:r>
                      <a:r>
                        <a:rPr sz="2200" spc="-5" dirty="0">
                          <a:solidFill>
                            <a:schemeClr val="tx1"/>
                          </a:solidFill>
                          <a:latin typeface="Times New Roman" panose="02020603050405020304" pitchFamily="18" charset="0"/>
                          <a:cs typeface="Times New Roman" panose="02020603050405020304" pitchFamily="18" charset="0"/>
                        </a:rPr>
                        <a:t>b</a:t>
                      </a:r>
                      <a:r>
                        <a:rPr sz="2200" spc="-15" dirty="0">
                          <a:solidFill>
                            <a:schemeClr val="tx1"/>
                          </a:solidFill>
                          <a:latin typeface="Times New Roman" panose="02020603050405020304" pitchFamily="18" charset="0"/>
                          <a:cs typeface="Times New Roman" panose="02020603050405020304" pitchFamily="18" charset="0"/>
                        </a:rPr>
                        <a:t>a</a:t>
                      </a:r>
                      <a:r>
                        <a:rPr sz="2200" spc="-5" dirty="0">
                          <a:solidFill>
                            <a:schemeClr val="tx1"/>
                          </a:solidFill>
                          <a:latin typeface="Times New Roman" panose="02020603050405020304" pitchFamily="18" charset="0"/>
                          <a:cs typeface="Times New Roman" panose="02020603050405020304" pitchFamily="18" charset="0"/>
                        </a:rPr>
                        <a:t>nk</a:t>
                      </a:r>
                      <a:r>
                        <a:rPr sz="2200" spc="-10" dirty="0">
                          <a:solidFill>
                            <a:schemeClr val="tx1"/>
                          </a:solidFill>
                          <a:latin typeface="Times New Roman" panose="02020603050405020304" pitchFamily="18" charset="0"/>
                          <a:cs typeface="Times New Roman" panose="02020603050405020304" pitchFamily="18" charset="0"/>
                        </a:rPr>
                        <a:t>s</a:t>
                      </a:r>
                      <a:r>
                        <a:rPr sz="2200" dirty="0">
                          <a:solidFill>
                            <a:schemeClr val="tx1"/>
                          </a:solidFill>
                          <a:latin typeface="Times New Roman" panose="02020603050405020304" pitchFamily="18" charset="0"/>
                          <a:cs typeface="Times New Roman" panose="02020603050405020304" pitchFamily="18" charset="0"/>
                        </a:rPr>
                        <a:t>.</a:t>
                      </a:r>
                    </a:p>
                    <a:p>
                      <a:pPr marL="1181735" lvl="3" indent="-369570">
                        <a:lnSpc>
                          <a:spcPts val="2200"/>
                        </a:lnSpc>
                        <a:buAutoNum type="alphaUcParenBoth"/>
                        <a:tabLst>
                          <a:tab pos="1182370" algn="l"/>
                        </a:tabLst>
                      </a:pPr>
                      <a:r>
                        <a:rPr sz="2200" spc="-5" dirty="0">
                          <a:solidFill>
                            <a:schemeClr val="tx1"/>
                          </a:solidFill>
                          <a:latin typeface="Times New Roman" panose="02020603050405020304" pitchFamily="18" charset="0"/>
                          <a:cs typeface="Times New Roman" panose="02020603050405020304" pitchFamily="18" charset="0"/>
                        </a:rPr>
                        <a:t>fro</a:t>
                      </a:r>
                      <a:r>
                        <a:rPr sz="2200" dirty="0">
                          <a:solidFill>
                            <a:schemeClr val="tx1"/>
                          </a:solidFill>
                          <a:latin typeface="Times New Roman" panose="02020603050405020304" pitchFamily="18" charset="0"/>
                          <a:cs typeface="Times New Roman" panose="02020603050405020304" pitchFamily="18" charset="0"/>
                        </a:rPr>
                        <a:t>m</a:t>
                      </a:r>
                      <a:r>
                        <a:rPr sz="2200" spc="-125" dirty="0">
                          <a:solidFill>
                            <a:schemeClr val="tx1"/>
                          </a:solidFill>
                          <a:latin typeface="Times New Roman" panose="02020603050405020304" pitchFamily="18" charset="0"/>
                          <a:cs typeface="Times New Roman" panose="02020603050405020304" pitchFamily="18" charset="0"/>
                        </a:rPr>
                        <a:t> </a:t>
                      </a:r>
                      <a:r>
                        <a:rPr sz="2200" spc="-5" dirty="0">
                          <a:solidFill>
                            <a:schemeClr val="tx1"/>
                          </a:solidFill>
                          <a:latin typeface="Times New Roman" panose="02020603050405020304" pitchFamily="18" charset="0"/>
                          <a:cs typeface="Times New Roman" panose="02020603050405020304" pitchFamily="18" charset="0"/>
                        </a:rPr>
                        <a:t>ot</a:t>
                      </a:r>
                      <a:r>
                        <a:rPr sz="2200" spc="-10" dirty="0">
                          <a:solidFill>
                            <a:schemeClr val="tx1"/>
                          </a:solidFill>
                          <a:latin typeface="Times New Roman" panose="02020603050405020304" pitchFamily="18" charset="0"/>
                          <a:cs typeface="Times New Roman" panose="02020603050405020304" pitchFamily="18" charset="0"/>
                        </a:rPr>
                        <a:t>h</a:t>
                      </a:r>
                      <a:r>
                        <a:rPr sz="2200" spc="-5" dirty="0">
                          <a:solidFill>
                            <a:schemeClr val="tx1"/>
                          </a:solidFill>
                          <a:latin typeface="Times New Roman" panose="02020603050405020304" pitchFamily="18" charset="0"/>
                          <a:cs typeface="Times New Roman" panose="02020603050405020304" pitchFamily="18" charset="0"/>
                        </a:rPr>
                        <a:t>e</a:t>
                      </a:r>
                      <a:r>
                        <a:rPr sz="2200" dirty="0">
                          <a:solidFill>
                            <a:schemeClr val="tx1"/>
                          </a:solidFill>
                          <a:latin typeface="Times New Roman" panose="02020603050405020304" pitchFamily="18" charset="0"/>
                          <a:cs typeface="Times New Roman" panose="02020603050405020304" pitchFamily="18" charset="0"/>
                        </a:rPr>
                        <a:t>r</a:t>
                      </a:r>
                      <a:r>
                        <a:rPr sz="2200" spc="-105" dirty="0">
                          <a:solidFill>
                            <a:schemeClr val="tx1"/>
                          </a:solidFill>
                          <a:latin typeface="Times New Roman" panose="02020603050405020304" pitchFamily="18" charset="0"/>
                          <a:cs typeface="Times New Roman" panose="02020603050405020304" pitchFamily="18" charset="0"/>
                        </a:rPr>
                        <a:t> </a:t>
                      </a:r>
                      <a:r>
                        <a:rPr sz="2200" spc="-5" dirty="0">
                          <a:solidFill>
                            <a:schemeClr val="tx1"/>
                          </a:solidFill>
                          <a:latin typeface="Times New Roman" panose="02020603050405020304" pitchFamily="18" charset="0"/>
                          <a:cs typeface="Times New Roman" panose="02020603050405020304" pitchFamily="18" charset="0"/>
                        </a:rPr>
                        <a:t>p</a:t>
                      </a:r>
                      <a:r>
                        <a:rPr sz="2200" spc="-15" dirty="0">
                          <a:solidFill>
                            <a:schemeClr val="tx1"/>
                          </a:solidFill>
                          <a:latin typeface="Times New Roman" panose="02020603050405020304" pitchFamily="18" charset="0"/>
                          <a:cs typeface="Times New Roman" panose="02020603050405020304" pitchFamily="18" charset="0"/>
                        </a:rPr>
                        <a:t>a</a:t>
                      </a:r>
                      <a:r>
                        <a:rPr sz="2200" dirty="0">
                          <a:solidFill>
                            <a:schemeClr val="tx1"/>
                          </a:solidFill>
                          <a:latin typeface="Times New Roman" panose="02020603050405020304" pitchFamily="18" charset="0"/>
                          <a:cs typeface="Times New Roman" panose="02020603050405020304" pitchFamily="18" charset="0"/>
                        </a:rPr>
                        <a:t>rtie</a:t>
                      </a:r>
                      <a:r>
                        <a:rPr sz="2200" spc="-10" dirty="0">
                          <a:solidFill>
                            <a:schemeClr val="tx1"/>
                          </a:solidFill>
                          <a:latin typeface="Times New Roman" panose="02020603050405020304" pitchFamily="18" charset="0"/>
                          <a:cs typeface="Times New Roman" panose="02020603050405020304" pitchFamily="18" charset="0"/>
                        </a:rPr>
                        <a:t>s</a:t>
                      </a:r>
                      <a:r>
                        <a:rPr sz="2200" dirty="0">
                          <a:solidFill>
                            <a:schemeClr val="tx1"/>
                          </a:solidFill>
                          <a:latin typeface="Times New Roman" panose="02020603050405020304" pitchFamily="18" charset="0"/>
                          <a:cs typeface="Times New Roman" panose="02020603050405020304" pitchFamily="18" charset="0"/>
                        </a:rPr>
                        <a:t>.</a:t>
                      </a:r>
                    </a:p>
                    <a:p>
                      <a:pPr marL="703580" lvl="2" indent="-343535">
                        <a:lnSpc>
                          <a:spcPts val="2195"/>
                        </a:lnSpc>
                        <a:buAutoNum type="alphaLcParenBoth"/>
                        <a:tabLst>
                          <a:tab pos="703580" algn="l"/>
                        </a:tabLst>
                      </a:pPr>
                      <a:r>
                        <a:rPr sz="2200" spc="-10" dirty="0">
                          <a:solidFill>
                            <a:schemeClr val="tx1"/>
                          </a:solidFill>
                          <a:latin typeface="Times New Roman" panose="02020603050405020304" pitchFamily="18" charset="0"/>
                          <a:cs typeface="Times New Roman" panose="02020603050405020304" pitchFamily="18" charset="0"/>
                        </a:rPr>
                        <a:t>Loan</a:t>
                      </a:r>
                      <a:r>
                        <a:rPr sz="2200" dirty="0">
                          <a:solidFill>
                            <a:schemeClr val="tx1"/>
                          </a:solidFill>
                          <a:latin typeface="Times New Roman" panose="02020603050405020304" pitchFamily="18" charset="0"/>
                          <a:cs typeface="Times New Roman" panose="02020603050405020304" pitchFamily="18" charset="0"/>
                        </a:rPr>
                        <a:t>s</a:t>
                      </a:r>
                      <a:r>
                        <a:rPr sz="2200" spc="-100" dirty="0">
                          <a:solidFill>
                            <a:schemeClr val="tx1"/>
                          </a:solidFill>
                          <a:latin typeface="Times New Roman" panose="02020603050405020304" pitchFamily="18" charset="0"/>
                          <a:cs typeface="Times New Roman" panose="02020603050405020304" pitchFamily="18" charset="0"/>
                        </a:rPr>
                        <a:t> </a:t>
                      </a:r>
                      <a:r>
                        <a:rPr sz="2200" spc="-5" dirty="0">
                          <a:solidFill>
                            <a:schemeClr val="tx1"/>
                          </a:solidFill>
                          <a:latin typeface="Times New Roman" panose="02020603050405020304" pitchFamily="18" charset="0"/>
                          <a:cs typeface="Times New Roman" panose="02020603050405020304" pitchFamily="18" charset="0"/>
                        </a:rPr>
                        <a:t>fro</a:t>
                      </a:r>
                      <a:r>
                        <a:rPr sz="2200" dirty="0">
                          <a:solidFill>
                            <a:schemeClr val="tx1"/>
                          </a:solidFill>
                          <a:latin typeface="Times New Roman" panose="02020603050405020304" pitchFamily="18" charset="0"/>
                          <a:cs typeface="Times New Roman" panose="02020603050405020304" pitchFamily="18" charset="0"/>
                        </a:rPr>
                        <a:t>m</a:t>
                      </a:r>
                      <a:r>
                        <a:rPr sz="2200" spc="-110" dirty="0">
                          <a:solidFill>
                            <a:schemeClr val="tx1"/>
                          </a:solidFill>
                          <a:latin typeface="Times New Roman" panose="02020603050405020304" pitchFamily="18" charset="0"/>
                          <a:cs typeface="Times New Roman" panose="02020603050405020304" pitchFamily="18" charset="0"/>
                        </a:rPr>
                        <a:t> </a:t>
                      </a:r>
                      <a:r>
                        <a:rPr sz="2200" dirty="0">
                          <a:solidFill>
                            <a:schemeClr val="tx1"/>
                          </a:solidFill>
                          <a:latin typeface="Times New Roman" panose="02020603050405020304" pitchFamily="18" charset="0"/>
                          <a:cs typeface="Times New Roman" panose="02020603050405020304" pitchFamily="18" charset="0"/>
                        </a:rPr>
                        <a:t>re</a:t>
                      </a:r>
                      <a:r>
                        <a:rPr sz="2200" spc="-10" dirty="0">
                          <a:solidFill>
                            <a:schemeClr val="tx1"/>
                          </a:solidFill>
                          <a:latin typeface="Times New Roman" panose="02020603050405020304" pitchFamily="18" charset="0"/>
                          <a:cs typeface="Times New Roman" panose="02020603050405020304" pitchFamily="18" charset="0"/>
                        </a:rPr>
                        <a:t>l</a:t>
                      </a:r>
                      <a:r>
                        <a:rPr sz="2200" spc="-5" dirty="0">
                          <a:solidFill>
                            <a:schemeClr val="tx1"/>
                          </a:solidFill>
                          <a:latin typeface="Times New Roman" panose="02020603050405020304" pitchFamily="18" charset="0"/>
                          <a:cs typeface="Times New Roman" panose="02020603050405020304" pitchFamily="18" charset="0"/>
                        </a:rPr>
                        <a:t>at</a:t>
                      </a:r>
                      <a:r>
                        <a:rPr sz="2200" spc="-10" dirty="0">
                          <a:solidFill>
                            <a:schemeClr val="tx1"/>
                          </a:solidFill>
                          <a:latin typeface="Times New Roman" panose="02020603050405020304" pitchFamily="18" charset="0"/>
                          <a:cs typeface="Times New Roman" panose="02020603050405020304" pitchFamily="18" charset="0"/>
                        </a:rPr>
                        <a:t>e</a:t>
                      </a:r>
                      <a:r>
                        <a:rPr sz="2200" dirty="0">
                          <a:solidFill>
                            <a:schemeClr val="tx1"/>
                          </a:solidFill>
                          <a:latin typeface="Times New Roman" panose="02020603050405020304" pitchFamily="18" charset="0"/>
                          <a:cs typeface="Times New Roman" panose="02020603050405020304" pitchFamily="18" charset="0"/>
                        </a:rPr>
                        <a:t>d</a:t>
                      </a:r>
                      <a:r>
                        <a:rPr sz="2200" spc="-105" dirty="0">
                          <a:solidFill>
                            <a:schemeClr val="tx1"/>
                          </a:solidFill>
                          <a:latin typeface="Times New Roman" panose="02020603050405020304" pitchFamily="18" charset="0"/>
                          <a:cs typeface="Times New Roman" panose="02020603050405020304" pitchFamily="18" charset="0"/>
                        </a:rPr>
                        <a:t> </a:t>
                      </a:r>
                      <a:r>
                        <a:rPr sz="2200" spc="-5" dirty="0">
                          <a:solidFill>
                            <a:schemeClr val="tx1"/>
                          </a:solidFill>
                          <a:latin typeface="Times New Roman" panose="02020603050405020304" pitchFamily="18" charset="0"/>
                          <a:cs typeface="Times New Roman" panose="02020603050405020304" pitchFamily="18" charset="0"/>
                        </a:rPr>
                        <a:t>p</a:t>
                      </a:r>
                      <a:r>
                        <a:rPr sz="2200" spc="-15" dirty="0">
                          <a:solidFill>
                            <a:schemeClr val="tx1"/>
                          </a:solidFill>
                          <a:latin typeface="Times New Roman" panose="02020603050405020304" pitchFamily="18" charset="0"/>
                          <a:cs typeface="Times New Roman" panose="02020603050405020304" pitchFamily="18" charset="0"/>
                        </a:rPr>
                        <a:t>a</a:t>
                      </a:r>
                      <a:r>
                        <a:rPr sz="2200" dirty="0">
                          <a:solidFill>
                            <a:schemeClr val="tx1"/>
                          </a:solidFill>
                          <a:latin typeface="Times New Roman" panose="02020603050405020304" pitchFamily="18" charset="0"/>
                          <a:cs typeface="Times New Roman" panose="02020603050405020304" pitchFamily="18" charset="0"/>
                        </a:rPr>
                        <a:t>rtie</a:t>
                      </a:r>
                      <a:r>
                        <a:rPr sz="2200" spc="-5" dirty="0">
                          <a:solidFill>
                            <a:schemeClr val="tx1"/>
                          </a:solidFill>
                          <a:latin typeface="Times New Roman" panose="02020603050405020304" pitchFamily="18" charset="0"/>
                          <a:cs typeface="Times New Roman" panose="02020603050405020304" pitchFamily="18" charset="0"/>
                        </a:rPr>
                        <a:t>s</a:t>
                      </a:r>
                      <a:r>
                        <a:rPr sz="2200" dirty="0">
                          <a:solidFill>
                            <a:schemeClr val="tx1"/>
                          </a:solidFill>
                          <a:latin typeface="Times New Roman" panose="02020603050405020304" pitchFamily="18" charset="0"/>
                          <a:cs typeface="Times New Roman" panose="02020603050405020304" pitchFamily="18" charset="0"/>
                        </a:rPr>
                        <a:t>;</a:t>
                      </a:r>
                    </a:p>
                    <a:p>
                      <a:pPr marL="690880" lvl="2" indent="-331470">
                        <a:lnSpc>
                          <a:spcPts val="2200"/>
                        </a:lnSpc>
                        <a:buAutoNum type="alphaLcParenBoth"/>
                        <a:tabLst>
                          <a:tab pos="691515" algn="l"/>
                        </a:tabLst>
                      </a:pPr>
                      <a:r>
                        <a:rPr sz="2200" spc="-195" dirty="0">
                          <a:solidFill>
                            <a:schemeClr val="tx1"/>
                          </a:solidFill>
                          <a:latin typeface="Times New Roman" panose="02020603050405020304" pitchFamily="18" charset="0"/>
                          <a:cs typeface="Times New Roman" panose="02020603050405020304" pitchFamily="18" charset="0"/>
                        </a:rPr>
                        <a:t>Deposits;</a:t>
                      </a:r>
                      <a:endParaRPr sz="2200" dirty="0">
                        <a:solidFill>
                          <a:schemeClr val="tx1"/>
                        </a:solidFill>
                        <a:latin typeface="Times New Roman" panose="02020603050405020304" pitchFamily="18" charset="0"/>
                        <a:cs typeface="Times New Roman" panose="02020603050405020304" pitchFamily="18" charset="0"/>
                      </a:endParaRPr>
                    </a:p>
                    <a:p>
                      <a:pPr marL="703580" lvl="2" indent="-343535">
                        <a:lnSpc>
                          <a:spcPts val="2205"/>
                        </a:lnSpc>
                        <a:buAutoNum type="alphaLcParenBoth"/>
                        <a:tabLst>
                          <a:tab pos="703580" algn="l"/>
                        </a:tabLst>
                      </a:pPr>
                      <a:r>
                        <a:rPr sz="2200" spc="-5" dirty="0">
                          <a:solidFill>
                            <a:schemeClr val="tx1"/>
                          </a:solidFill>
                          <a:latin typeface="Times New Roman" panose="02020603050405020304" pitchFamily="18" charset="0"/>
                          <a:cs typeface="Times New Roman" panose="02020603050405020304" pitchFamily="18" charset="0"/>
                        </a:rPr>
                        <a:t>Oth</a:t>
                      </a:r>
                      <a:r>
                        <a:rPr sz="2200" spc="-10" dirty="0">
                          <a:solidFill>
                            <a:schemeClr val="tx1"/>
                          </a:solidFill>
                          <a:latin typeface="Times New Roman" panose="02020603050405020304" pitchFamily="18" charset="0"/>
                          <a:cs typeface="Times New Roman" panose="02020603050405020304" pitchFamily="18" charset="0"/>
                        </a:rPr>
                        <a:t>e</a:t>
                      </a:r>
                      <a:r>
                        <a:rPr sz="2200" dirty="0">
                          <a:solidFill>
                            <a:schemeClr val="tx1"/>
                          </a:solidFill>
                          <a:latin typeface="Times New Roman" panose="02020603050405020304" pitchFamily="18" charset="0"/>
                          <a:cs typeface="Times New Roman" panose="02020603050405020304" pitchFamily="18" charset="0"/>
                        </a:rPr>
                        <a:t>r</a:t>
                      </a:r>
                      <a:r>
                        <a:rPr sz="2200" spc="-110" dirty="0">
                          <a:solidFill>
                            <a:schemeClr val="tx1"/>
                          </a:solidFill>
                          <a:latin typeface="Times New Roman" panose="02020603050405020304" pitchFamily="18" charset="0"/>
                          <a:cs typeface="Times New Roman" panose="02020603050405020304" pitchFamily="18" charset="0"/>
                        </a:rPr>
                        <a:t> </a:t>
                      </a:r>
                      <a:r>
                        <a:rPr sz="2200" spc="-5" dirty="0">
                          <a:solidFill>
                            <a:schemeClr val="tx1"/>
                          </a:solidFill>
                          <a:latin typeface="Times New Roman" panose="02020603050405020304" pitchFamily="18" charset="0"/>
                          <a:cs typeface="Times New Roman" panose="02020603050405020304" pitchFamily="18" charset="0"/>
                        </a:rPr>
                        <a:t>l</a:t>
                      </a:r>
                      <a:r>
                        <a:rPr sz="2200" spc="-15" dirty="0">
                          <a:solidFill>
                            <a:schemeClr val="tx1"/>
                          </a:solidFill>
                          <a:latin typeface="Times New Roman" panose="02020603050405020304" pitchFamily="18" charset="0"/>
                          <a:cs typeface="Times New Roman" panose="02020603050405020304" pitchFamily="18" charset="0"/>
                        </a:rPr>
                        <a:t>o</a:t>
                      </a:r>
                      <a:r>
                        <a:rPr sz="2200" spc="-5" dirty="0">
                          <a:solidFill>
                            <a:schemeClr val="tx1"/>
                          </a:solidFill>
                          <a:latin typeface="Times New Roman" panose="02020603050405020304" pitchFamily="18" charset="0"/>
                          <a:cs typeface="Times New Roman" panose="02020603050405020304" pitchFamily="18" charset="0"/>
                        </a:rPr>
                        <a:t>a</a:t>
                      </a:r>
                      <a:r>
                        <a:rPr sz="2200" spc="-15" dirty="0">
                          <a:solidFill>
                            <a:schemeClr val="tx1"/>
                          </a:solidFill>
                          <a:latin typeface="Times New Roman" panose="02020603050405020304" pitchFamily="18" charset="0"/>
                          <a:cs typeface="Times New Roman" panose="02020603050405020304" pitchFamily="18" charset="0"/>
                        </a:rPr>
                        <a:t>n</a:t>
                      </a:r>
                      <a:r>
                        <a:rPr sz="2200" dirty="0">
                          <a:solidFill>
                            <a:schemeClr val="tx1"/>
                          </a:solidFill>
                          <a:latin typeface="Times New Roman" panose="02020603050405020304" pitchFamily="18" charset="0"/>
                          <a:cs typeface="Times New Roman" panose="02020603050405020304" pitchFamily="18" charset="0"/>
                        </a:rPr>
                        <a:t>s</a:t>
                      </a:r>
                      <a:r>
                        <a:rPr sz="2200" spc="-100" dirty="0">
                          <a:solidFill>
                            <a:schemeClr val="tx1"/>
                          </a:solidFill>
                          <a:latin typeface="Times New Roman" panose="02020603050405020304" pitchFamily="18" charset="0"/>
                          <a:cs typeface="Times New Roman" panose="02020603050405020304" pitchFamily="18" charset="0"/>
                        </a:rPr>
                        <a:t> </a:t>
                      </a:r>
                      <a:r>
                        <a:rPr sz="2200" dirty="0">
                          <a:solidFill>
                            <a:schemeClr val="tx1"/>
                          </a:solidFill>
                          <a:latin typeface="Times New Roman" panose="02020603050405020304" pitchFamily="18" charset="0"/>
                          <a:cs typeface="Times New Roman" panose="02020603050405020304" pitchFamily="18" charset="0"/>
                        </a:rPr>
                        <a:t>(s</a:t>
                      </a:r>
                      <a:r>
                        <a:rPr sz="2200" spc="-10" dirty="0">
                          <a:solidFill>
                            <a:schemeClr val="tx1"/>
                          </a:solidFill>
                          <a:latin typeface="Times New Roman" panose="02020603050405020304" pitchFamily="18" charset="0"/>
                          <a:cs typeface="Times New Roman" panose="02020603050405020304" pitchFamily="18" charset="0"/>
                        </a:rPr>
                        <a:t>p</a:t>
                      </a:r>
                      <a:r>
                        <a:rPr sz="2200" spc="-5" dirty="0">
                          <a:solidFill>
                            <a:schemeClr val="tx1"/>
                          </a:solidFill>
                          <a:latin typeface="Times New Roman" panose="02020603050405020304" pitchFamily="18" charset="0"/>
                          <a:cs typeface="Times New Roman" panose="02020603050405020304" pitchFamily="18" charset="0"/>
                        </a:rPr>
                        <a:t>e</a:t>
                      </a:r>
                      <a:r>
                        <a:rPr sz="2200" spc="-10" dirty="0">
                          <a:solidFill>
                            <a:schemeClr val="tx1"/>
                          </a:solidFill>
                          <a:latin typeface="Times New Roman" panose="02020603050405020304" pitchFamily="18" charset="0"/>
                          <a:cs typeface="Times New Roman" panose="02020603050405020304" pitchFamily="18" charset="0"/>
                        </a:rPr>
                        <a:t>c</a:t>
                      </a:r>
                      <a:r>
                        <a:rPr sz="2200" spc="-5" dirty="0">
                          <a:solidFill>
                            <a:schemeClr val="tx1"/>
                          </a:solidFill>
                          <a:latin typeface="Times New Roman" panose="02020603050405020304" pitchFamily="18" charset="0"/>
                          <a:cs typeface="Times New Roman" panose="02020603050405020304" pitchFamily="18" charset="0"/>
                        </a:rPr>
                        <a:t>if</a:t>
                      </a:r>
                      <a:r>
                        <a:rPr sz="2200" dirty="0">
                          <a:solidFill>
                            <a:schemeClr val="tx1"/>
                          </a:solidFill>
                          <a:latin typeface="Times New Roman" panose="02020603050405020304" pitchFamily="18" charset="0"/>
                          <a:cs typeface="Times New Roman" panose="02020603050405020304" pitchFamily="18" charset="0"/>
                        </a:rPr>
                        <a:t>y</a:t>
                      </a:r>
                      <a:r>
                        <a:rPr sz="2200" spc="-110" dirty="0">
                          <a:solidFill>
                            <a:schemeClr val="tx1"/>
                          </a:solidFill>
                          <a:latin typeface="Times New Roman" panose="02020603050405020304" pitchFamily="18" charset="0"/>
                          <a:cs typeface="Times New Roman" panose="02020603050405020304" pitchFamily="18" charset="0"/>
                        </a:rPr>
                        <a:t> </a:t>
                      </a:r>
                      <a:r>
                        <a:rPr sz="2200" spc="-5" dirty="0">
                          <a:solidFill>
                            <a:schemeClr val="tx1"/>
                          </a:solidFill>
                          <a:latin typeface="Times New Roman" panose="02020603050405020304" pitchFamily="18" charset="0"/>
                          <a:cs typeface="Times New Roman" panose="02020603050405020304" pitchFamily="18" charset="0"/>
                        </a:rPr>
                        <a:t>n</a:t>
                      </a:r>
                      <a:r>
                        <a:rPr sz="2200" spc="-15" dirty="0">
                          <a:solidFill>
                            <a:schemeClr val="tx1"/>
                          </a:solidFill>
                          <a:latin typeface="Times New Roman" panose="02020603050405020304" pitchFamily="18" charset="0"/>
                          <a:cs typeface="Times New Roman" panose="02020603050405020304" pitchFamily="18" charset="0"/>
                        </a:rPr>
                        <a:t>a</a:t>
                      </a:r>
                      <a:r>
                        <a:rPr sz="2200" spc="-5" dirty="0">
                          <a:solidFill>
                            <a:schemeClr val="tx1"/>
                          </a:solidFill>
                          <a:latin typeface="Times New Roman" panose="02020603050405020304" pitchFamily="18" charset="0"/>
                          <a:cs typeface="Times New Roman" panose="02020603050405020304" pitchFamily="18" charset="0"/>
                        </a:rPr>
                        <a:t>tur</a:t>
                      </a:r>
                      <a:r>
                        <a:rPr sz="2200" spc="-15" dirty="0">
                          <a:solidFill>
                            <a:schemeClr val="tx1"/>
                          </a:solidFill>
                          <a:latin typeface="Times New Roman" panose="02020603050405020304" pitchFamily="18" charset="0"/>
                          <a:cs typeface="Times New Roman" panose="02020603050405020304" pitchFamily="18" charset="0"/>
                        </a:rPr>
                        <a:t>e</a:t>
                      </a:r>
                      <a:r>
                        <a:rPr sz="2200" dirty="0">
                          <a:solidFill>
                            <a:schemeClr val="tx1"/>
                          </a:solidFill>
                          <a:latin typeface="Times New Roman" panose="02020603050405020304" pitchFamily="18" charset="0"/>
                          <a:cs typeface="Times New Roman" panose="02020603050405020304" pitchFamily="18" charset="0"/>
                        </a:rPr>
                        <a:t>);</a:t>
                      </a:r>
                    </a:p>
                    <a:p>
                      <a:pPr marL="452755" marR="82550" lvl="1" indent="-361315" algn="just">
                        <a:lnSpc>
                          <a:spcPct val="83400"/>
                        </a:lnSpc>
                        <a:spcBef>
                          <a:spcPts val="215"/>
                        </a:spcBef>
                        <a:buFont typeface="Arial"/>
                        <a:buAutoNum type="romanLcParenBoth"/>
                        <a:tabLst>
                          <a:tab pos="543560" algn="l"/>
                        </a:tabLst>
                      </a:pPr>
                      <a:r>
                        <a:rPr dirty="0">
                          <a:solidFill>
                            <a:schemeClr val="tx1"/>
                          </a:solidFill>
                          <a:latin typeface="Times New Roman" panose="02020603050405020304" pitchFamily="18" charset="0"/>
                          <a:cs typeface="Times New Roman" panose="02020603050405020304" pitchFamily="18" charset="0"/>
                        </a:rPr>
                        <a:t>	</a:t>
                      </a:r>
                      <a:r>
                        <a:rPr sz="2200" spc="-200" dirty="0">
                          <a:solidFill>
                            <a:schemeClr val="tx1"/>
                          </a:solidFill>
                          <a:latin typeface="Times New Roman" panose="02020603050405020304" pitchFamily="18" charset="0"/>
                          <a:cs typeface="Times New Roman" panose="02020603050405020304" pitchFamily="18" charset="0"/>
                        </a:rPr>
                        <a:t>borrowings</a:t>
                      </a:r>
                      <a:r>
                        <a:rPr sz="2200" spc="-195" dirty="0">
                          <a:solidFill>
                            <a:schemeClr val="tx1"/>
                          </a:solidFill>
                          <a:latin typeface="Times New Roman" panose="02020603050405020304" pitchFamily="18" charset="0"/>
                          <a:cs typeface="Times New Roman" panose="02020603050405020304" pitchFamily="18" charset="0"/>
                        </a:rPr>
                        <a:t> </a:t>
                      </a:r>
                      <a:r>
                        <a:rPr sz="2200" spc="-175" dirty="0">
                          <a:solidFill>
                            <a:schemeClr val="tx1"/>
                          </a:solidFill>
                          <a:latin typeface="Times New Roman" panose="02020603050405020304" pitchFamily="18" charset="0"/>
                          <a:cs typeface="Times New Roman" panose="02020603050405020304" pitchFamily="18" charset="0"/>
                        </a:rPr>
                        <a:t>shall</a:t>
                      </a:r>
                      <a:r>
                        <a:rPr sz="2200" spc="-170" dirty="0">
                          <a:solidFill>
                            <a:schemeClr val="tx1"/>
                          </a:solidFill>
                          <a:latin typeface="Times New Roman" panose="02020603050405020304" pitchFamily="18" charset="0"/>
                          <a:cs typeface="Times New Roman" panose="02020603050405020304" pitchFamily="18" charset="0"/>
                        </a:rPr>
                        <a:t> further</a:t>
                      </a:r>
                      <a:r>
                        <a:rPr sz="2200" spc="-165" dirty="0">
                          <a:solidFill>
                            <a:schemeClr val="tx1"/>
                          </a:solidFill>
                          <a:latin typeface="Times New Roman" panose="02020603050405020304" pitchFamily="18" charset="0"/>
                          <a:cs typeface="Times New Roman" panose="02020603050405020304" pitchFamily="18" charset="0"/>
                        </a:rPr>
                        <a:t> </a:t>
                      </a:r>
                      <a:r>
                        <a:rPr sz="2200" spc="-229" dirty="0">
                          <a:solidFill>
                            <a:schemeClr val="tx1"/>
                          </a:solidFill>
                          <a:latin typeface="Times New Roman" panose="02020603050405020304" pitchFamily="18" charset="0"/>
                          <a:cs typeface="Times New Roman" panose="02020603050405020304" pitchFamily="18" charset="0"/>
                        </a:rPr>
                        <a:t>be</a:t>
                      </a:r>
                      <a:r>
                        <a:rPr sz="2200" spc="-225" dirty="0">
                          <a:solidFill>
                            <a:schemeClr val="tx1"/>
                          </a:solidFill>
                          <a:latin typeface="Times New Roman" panose="02020603050405020304" pitchFamily="18" charset="0"/>
                          <a:cs typeface="Times New Roman" panose="02020603050405020304" pitchFamily="18" charset="0"/>
                        </a:rPr>
                        <a:t> </a:t>
                      </a:r>
                      <a:r>
                        <a:rPr sz="2200" spc="-180" dirty="0">
                          <a:solidFill>
                            <a:schemeClr val="tx1"/>
                          </a:solidFill>
                          <a:latin typeface="Times New Roman" panose="02020603050405020304" pitchFamily="18" charset="0"/>
                          <a:cs typeface="Times New Roman" panose="02020603050405020304" pitchFamily="18" charset="0"/>
                        </a:rPr>
                        <a:t>sub-classified</a:t>
                      </a:r>
                      <a:r>
                        <a:rPr sz="2200" spc="-175" dirty="0">
                          <a:solidFill>
                            <a:schemeClr val="tx1"/>
                          </a:solidFill>
                          <a:latin typeface="Times New Roman" panose="02020603050405020304" pitchFamily="18" charset="0"/>
                          <a:cs typeface="Times New Roman" panose="02020603050405020304" pitchFamily="18" charset="0"/>
                        </a:rPr>
                        <a:t> </a:t>
                      </a:r>
                      <a:r>
                        <a:rPr sz="2200" spc="-225" dirty="0">
                          <a:solidFill>
                            <a:schemeClr val="tx1"/>
                          </a:solidFill>
                          <a:latin typeface="Times New Roman" panose="02020603050405020304" pitchFamily="18" charset="0"/>
                          <a:cs typeface="Times New Roman" panose="02020603050405020304" pitchFamily="18" charset="0"/>
                        </a:rPr>
                        <a:t>as </a:t>
                      </a:r>
                      <a:r>
                        <a:rPr sz="2200" spc="-220" dirty="0">
                          <a:solidFill>
                            <a:schemeClr val="tx1"/>
                          </a:solidFill>
                          <a:latin typeface="Times New Roman" panose="02020603050405020304" pitchFamily="18" charset="0"/>
                          <a:cs typeface="Times New Roman" panose="02020603050405020304" pitchFamily="18" charset="0"/>
                        </a:rPr>
                        <a:t> </a:t>
                      </a:r>
                      <a:r>
                        <a:rPr sz="2200" spc="-210" dirty="0">
                          <a:solidFill>
                            <a:schemeClr val="tx1"/>
                          </a:solidFill>
                          <a:latin typeface="Times New Roman" panose="02020603050405020304" pitchFamily="18" charset="0"/>
                          <a:cs typeface="Times New Roman" panose="02020603050405020304" pitchFamily="18" charset="0"/>
                        </a:rPr>
                        <a:t>secured</a:t>
                      </a:r>
                      <a:r>
                        <a:rPr sz="2200" spc="-204" dirty="0">
                          <a:solidFill>
                            <a:schemeClr val="tx1"/>
                          </a:solidFill>
                          <a:latin typeface="Times New Roman" panose="02020603050405020304" pitchFamily="18" charset="0"/>
                          <a:cs typeface="Times New Roman" panose="02020603050405020304" pitchFamily="18" charset="0"/>
                        </a:rPr>
                        <a:t> </a:t>
                      </a:r>
                      <a:r>
                        <a:rPr sz="2200" spc="-225" dirty="0">
                          <a:solidFill>
                            <a:schemeClr val="tx1"/>
                          </a:solidFill>
                          <a:latin typeface="Times New Roman" panose="02020603050405020304" pitchFamily="18" charset="0"/>
                          <a:cs typeface="Times New Roman" panose="02020603050405020304" pitchFamily="18" charset="0"/>
                        </a:rPr>
                        <a:t>and</a:t>
                      </a:r>
                      <a:r>
                        <a:rPr sz="2200" spc="160" dirty="0">
                          <a:solidFill>
                            <a:schemeClr val="tx1"/>
                          </a:solidFill>
                          <a:latin typeface="Times New Roman" panose="02020603050405020304" pitchFamily="18" charset="0"/>
                          <a:cs typeface="Times New Roman" panose="02020603050405020304" pitchFamily="18" charset="0"/>
                        </a:rPr>
                        <a:t> </a:t>
                      </a:r>
                      <a:r>
                        <a:rPr sz="2200" spc="-204" dirty="0">
                          <a:solidFill>
                            <a:schemeClr val="tx1"/>
                          </a:solidFill>
                          <a:latin typeface="Times New Roman" panose="02020603050405020304" pitchFamily="18" charset="0"/>
                          <a:cs typeface="Times New Roman" panose="02020603050405020304" pitchFamily="18" charset="0"/>
                        </a:rPr>
                        <a:t>unsecured.</a:t>
                      </a:r>
                      <a:r>
                        <a:rPr sz="2200" spc="200" dirty="0">
                          <a:solidFill>
                            <a:schemeClr val="tx1"/>
                          </a:solidFill>
                          <a:latin typeface="Times New Roman" panose="02020603050405020304" pitchFamily="18" charset="0"/>
                          <a:cs typeface="Times New Roman" panose="02020603050405020304" pitchFamily="18" charset="0"/>
                        </a:rPr>
                        <a:t> </a:t>
                      </a:r>
                      <a:r>
                        <a:rPr sz="2200" spc="-200" dirty="0">
                          <a:solidFill>
                            <a:schemeClr val="tx1"/>
                          </a:solidFill>
                          <a:latin typeface="Times New Roman" panose="02020603050405020304" pitchFamily="18" charset="0"/>
                          <a:cs typeface="Times New Roman" panose="02020603050405020304" pitchFamily="18" charset="0"/>
                        </a:rPr>
                        <a:t>Nature </a:t>
                      </a:r>
                      <a:r>
                        <a:rPr sz="2200" spc="-175" dirty="0">
                          <a:solidFill>
                            <a:schemeClr val="tx1"/>
                          </a:solidFill>
                          <a:latin typeface="Times New Roman" panose="02020603050405020304" pitchFamily="18" charset="0"/>
                          <a:cs typeface="Times New Roman" panose="02020603050405020304" pitchFamily="18" charset="0"/>
                        </a:rPr>
                        <a:t>of </a:t>
                      </a:r>
                      <a:r>
                        <a:rPr sz="2200" spc="-180" dirty="0">
                          <a:solidFill>
                            <a:schemeClr val="tx1"/>
                          </a:solidFill>
                          <a:latin typeface="Times New Roman" panose="02020603050405020304" pitchFamily="18" charset="0"/>
                          <a:cs typeface="Times New Roman" panose="02020603050405020304" pitchFamily="18" charset="0"/>
                        </a:rPr>
                        <a:t>security </a:t>
                      </a:r>
                      <a:r>
                        <a:rPr sz="2200" spc="-175" dirty="0">
                          <a:solidFill>
                            <a:schemeClr val="tx1"/>
                          </a:solidFill>
                          <a:latin typeface="Times New Roman" panose="02020603050405020304" pitchFamily="18" charset="0"/>
                          <a:cs typeface="Times New Roman" panose="02020603050405020304" pitchFamily="18" charset="0"/>
                        </a:rPr>
                        <a:t>shall </a:t>
                      </a:r>
                      <a:r>
                        <a:rPr sz="2200" spc="-170" dirty="0">
                          <a:solidFill>
                            <a:schemeClr val="tx1"/>
                          </a:solidFill>
                          <a:latin typeface="Times New Roman" panose="02020603050405020304" pitchFamily="18" charset="0"/>
                          <a:cs typeface="Times New Roman" panose="02020603050405020304" pitchFamily="18" charset="0"/>
                        </a:rPr>
                        <a:t> </a:t>
                      </a:r>
                      <a:r>
                        <a:rPr sz="2200" spc="-229" dirty="0">
                          <a:solidFill>
                            <a:schemeClr val="tx1"/>
                          </a:solidFill>
                          <a:latin typeface="Times New Roman" panose="02020603050405020304" pitchFamily="18" charset="0"/>
                          <a:cs typeface="Times New Roman" panose="02020603050405020304" pitchFamily="18" charset="0"/>
                        </a:rPr>
                        <a:t>be</a:t>
                      </a:r>
                      <a:r>
                        <a:rPr sz="2200" spc="-110" dirty="0">
                          <a:solidFill>
                            <a:schemeClr val="tx1"/>
                          </a:solidFill>
                          <a:latin typeface="Times New Roman" panose="02020603050405020304" pitchFamily="18" charset="0"/>
                          <a:cs typeface="Times New Roman" panose="02020603050405020304" pitchFamily="18" charset="0"/>
                        </a:rPr>
                        <a:t> </a:t>
                      </a:r>
                      <a:r>
                        <a:rPr sz="2200" spc="-185" dirty="0">
                          <a:solidFill>
                            <a:schemeClr val="tx1"/>
                          </a:solidFill>
                          <a:latin typeface="Times New Roman" panose="02020603050405020304" pitchFamily="18" charset="0"/>
                          <a:cs typeface="Times New Roman" panose="02020603050405020304" pitchFamily="18" charset="0"/>
                        </a:rPr>
                        <a:t>specified</a:t>
                      </a:r>
                      <a:r>
                        <a:rPr sz="2200" spc="-90" dirty="0">
                          <a:solidFill>
                            <a:schemeClr val="tx1"/>
                          </a:solidFill>
                          <a:latin typeface="Times New Roman" panose="02020603050405020304" pitchFamily="18" charset="0"/>
                          <a:cs typeface="Times New Roman" panose="02020603050405020304" pitchFamily="18" charset="0"/>
                        </a:rPr>
                        <a:t> </a:t>
                      </a:r>
                      <a:r>
                        <a:rPr sz="2200" spc="-195" dirty="0">
                          <a:solidFill>
                            <a:schemeClr val="tx1"/>
                          </a:solidFill>
                          <a:latin typeface="Times New Roman" panose="02020603050405020304" pitchFamily="18" charset="0"/>
                          <a:cs typeface="Times New Roman" panose="02020603050405020304" pitchFamily="18" charset="0"/>
                        </a:rPr>
                        <a:t>separately</a:t>
                      </a:r>
                      <a:r>
                        <a:rPr sz="2200" spc="-105" dirty="0">
                          <a:solidFill>
                            <a:schemeClr val="tx1"/>
                          </a:solidFill>
                          <a:latin typeface="Times New Roman" panose="02020603050405020304" pitchFamily="18" charset="0"/>
                          <a:cs typeface="Times New Roman" panose="02020603050405020304" pitchFamily="18" charset="0"/>
                        </a:rPr>
                        <a:t> </a:t>
                      </a:r>
                      <a:r>
                        <a:rPr sz="2200" spc="-160" dirty="0">
                          <a:solidFill>
                            <a:schemeClr val="tx1"/>
                          </a:solidFill>
                          <a:latin typeface="Times New Roman" panose="02020603050405020304" pitchFamily="18" charset="0"/>
                          <a:cs typeface="Times New Roman" panose="02020603050405020304" pitchFamily="18" charset="0"/>
                        </a:rPr>
                        <a:t>in</a:t>
                      </a:r>
                      <a:r>
                        <a:rPr sz="2200" spc="-114" dirty="0">
                          <a:solidFill>
                            <a:schemeClr val="tx1"/>
                          </a:solidFill>
                          <a:latin typeface="Times New Roman" panose="02020603050405020304" pitchFamily="18" charset="0"/>
                          <a:cs typeface="Times New Roman" panose="02020603050405020304" pitchFamily="18" charset="0"/>
                        </a:rPr>
                        <a:t> </a:t>
                      </a:r>
                      <a:r>
                        <a:rPr sz="2200" spc="-225" dirty="0">
                          <a:solidFill>
                            <a:schemeClr val="tx1"/>
                          </a:solidFill>
                          <a:latin typeface="Times New Roman" panose="02020603050405020304" pitchFamily="18" charset="0"/>
                          <a:cs typeface="Times New Roman" panose="02020603050405020304" pitchFamily="18" charset="0"/>
                        </a:rPr>
                        <a:t>each</a:t>
                      </a:r>
                      <a:r>
                        <a:rPr sz="2200" spc="-114" dirty="0">
                          <a:solidFill>
                            <a:schemeClr val="tx1"/>
                          </a:solidFill>
                          <a:latin typeface="Times New Roman" panose="02020603050405020304" pitchFamily="18" charset="0"/>
                          <a:cs typeface="Times New Roman" panose="02020603050405020304" pitchFamily="18" charset="0"/>
                        </a:rPr>
                        <a:t> </a:t>
                      </a:r>
                      <a:r>
                        <a:rPr sz="2200" spc="-200" dirty="0">
                          <a:solidFill>
                            <a:schemeClr val="tx1"/>
                          </a:solidFill>
                          <a:latin typeface="Times New Roman" panose="02020603050405020304" pitchFamily="18" charset="0"/>
                          <a:cs typeface="Times New Roman" panose="02020603050405020304" pitchFamily="18" charset="0"/>
                        </a:rPr>
                        <a:t>case;</a:t>
                      </a:r>
                      <a:endParaRPr sz="2200" dirty="0">
                        <a:solidFill>
                          <a:schemeClr val="tx1"/>
                        </a:solidFill>
                        <a:latin typeface="Times New Roman" panose="02020603050405020304" pitchFamily="18" charset="0"/>
                        <a:cs typeface="Times New Roman" panose="02020603050405020304" pitchFamily="18" charset="0"/>
                      </a:endParaRPr>
                    </a:p>
                    <a:p>
                      <a:pPr marL="527685" lvl="1" indent="-436245" algn="just">
                        <a:lnSpc>
                          <a:spcPts val="1975"/>
                        </a:lnSpc>
                        <a:buFont typeface="Arial"/>
                        <a:buAutoNum type="romanLcParenBoth"/>
                        <a:tabLst>
                          <a:tab pos="528320" algn="l"/>
                        </a:tabLst>
                      </a:pPr>
                      <a:r>
                        <a:rPr sz="2200" spc="-220" dirty="0">
                          <a:solidFill>
                            <a:schemeClr val="tx1"/>
                          </a:solidFill>
                          <a:latin typeface="Times New Roman" panose="02020603050405020304" pitchFamily="18" charset="0"/>
                          <a:cs typeface="Times New Roman" panose="02020603050405020304" pitchFamily="18" charset="0"/>
                        </a:rPr>
                        <a:t>where</a:t>
                      </a:r>
                      <a:r>
                        <a:rPr sz="2200" spc="90" dirty="0">
                          <a:solidFill>
                            <a:schemeClr val="tx1"/>
                          </a:solidFill>
                          <a:latin typeface="Times New Roman" panose="02020603050405020304" pitchFamily="18" charset="0"/>
                          <a:cs typeface="Times New Roman" panose="02020603050405020304" pitchFamily="18" charset="0"/>
                        </a:rPr>
                        <a:t> </a:t>
                      </a:r>
                      <a:r>
                        <a:rPr sz="2200" spc="-195" dirty="0">
                          <a:solidFill>
                            <a:schemeClr val="tx1"/>
                          </a:solidFill>
                          <a:latin typeface="Times New Roman" panose="02020603050405020304" pitchFamily="18" charset="0"/>
                          <a:cs typeface="Times New Roman" panose="02020603050405020304" pitchFamily="18" charset="0"/>
                        </a:rPr>
                        <a:t>loans</a:t>
                      </a:r>
                      <a:r>
                        <a:rPr sz="2200" spc="100" dirty="0">
                          <a:solidFill>
                            <a:schemeClr val="tx1"/>
                          </a:solidFill>
                          <a:latin typeface="Times New Roman" panose="02020603050405020304" pitchFamily="18" charset="0"/>
                          <a:cs typeface="Times New Roman" panose="02020603050405020304" pitchFamily="18" charset="0"/>
                        </a:rPr>
                        <a:t> </a:t>
                      </a:r>
                      <a:r>
                        <a:rPr sz="2200" spc="-225" dirty="0">
                          <a:solidFill>
                            <a:schemeClr val="tx1"/>
                          </a:solidFill>
                          <a:latin typeface="Times New Roman" panose="02020603050405020304" pitchFamily="18" charset="0"/>
                          <a:cs typeface="Times New Roman" panose="02020603050405020304" pitchFamily="18" charset="0"/>
                        </a:rPr>
                        <a:t>have</a:t>
                      </a:r>
                      <a:r>
                        <a:rPr sz="2200" spc="114" dirty="0">
                          <a:solidFill>
                            <a:schemeClr val="tx1"/>
                          </a:solidFill>
                          <a:latin typeface="Times New Roman" panose="02020603050405020304" pitchFamily="18" charset="0"/>
                          <a:cs typeface="Times New Roman" panose="02020603050405020304" pitchFamily="18" charset="0"/>
                        </a:rPr>
                        <a:t> </a:t>
                      </a:r>
                      <a:r>
                        <a:rPr sz="2200" spc="-229" dirty="0">
                          <a:solidFill>
                            <a:schemeClr val="tx1"/>
                          </a:solidFill>
                          <a:latin typeface="Times New Roman" panose="02020603050405020304" pitchFamily="18" charset="0"/>
                          <a:cs typeface="Times New Roman" panose="02020603050405020304" pitchFamily="18" charset="0"/>
                        </a:rPr>
                        <a:t>been</a:t>
                      </a:r>
                      <a:r>
                        <a:rPr sz="2200" spc="114" dirty="0">
                          <a:solidFill>
                            <a:schemeClr val="tx1"/>
                          </a:solidFill>
                          <a:latin typeface="Times New Roman" panose="02020603050405020304" pitchFamily="18" charset="0"/>
                          <a:cs typeface="Times New Roman" panose="02020603050405020304" pitchFamily="18" charset="0"/>
                        </a:rPr>
                        <a:t> </a:t>
                      </a:r>
                      <a:r>
                        <a:rPr sz="2200" spc="-210" dirty="0">
                          <a:solidFill>
                            <a:schemeClr val="tx1"/>
                          </a:solidFill>
                          <a:latin typeface="Times New Roman" panose="02020603050405020304" pitchFamily="18" charset="0"/>
                          <a:cs typeface="Times New Roman" panose="02020603050405020304" pitchFamily="18" charset="0"/>
                        </a:rPr>
                        <a:t>guaranteed</a:t>
                      </a:r>
                      <a:r>
                        <a:rPr sz="2200" spc="95" dirty="0">
                          <a:solidFill>
                            <a:schemeClr val="tx1"/>
                          </a:solidFill>
                          <a:latin typeface="Times New Roman" panose="02020603050405020304" pitchFamily="18" charset="0"/>
                          <a:cs typeface="Times New Roman" panose="02020603050405020304" pitchFamily="18" charset="0"/>
                        </a:rPr>
                        <a:t> </a:t>
                      </a:r>
                      <a:r>
                        <a:rPr sz="2200" spc="-220" dirty="0">
                          <a:solidFill>
                            <a:schemeClr val="tx1"/>
                          </a:solidFill>
                          <a:latin typeface="Times New Roman" panose="02020603050405020304" pitchFamily="18" charset="0"/>
                          <a:cs typeface="Times New Roman" panose="02020603050405020304" pitchFamily="18" charset="0"/>
                        </a:rPr>
                        <a:t>by</a:t>
                      </a:r>
                      <a:r>
                        <a:rPr sz="2200" spc="120" dirty="0">
                          <a:solidFill>
                            <a:schemeClr val="tx1"/>
                          </a:solidFill>
                          <a:latin typeface="Times New Roman" panose="02020603050405020304" pitchFamily="18" charset="0"/>
                          <a:cs typeface="Times New Roman" panose="02020603050405020304" pitchFamily="18" charset="0"/>
                        </a:rPr>
                        <a:t> </a:t>
                      </a:r>
                      <a:r>
                        <a:rPr sz="2200" spc="-175" dirty="0">
                          <a:solidFill>
                            <a:schemeClr val="tx1"/>
                          </a:solidFill>
                          <a:latin typeface="Times New Roman" panose="02020603050405020304" pitchFamily="18" charset="0"/>
                          <a:cs typeface="Times New Roman" panose="02020603050405020304" pitchFamily="18" charset="0"/>
                        </a:rPr>
                        <a:t>directors</a:t>
                      </a:r>
                      <a:endParaRPr sz="2200" dirty="0">
                        <a:solidFill>
                          <a:schemeClr val="tx1"/>
                        </a:solidFill>
                        <a:latin typeface="Times New Roman" panose="02020603050405020304" pitchFamily="18" charset="0"/>
                        <a:cs typeface="Times New Roman" panose="02020603050405020304" pitchFamily="18" charset="0"/>
                      </a:endParaRPr>
                    </a:p>
                    <a:p>
                      <a:pPr marL="452755" algn="just">
                        <a:lnSpc>
                          <a:spcPts val="2205"/>
                        </a:lnSpc>
                      </a:pPr>
                      <a:r>
                        <a:rPr sz="2200" spc="-185" dirty="0">
                          <a:solidFill>
                            <a:schemeClr val="tx1"/>
                          </a:solidFill>
                          <a:latin typeface="Times New Roman" panose="02020603050405020304" pitchFamily="18" charset="0"/>
                          <a:cs typeface="Times New Roman" panose="02020603050405020304" pitchFamily="18" charset="0"/>
                        </a:rPr>
                        <a:t>or</a:t>
                      </a:r>
                      <a:r>
                        <a:rPr sz="2200" spc="-85" dirty="0">
                          <a:solidFill>
                            <a:schemeClr val="tx1"/>
                          </a:solidFill>
                          <a:latin typeface="Times New Roman" panose="02020603050405020304" pitchFamily="18" charset="0"/>
                          <a:cs typeface="Times New Roman" panose="02020603050405020304" pitchFamily="18" charset="0"/>
                        </a:rPr>
                        <a:t> </a:t>
                      </a:r>
                      <a:r>
                        <a:rPr sz="2200" spc="-180" dirty="0">
                          <a:solidFill>
                            <a:schemeClr val="tx1"/>
                          </a:solidFill>
                          <a:latin typeface="Times New Roman" panose="02020603050405020304" pitchFamily="18" charset="0"/>
                          <a:cs typeface="Times New Roman" panose="02020603050405020304" pitchFamily="18" charset="0"/>
                        </a:rPr>
                        <a:t>others,</a:t>
                      </a:r>
                      <a:r>
                        <a:rPr sz="2200" spc="335" dirty="0">
                          <a:solidFill>
                            <a:schemeClr val="tx1"/>
                          </a:solidFill>
                          <a:latin typeface="Times New Roman" panose="02020603050405020304" pitchFamily="18" charset="0"/>
                          <a:cs typeface="Times New Roman" panose="02020603050405020304" pitchFamily="18" charset="0"/>
                        </a:rPr>
                        <a:t> </a:t>
                      </a:r>
                      <a:r>
                        <a:rPr sz="2200" spc="-190" dirty="0">
                          <a:solidFill>
                            <a:schemeClr val="tx1"/>
                          </a:solidFill>
                          <a:latin typeface="Times New Roman" panose="02020603050405020304" pitchFamily="18" charset="0"/>
                          <a:cs typeface="Times New Roman" panose="02020603050405020304" pitchFamily="18" charset="0"/>
                        </a:rPr>
                        <a:t>the</a:t>
                      </a:r>
                      <a:r>
                        <a:rPr sz="2200" spc="325" dirty="0">
                          <a:solidFill>
                            <a:schemeClr val="tx1"/>
                          </a:solidFill>
                          <a:latin typeface="Times New Roman" panose="02020603050405020304" pitchFamily="18" charset="0"/>
                          <a:cs typeface="Times New Roman" panose="02020603050405020304" pitchFamily="18" charset="0"/>
                        </a:rPr>
                        <a:t> </a:t>
                      </a:r>
                      <a:r>
                        <a:rPr sz="2200" spc="-210" dirty="0">
                          <a:solidFill>
                            <a:schemeClr val="tx1"/>
                          </a:solidFill>
                          <a:latin typeface="Times New Roman" panose="02020603050405020304" pitchFamily="18" charset="0"/>
                          <a:cs typeface="Times New Roman" panose="02020603050405020304" pitchFamily="18" charset="0"/>
                        </a:rPr>
                        <a:t>aggregate</a:t>
                      </a:r>
                      <a:r>
                        <a:rPr sz="2200" spc="330" dirty="0">
                          <a:solidFill>
                            <a:schemeClr val="tx1"/>
                          </a:solidFill>
                          <a:latin typeface="Times New Roman" panose="02020603050405020304" pitchFamily="18" charset="0"/>
                          <a:cs typeface="Times New Roman" panose="02020603050405020304" pitchFamily="18" charset="0"/>
                        </a:rPr>
                        <a:t> </a:t>
                      </a:r>
                      <a:r>
                        <a:rPr sz="2200" spc="-229" dirty="0">
                          <a:solidFill>
                            <a:schemeClr val="tx1"/>
                          </a:solidFill>
                          <a:latin typeface="Times New Roman" panose="02020603050405020304" pitchFamily="18" charset="0"/>
                          <a:cs typeface="Times New Roman" panose="02020603050405020304" pitchFamily="18" charset="0"/>
                        </a:rPr>
                        <a:t>amount</a:t>
                      </a:r>
                      <a:r>
                        <a:rPr sz="2200" spc="330" dirty="0">
                          <a:solidFill>
                            <a:schemeClr val="tx1"/>
                          </a:solidFill>
                          <a:latin typeface="Times New Roman" panose="02020603050405020304" pitchFamily="18" charset="0"/>
                          <a:cs typeface="Times New Roman" panose="02020603050405020304" pitchFamily="18" charset="0"/>
                        </a:rPr>
                        <a:t> </a:t>
                      </a:r>
                      <a:r>
                        <a:rPr sz="2200" spc="-175" dirty="0">
                          <a:solidFill>
                            <a:schemeClr val="tx1"/>
                          </a:solidFill>
                          <a:latin typeface="Times New Roman" panose="02020603050405020304" pitchFamily="18" charset="0"/>
                          <a:cs typeface="Times New Roman" panose="02020603050405020304" pitchFamily="18" charset="0"/>
                        </a:rPr>
                        <a:t>of</a:t>
                      </a:r>
                      <a:r>
                        <a:rPr sz="2200" spc="335" dirty="0">
                          <a:solidFill>
                            <a:schemeClr val="tx1"/>
                          </a:solidFill>
                          <a:latin typeface="Times New Roman" panose="02020603050405020304" pitchFamily="18" charset="0"/>
                          <a:cs typeface="Times New Roman" panose="02020603050405020304" pitchFamily="18" charset="0"/>
                        </a:rPr>
                        <a:t> </a:t>
                      </a:r>
                      <a:r>
                        <a:rPr sz="2200" spc="-215" dirty="0">
                          <a:solidFill>
                            <a:schemeClr val="tx1"/>
                          </a:solidFill>
                          <a:latin typeface="Times New Roman" panose="02020603050405020304" pitchFamily="18" charset="0"/>
                          <a:cs typeface="Times New Roman" panose="02020603050405020304" pitchFamily="18" charset="0"/>
                        </a:rPr>
                        <a:t>such</a:t>
                      </a:r>
                      <a:r>
                        <a:rPr sz="2200" spc="325" dirty="0">
                          <a:solidFill>
                            <a:schemeClr val="tx1"/>
                          </a:solidFill>
                          <a:latin typeface="Times New Roman" panose="02020603050405020304" pitchFamily="18" charset="0"/>
                          <a:cs typeface="Times New Roman" panose="02020603050405020304" pitchFamily="18" charset="0"/>
                        </a:rPr>
                        <a:t> </a:t>
                      </a:r>
                      <a:r>
                        <a:rPr sz="2200" spc="-200" dirty="0">
                          <a:solidFill>
                            <a:schemeClr val="tx1"/>
                          </a:solidFill>
                          <a:latin typeface="Times New Roman" panose="02020603050405020304" pitchFamily="18" charset="0"/>
                          <a:cs typeface="Times New Roman" panose="02020603050405020304" pitchFamily="18" charset="0"/>
                        </a:rPr>
                        <a:t>loans</a:t>
                      </a:r>
                      <a:endParaRPr sz="2200" dirty="0">
                        <a:solidFill>
                          <a:schemeClr val="tx1"/>
                        </a:solidFill>
                        <a:latin typeface="Times New Roman" panose="02020603050405020304" pitchFamily="18" charset="0"/>
                        <a:cs typeface="Times New Roman" panose="02020603050405020304" pitchFamily="18" charset="0"/>
                      </a:endParaRPr>
                    </a:p>
                    <a:p>
                      <a:pPr marL="452755" algn="just">
                        <a:lnSpc>
                          <a:spcPts val="2205"/>
                        </a:lnSpc>
                      </a:pPr>
                      <a:r>
                        <a:rPr sz="2200" spc="-10" dirty="0">
                          <a:solidFill>
                            <a:schemeClr val="tx1"/>
                          </a:solidFill>
                          <a:latin typeface="Times New Roman" panose="02020603050405020304" pitchFamily="18" charset="0"/>
                          <a:cs typeface="Times New Roman" panose="02020603050405020304" pitchFamily="18" charset="0"/>
                        </a:rPr>
                        <a:t>unde</a:t>
                      </a:r>
                      <a:r>
                        <a:rPr sz="2200" dirty="0">
                          <a:solidFill>
                            <a:schemeClr val="tx1"/>
                          </a:solidFill>
                          <a:latin typeface="Times New Roman" panose="02020603050405020304" pitchFamily="18" charset="0"/>
                          <a:cs typeface="Times New Roman" panose="02020603050405020304" pitchFamily="18" charset="0"/>
                        </a:rPr>
                        <a:t>r</a:t>
                      </a:r>
                      <a:r>
                        <a:rPr sz="2200" spc="-95" dirty="0">
                          <a:solidFill>
                            <a:schemeClr val="tx1"/>
                          </a:solidFill>
                          <a:latin typeface="Times New Roman" panose="02020603050405020304" pitchFamily="18" charset="0"/>
                          <a:cs typeface="Times New Roman" panose="02020603050405020304" pitchFamily="18" charset="0"/>
                        </a:rPr>
                        <a:t> </a:t>
                      </a:r>
                      <a:r>
                        <a:rPr sz="2200" spc="-5" dirty="0">
                          <a:solidFill>
                            <a:schemeClr val="tx1"/>
                          </a:solidFill>
                          <a:latin typeface="Times New Roman" panose="02020603050405020304" pitchFamily="18" charset="0"/>
                          <a:cs typeface="Times New Roman" panose="02020603050405020304" pitchFamily="18" charset="0"/>
                        </a:rPr>
                        <a:t>e</a:t>
                      </a:r>
                      <a:r>
                        <a:rPr sz="2200" spc="-15" dirty="0">
                          <a:solidFill>
                            <a:schemeClr val="tx1"/>
                          </a:solidFill>
                          <a:latin typeface="Times New Roman" panose="02020603050405020304" pitchFamily="18" charset="0"/>
                          <a:cs typeface="Times New Roman" panose="02020603050405020304" pitchFamily="18" charset="0"/>
                        </a:rPr>
                        <a:t>a</a:t>
                      </a:r>
                      <a:r>
                        <a:rPr sz="2200" spc="-5" dirty="0">
                          <a:solidFill>
                            <a:schemeClr val="tx1"/>
                          </a:solidFill>
                          <a:latin typeface="Times New Roman" panose="02020603050405020304" pitchFamily="18" charset="0"/>
                          <a:cs typeface="Times New Roman" panose="02020603050405020304" pitchFamily="18" charset="0"/>
                        </a:rPr>
                        <a:t>c</a:t>
                      </a:r>
                      <a:r>
                        <a:rPr sz="2200" dirty="0">
                          <a:solidFill>
                            <a:schemeClr val="tx1"/>
                          </a:solidFill>
                          <a:latin typeface="Times New Roman" panose="02020603050405020304" pitchFamily="18" charset="0"/>
                          <a:cs typeface="Times New Roman" panose="02020603050405020304" pitchFamily="18" charset="0"/>
                        </a:rPr>
                        <a:t>h</a:t>
                      </a:r>
                      <a:r>
                        <a:rPr sz="2200" spc="-105" dirty="0">
                          <a:solidFill>
                            <a:schemeClr val="tx1"/>
                          </a:solidFill>
                          <a:latin typeface="Times New Roman" panose="02020603050405020304" pitchFamily="18" charset="0"/>
                          <a:cs typeface="Times New Roman" panose="02020603050405020304" pitchFamily="18" charset="0"/>
                        </a:rPr>
                        <a:t> </a:t>
                      </a:r>
                      <a:r>
                        <a:rPr sz="2200" spc="-10" dirty="0">
                          <a:solidFill>
                            <a:schemeClr val="tx1"/>
                          </a:solidFill>
                          <a:latin typeface="Times New Roman" panose="02020603050405020304" pitchFamily="18" charset="0"/>
                          <a:cs typeface="Times New Roman" panose="02020603050405020304" pitchFamily="18" charset="0"/>
                        </a:rPr>
                        <a:t>hea</a:t>
                      </a:r>
                      <a:r>
                        <a:rPr sz="2200" dirty="0">
                          <a:solidFill>
                            <a:schemeClr val="tx1"/>
                          </a:solidFill>
                          <a:latin typeface="Times New Roman" panose="02020603050405020304" pitchFamily="18" charset="0"/>
                          <a:cs typeface="Times New Roman" panose="02020603050405020304" pitchFamily="18" charset="0"/>
                        </a:rPr>
                        <a:t>d</a:t>
                      </a:r>
                      <a:r>
                        <a:rPr sz="2200" spc="-105" dirty="0">
                          <a:solidFill>
                            <a:schemeClr val="tx1"/>
                          </a:solidFill>
                          <a:latin typeface="Times New Roman" panose="02020603050405020304" pitchFamily="18" charset="0"/>
                          <a:cs typeface="Times New Roman" panose="02020603050405020304" pitchFamily="18" charset="0"/>
                        </a:rPr>
                        <a:t> </a:t>
                      </a:r>
                      <a:r>
                        <a:rPr sz="2200" spc="-5" dirty="0">
                          <a:solidFill>
                            <a:schemeClr val="tx1"/>
                          </a:solidFill>
                          <a:latin typeface="Times New Roman" panose="02020603050405020304" pitchFamily="18" charset="0"/>
                          <a:cs typeface="Times New Roman" panose="02020603050405020304" pitchFamily="18" charset="0"/>
                        </a:rPr>
                        <a:t>sh</a:t>
                      </a:r>
                      <a:r>
                        <a:rPr sz="2200" spc="-15" dirty="0">
                          <a:solidFill>
                            <a:schemeClr val="tx1"/>
                          </a:solidFill>
                          <a:latin typeface="Times New Roman" panose="02020603050405020304" pitchFamily="18" charset="0"/>
                          <a:cs typeface="Times New Roman" panose="02020603050405020304" pitchFamily="18" charset="0"/>
                        </a:rPr>
                        <a:t>a</a:t>
                      </a:r>
                      <a:r>
                        <a:rPr sz="2200" spc="-5" dirty="0">
                          <a:solidFill>
                            <a:schemeClr val="tx1"/>
                          </a:solidFill>
                          <a:latin typeface="Times New Roman" panose="02020603050405020304" pitchFamily="18" charset="0"/>
                          <a:cs typeface="Times New Roman" panose="02020603050405020304" pitchFamily="18" charset="0"/>
                        </a:rPr>
                        <a:t>l</a:t>
                      </a:r>
                      <a:r>
                        <a:rPr sz="2200" dirty="0">
                          <a:solidFill>
                            <a:schemeClr val="tx1"/>
                          </a:solidFill>
                          <a:latin typeface="Times New Roman" panose="02020603050405020304" pitchFamily="18" charset="0"/>
                          <a:cs typeface="Times New Roman" panose="02020603050405020304" pitchFamily="18" charset="0"/>
                        </a:rPr>
                        <a:t>l</a:t>
                      </a:r>
                      <a:r>
                        <a:rPr sz="2200" spc="-105" dirty="0">
                          <a:solidFill>
                            <a:schemeClr val="tx1"/>
                          </a:solidFill>
                          <a:latin typeface="Times New Roman" panose="02020603050405020304" pitchFamily="18" charset="0"/>
                          <a:cs typeface="Times New Roman" panose="02020603050405020304" pitchFamily="18" charset="0"/>
                        </a:rPr>
                        <a:t> </a:t>
                      </a:r>
                      <a:r>
                        <a:rPr sz="2200" spc="-10" dirty="0">
                          <a:solidFill>
                            <a:schemeClr val="tx1"/>
                          </a:solidFill>
                          <a:latin typeface="Times New Roman" panose="02020603050405020304" pitchFamily="18" charset="0"/>
                          <a:cs typeface="Times New Roman" panose="02020603050405020304" pitchFamily="18" charset="0"/>
                        </a:rPr>
                        <a:t>b</a:t>
                      </a:r>
                      <a:r>
                        <a:rPr sz="2200" dirty="0">
                          <a:solidFill>
                            <a:schemeClr val="tx1"/>
                          </a:solidFill>
                          <a:latin typeface="Times New Roman" panose="02020603050405020304" pitchFamily="18" charset="0"/>
                          <a:cs typeface="Times New Roman" panose="02020603050405020304" pitchFamily="18" charset="0"/>
                        </a:rPr>
                        <a:t>e</a:t>
                      </a:r>
                      <a:r>
                        <a:rPr sz="2200" spc="-114" dirty="0">
                          <a:solidFill>
                            <a:schemeClr val="tx1"/>
                          </a:solidFill>
                          <a:latin typeface="Times New Roman" panose="02020603050405020304" pitchFamily="18" charset="0"/>
                          <a:cs typeface="Times New Roman" panose="02020603050405020304" pitchFamily="18" charset="0"/>
                        </a:rPr>
                        <a:t> </a:t>
                      </a:r>
                      <a:r>
                        <a:rPr sz="2200" spc="-5" dirty="0">
                          <a:solidFill>
                            <a:schemeClr val="tx1"/>
                          </a:solidFill>
                          <a:latin typeface="Times New Roman" panose="02020603050405020304" pitchFamily="18" charset="0"/>
                          <a:cs typeface="Times New Roman" panose="02020603050405020304" pitchFamily="18" charset="0"/>
                        </a:rPr>
                        <a:t>d</a:t>
                      </a:r>
                      <a:r>
                        <a:rPr sz="2200" spc="-10" dirty="0">
                          <a:solidFill>
                            <a:schemeClr val="tx1"/>
                          </a:solidFill>
                          <a:latin typeface="Times New Roman" panose="02020603050405020304" pitchFamily="18" charset="0"/>
                          <a:cs typeface="Times New Roman" panose="02020603050405020304" pitchFamily="18" charset="0"/>
                        </a:rPr>
                        <a:t>i</a:t>
                      </a:r>
                      <a:r>
                        <a:rPr sz="2200" spc="-5" dirty="0">
                          <a:solidFill>
                            <a:schemeClr val="tx1"/>
                          </a:solidFill>
                          <a:latin typeface="Times New Roman" panose="02020603050405020304" pitchFamily="18" charset="0"/>
                          <a:cs typeface="Times New Roman" panose="02020603050405020304" pitchFamily="18" charset="0"/>
                        </a:rPr>
                        <a:t>sclose</a:t>
                      </a:r>
                      <a:r>
                        <a:rPr sz="2200" spc="-25" dirty="0">
                          <a:solidFill>
                            <a:schemeClr val="tx1"/>
                          </a:solidFill>
                          <a:latin typeface="Times New Roman" panose="02020603050405020304" pitchFamily="18" charset="0"/>
                          <a:cs typeface="Times New Roman" panose="02020603050405020304" pitchFamily="18" charset="0"/>
                        </a:rPr>
                        <a:t>d</a:t>
                      </a:r>
                      <a:r>
                        <a:rPr sz="2200" dirty="0">
                          <a:solidFill>
                            <a:schemeClr val="tx1"/>
                          </a:solidFill>
                          <a:latin typeface="Times New Roman" panose="02020603050405020304" pitchFamily="18" charset="0"/>
                          <a:cs typeface="Times New Roman" panose="02020603050405020304" pitchFamily="18" charset="0"/>
                        </a:rPr>
                        <a:t>;</a:t>
                      </a:r>
                    </a:p>
                    <a:p>
                      <a:pPr marL="452755" marR="83820" lvl="1" indent="-361315" algn="just">
                        <a:lnSpc>
                          <a:spcPct val="83400"/>
                        </a:lnSpc>
                        <a:spcBef>
                          <a:spcPts val="215"/>
                        </a:spcBef>
                        <a:buFont typeface="Arial"/>
                        <a:buAutoNum type="romanLcParenBoth" startAt="4"/>
                        <a:tabLst>
                          <a:tab pos="526415" algn="l"/>
                        </a:tabLst>
                      </a:pPr>
                      <a:r>
                        <a:rPr sz="2200" spc="-190" dirty="0">
                          <a:solidFill>
                            <a:schemeClr val="tx1"/>
                          </a:solidFill>
                          <a:latin typeface="Times New Roman" panose="02020603050405020304" pitchFamily="18" charset="0"/>
                          <a:cs typeface="Times New Roman" panose="02020603050405020304" pitchFamily="18" charset="0"/>
                        </a:rPr>
                        <a:t>period </a:t>
                      </a:r>
                      <a:r>
                        <a:rPr sz="2200" spc="-229" dirty="0">
                          <a:solidFill>
                            <a:schemeClr val="tx1"/>
                          </a:solidFill>
                          <a:latin typeface="Times New Roman" panose="02020603050405020304" pitchFamily="18" charset="0"/>
                          <a:cs typeface="Times New Roman" panose="02020603050405020304" pitchFamily="18" charset="0"/>
                        </a:rPr>
                        <a:t>and amount </a:t>
                      </a:r>
                      <a:r>
                        <a:rPr sz="2200" spc="-175" dirty="0">
                          <a:solidFill>
                            <a:schemeClr val="tx1"/>
                          </a:solidFill>
                          <a:latin typeface="Times New Roman" panose="02020603050405020304" pitchFamily="18" charset="0"/>
                          <a:cs typeface="Times New Roman" panose="02020603050405020304" pitchFamily="18" charset="0"/>
                        </a:rPr>
                        <a:t>of </a:t>
                      </a:r>
                      <a:r>
                        <a:rPr sz="2200" spc="-180" dirty="0">
                          <a:solidFill>
                            <a:schemeClr val="tx1"/>
                          </a:solidFill>
                          <a:latin typeface="Times New Roman" panose="02020603050405020304" pitchFamily="18" charset="0"/>
                          <a:cs typeface="Times New Roman" panose="02020603050405020304" pitchFamily="18" charset="0"/>
                        </a:rPr>
                        <a:t>default </a:t>
                      </a:r>
                      <a:r>
                        <a:rPr sz="2200" spc="-220" dirty="0">
                          <a:solidFill>
                            <a:schemeClr val="tx1"/>
                          </a:solidFill>
                          <a:latin typeface="Times New Roman" panose="02020603050405020304" pitchFamily="18" charset="0"/>
                          <a:cs typeface="Times New Roman" panose="02020603050405020304" pitchFamily="18" charset="0"/>
                        </a:rPr>
                        <a:t>as </a:t>
                      </a:r>
                      <a:r>
                        <a:rPr sz="2200" spc="-229" dirty="0">
                          <a:solidFill>
                            <a:schemeClr val="tx1"/>
                          </a:solidFill>
                          <a:latin typeface="Times New Roman" panose="02020603050405020304" pitchFamily="18" charset="0"/>
                          <a:cs typeface="Times New Roman" panose="02020603050405020304" pitchFamily="18" charset="0"/>
                        </a:rPr>
                        <a:t>on </a:t>
                      </a:r>
                      <a:r>
                        <a:rPr sz="2200" spc="-190" dirty="0">
                          <a:solidFill>
                            <a:schemeClr val="tx1"/>
                          </a:solidFill>
                          <a:latin typeface="Times New Roman" panose="02020603050405020304" pitchFamily="18" charset="0"/>
                          <a:cs typeface="Times New Roman" panose="02020603050405020304" pitchFamily="18" charset="0"/>
                        </a:rPr>
                        <a:t>the </a:t>
                      </a:r>
                      <a:r>
                        <a:rPr sz="2200" spc="-210" dirty="0">
                          <a:solidFill>
                            <a:schemeClr val="tx1"/>
                          </a:solidFill>
                          <a:latin typeface="Times New Roman" panose="02020603050405020304" pitchFamily="18" charset="0"/>
                          <a:cs typeface="Times New Roman" panose="02020603050405020304" pitchFamily="18" charset="0"/>
                        </a:rPr>
                        <a:t>balance </a:t>
                      </a:r>
                      <a:r>
                        <a:rPr sz="2200" spc="-204" dirty="0">
                          <a:solidFill>
                            <a:schemeClr val="tx1"/>
                          </a:solidFill>
                          <a:latin typeface="Times New Roman" panose="02020603050405020304" pitchFamily="18" charset="0"/>
                          <a:cs typeface="Times New Roman" panose="02020603050405020304" pitchFamily="18" charset="0"/>
                        </a:rPr>
                        <a:t> sheet</a:t>
                      </a:r>
                      <a:r>
                        <a:rPr sz="2200" spc="-200" dirty="0">
                          <a:solidFill>
                            <a:schemeClr val="tx1"/>
                          </a:solidFill>
                          <a:latin typeface="Times New Roman" panose="02020603050405020304" pitchFamily="18" charset="0"/>
                          <a:cs typeface="Times New Roman" panose="02020603050405020304" pitchFamily="18" charset="0"/>
                        </a:rPr>
                        <a:t> </a:t>
                      </a:r>
                      <a:r>
                        <a:rPr sz="2200" spc="-204" dirty="0">
                          <a:solidFill>
                            <a:schemeClr val="tx1"/>
                          </a:solidFill>
                          <a:latin typeface="Times New Roman" panose="02020603050405020304" pitchFamily="18" charset="0"/>
                          <a:cs typeface="Times New Roman" panose="02020603050405020304" pitchFamily="18" charset="0"/>
                        </a:rPr>
                        <a:t>date</a:t>
                      </a:r>
                      <a:r>
                        <a:rPr sz="2200" spc="-200" dirty="0">
                          <a:solidFill>
                            <a:schemeClr val="tx1"/>
                          </a:solidFill>
                          <a:latin typeface="Times New Roman" panose="02020603050405020304" pitchFamily="18" charset="0"/>
                          <a:cs typeface="Times New Roman" panose="02020603050405020304" pitchFamily="18" charset="0"/>
                        </a:rPr>
                        <a:t> </a:t>
                      </a:r>
                      <a:r>
                        <a:rPr sz="2200" spc="-160" dirty="0">
                          <a:solidFill>
                            <a:schemeClr val="tx1"/>
                          </a:solidFill>
                          <a:latin typeface="Times New Roman" panose="02020603050405020304" pitchFamily="18" charset="0"/>
                          <a:cs typeface="Times New Roman" panose="02020603050405020304" pitchFamily="18" charset="0"/>
                        </a:rPr>
                        <a:t>in</a:t>
                      </a:r>
                      <a:r>
                        <a:rPr sz="2200" spc="-155" dirty="0">
                          <a:solidFill>
                            <a:schemeClr val="tx1"/>
                          </a:solidFill>
                          <a:latin typeface="Times New Roman" panose="02020603050405020304" pitchFamily="18" charset="0"/>
                          <a:cs typeface="Times New Roman" panose="02020603050405020304" pitchFamily="18" charset="0"/>
                        </a:rPr>
                        <a:t> </a:t>
                      </a:r>
                      <a:r>
                        <a:rPr sz="2200" spc="-220" dirty="0">
                          <a:solidFill>
                            <a:schemeClr val="tx1"/>
                          </a:solidFill>
                          <a:latin typeface="Times New Roman" panose="02020603050405020304" pitchFamily="18" charset="0"/>
                          <a:cs typeface="Times New Roman" panose="02020603050405020304" pitchFamily="18" charset="0"/>
                        </a:rPr>
                        <a:t>repayment</a:t>
                      </a:r>
                      <a:r>
                        <a:rPr sz="2200" spc="175" dirty="0">
                          <a:solidFill>
                            <a:schemeClr val="tx1"/>
                          </a:solidFill>
                          <a:latin typeface="Times New Roman" panose="02020603050405020304" pitchFamily="18" charset="0"/>
                          <a:cs typeface="Times New Roman" panose="02020603050405020304" pitchFamily="18" charset="0"/>
                        </a:rPr>
                        <a:t> </a:t>
                      </a:r>
                      <a:r>
                        <a:rPr sz="2200" spc="-175" dirty="0">
                          <a:solidFill>
                            <a:schemeClr val="tx1"/>
                          </a:solidFill>
                          <a:latin typeface="Times New Roman" panose="02020603050405020304" pitchFamily="18" charset="0"/>
                          <a:cs typeface="Times New Roman" panose="02020603050405020304" pitchFamily="18" charset="0"/>
                        </a:rPr>
                        <a:t>of</a:t>
                      </a:r>
                      <a:r>
                        <a:rPr sz="2200" spc="-170" dirty="0">
                          <a:solidFill>
                            <a:schemeClr val="tx1"/>
                          </a:solidFill>
                          <a:latin typeface="Times New Roman" panose="02020603050405020304" pitchFamily="18" charset="0"/>
                          <a:cs typeface="Times New Roman" panose="02020603050405020304" pitchFamily="18" charset="0"/>
                        </a:rPr>
                        <a:t> </a:t>
                      </a:r>
                      <a:r>
                        <a:rPr sz="2200" spc="-200" dirty="0">
                          <a:solidFill>
                            <a:schemeClr val="tx1"/>
                          </a:solidFill>
                          <a:latin typeface="Times New Roman" panose="02020603050405020304" pitchFamily="18" charset="0"/>
                          <a:cs typeface="Times New Roman" panose="02020603050405020304" pitchFamily="18" charset="0"/>
                        </a:rPr>
                        <a:t>borrowings</a:t>
                      </a:r>
                      <a:r>
                        <a:rPr sz="2200" spc="-195" dirty="0">
                          <a:solidFill>
                            <a:schemeClr val="tx1"/>
                          </a:solidFill>
                          <a:latin typeface="Times New Roman" panose="02020603050405020304" pitchFamily="18" charset="0"/>
                          <a:cs typeface="Times New Roman" panose="02020603050405020304" pitchFamily="18" charset="0"/>
                        </a:rPr>
                        <a:t> </a:t>
                      </a:r>
                      <a:r>
                        <a:rPr sz="2200" spc="-235" dirty="0">
                          <a:solidFill>
                            <a:schemeClr val="tx1"/>
                          </a:solidFill>
                          <a:latin typeface="Times New Roman" panose="02020603050405020304" pitchFamily="18" charset="0"/>
                          <a:cs typeface="Times New Roman" panose="02020603050405020304" pitchFamily="18" charset="0"/>
                        </a:rPr>
                        <a:t>and </a:t>
                      </a:r>
                      <a:r>
                        <a:rPr sz="2200" spc="-229" dirty="0">
                          <a:solidFill>
                            <a:schemeClr val="tx1"/>
                          </a:solidFill>
                          <a:latin typeface="Times New Roman" panose="02020603050405020304" pitchFamily="18" charset="0"/>
                          <a:cs typeface="Times New Roman" panose="02020603050405020304" pitchFamily="18" charset="0"/>
                        </a:rPr>
                        <a:t> </a:t>
                      </a:r>
                      <a:r>
                        <a:rPr sz="2200" spc="-165" dirty="0">
                          <a:solidFill>
                            <a:schemeClr val="tx1"/>
                          </a:solidFill>
                          <a:latin typeface="Times New Roman" panose="02020603050405020304" pitchFamily="18" charset="0"/>
                          <a:cs typeface="Times New Roman" panose="02020603050405020304" pitchFamily="18" charset="0"/>
                        </a:rPr>
                        <a:t>interest,</a:t>
                      </a:r>
                      <a:r>
                        <a:rPr sz="2200" spc="-160" dirty="0">
                          <a:solidFill>
                            <a:schemeClr val="tx1"/>
                          </a:solidFill>
                          <a:latin typeface="Times New Roman" panose="02020603050405020304" pitchFamily="18" charset="0"/>
                          <a:cs typeface="Times New Roman" panose="02020603050405020304" pitchFamily="18" charset="0"/>
                        </a:rPr>
                        <a:t> </a:t>
                      </a:r>
                      <a:r>
                        <a:rPr sz="2200" spc="-175" dirty="0">
                          <a:solidFill>
                            <a:schemeClr val="tx1"/>
                          </a:solidFill>
                          <a:latin typeface="Times New Roman" panose="02020603050405020304" pitchFamily="18" charset="0"/>
                          <a:cs typeface="Times New Roman" panose="02020603050405020304" pitchFamily="18" charset="0"/>
                        </a:rPr>
                        <a:t>shall</a:t>
                      </a:r>
                      <a:r>
                        <a:rPr sz="2200" spc="-170" dirty="0">
                          <a:solidFill>
                            <a:schemeClr val="tx1"/>
                          </a:solidFill>
                          <a:latin typeface="Times New Roman" panose="02020603050405020304" pitchFamily="18" charset="0"/>
                          <a:cs typeface="Times New Roman" panose="02020603050405020304" pitchFamily="18" charset="0"/>
                        </a:rPr>
                        <a:t> </a:t>
                      </a:r>
                      <a:r>
                        <a:rPr sz="2200" spc="-229" dirty="0">
                          <a:solidFill>
                            <a:schemeClr val="tx1"/>
                          </a:solidFill>
                          <a:latin typeface="Times New Roman" panose="02020603050405020304" pitchFamily="18" charset="0"/>
                          <a:cs typeface="Times New Roman" panose="02020603050405020304" pitchFamily="18" charset="0"/>
                        </a:rPr>
                        <a:t>be</a:t>
                      </a:r>
                      <a:r>
                        <a:rPr sz="2200" spc="-225" dirty="0">
                          <a:solidFill>
                            <a:schemeClr val="tx1"/>
                          </a:solidFill>
                          <a:latin typeface="Times New Roman" panose="02020603050405020304" pitchFamily="18" charset="0"/>
                          <a:cs typeface="Times New Roman" panose="02020603050405020304" pitchFamily="18" charset="0"/>
                        </a:rPr>
                        <a:t> </a:t>
                      </a:r>
                      <a:r>
                        <a:rPr sz="2200" spc="-185" dirty="0">
                          <a:solidFill>
                            <a:schemeClr val="tx1"/>
                          </a:solidFill>
                          <a:latin typeface="Times New Roman" panose="02020603050405020304" pitchFamily="18" charset="0"/>
                          <a:cs typeface="Times New Roman" panose="02020603050405020304" pitchFamily="18" charset="0"/>
                        </a:rPr>
                        <a:t>specified</a:t>
                      </a:r>
                      <a:r>
                        <a:rPr sz="2200" spc="-180" dirty="0">
                          <a:solidFill>
                            <a:schemeClr val="tx1"/>
                          </a:solidFill>
                          <a:latin typeface="Times New Roman" panose="02020603050405020304" pitchFamily="18" charset="0"/>
                          <a:cs typeface="Times New Roman" panose="02020603050405020304" pitchFamily="18" charset="0"/>
                        </a:rPr>
                        <a:t> </a:t>
                      </a:r>
                      <a:r>
                        <a:rPr sz="2200" spc="-195" dirty="0">
                          <a:solidFill>
                            <a:schemeClr val="tx1"/>
                          </a:solidFill>
                          <a:latin typeface="Times New Roman" panose="02020603050405020304" pitchFamily="18" charset="0"/>
                          <a:cs typeface="Times New Roman" panose="02020603050405020304" pitchFamily="18" charset="0"/>
                        </a:rPr>
                        <a:t>separately</a:t>
                      </a:r>
                      <a:r>
                        <a:rPr sz="2200" spc="220" dirty="0">
                          <a:solidFill>
                            <a:schemeClr val="tx1"/>
                          </a:solidFill>
                          <a:latin typeface="Times New Roman" panose="02020603050405020304" pitchFamily="18" charset="0"/>
                          <a:cs typeface="Times New Roman" panose="02020603050405020304" pitchFamily="18" charset="0"/>
                        </a:rPr>
                        <a:t> </a:t>
                      </a:r>
                      <a:r>
                        <a:rPr sz="2200" spc="-160" dirty="0">
                          <a:solidFill>
                            <a:schemeClr val="tx1"/>
                          </a:solidFill>
                          <a:latin typeface="Times New Roman" panose="02020603050405020304" pitchFamily="18" charset="0"/>
                          <a:cs typeface="Times New Roman" panose="02020603050405020304" pitchFamily="18" charset="0"/>
                        </a:rPr>
                        <a:t>in</a:t>
                      </a:r>
                      <a:r>
                        <a:rPr sz="2200" spc="290" dirty="0">
                          <a:solidFill>
                            <a:schemeClr val="tx1"/>
                          </a:solidFill>
                          <a:latin typeface="Times New Roman" panose="02020603050405020304" pitchFamily="18" charset="0"/>
                          <a:cs typeface="Times New Roman" panose="02020603050405020304" pitchFamily="18" charset="0"/>
                        </a:rPr>
                        <a:t> </a:t>
                      </a:r>
                      <a:r>
                        <a:rPr sz="2200" spc="-225" dirty="0">
                          <a:solidFill>
                            <a:schemeClr val="tx1"/>
                          </a:solidFill>
                          <a:latin typeface="Times New Roman" panose="02020603050405020304" pitchFamily="18" charset="0"/>
                          <a:cs typeface="Times New Roman" panose="02020603050405020304" pitchFamily="18" charset="0"/>
                        </a:rPr>
                        <a:t>each </a:t>
                      </a:r>
                      <a:r>
                        <a:rPr sz="2200" spc="-220" dirty="0">
                          <a:solidFill>
                            <a:schemeClr val="tx1"/>
                          </a:solidFill>
                          <a:latin typeface="Times New Roman" panose="02020603050405020304" pitchFamily="18" charset="0"/>
                          <a:cs typeface="Times New Roman" panose="02020603050405020304" pitchFamily="18" charset="0"/>
                        </a:rPr>
                        <a:t> </a:t>
                      </a:r>
                      <a:r>
                        <a:rPr sz="2200" spc="-204" dirty="0">
                          <a:solidFill>
                            <a:schemeClr val="tx1"/>
                          </a:solidFill>
                          <a:latin typeface="Times New Roman" panose="02020603050405020304" pitchFamily="18" charset="0"/>
                          <a:cs typeface="Times New Roman" panose="02020603050405020304" pitchFamily="18" charset="0"/>
                        </a:rPr>
                        <a:t>case</a:t>
                      </a:r>
                      <a:r>
                        <a:rPr sz="2200" b="1" spc="-204" dirty="0">
                          <a:solidFill>
                            <a:schemeClr val="tx1"/>
                          </a:solidFill>
                          <a:latin typeface="Times New Roman" panose="02020603050405020304" pitchFamily="18" charset="0"/>
                          <a:cs typeface="Times New Roman" panose="02020603050405020304" pitchFamily="18" charset="0"/>
                        </a:rPr>
                        <a:t>;</a:t>
                      </a:r>
                      <a:endParaRPr sz="2200" dirty="0">
                        <a:solidFill>
                          <a:schemeClr val="tx1"/>
                        </a:solidFill>
                        <a:latin typeface="Times New Roman" panose="02020603050405020304" pitchFamily="18" charset="0"/>
                        <a:cs typeface="Times New Roman" panose="02020603050405020304" pitchFamily="18" charset="0"/>
                      </a:endParaRPr>
                    </a:p>
                    <a:p>
                      <a:pPr marL="452755" marR="82550" lvl="1" indent="-361315" algn="just">
                        <a:lnSpc>
                          <a:spcPts val="2200"/>
                        </a:lnSpc>
                        <a:spcBef>
                          <a:spcPts val="10"/>
                        </a:spcBef>
                        <a:buClr>
                          <a:srgbClr val="FF0000"/>
                        </a:buClr>
                        <a:buFont typeface="Arial"/>
                        <a:buAutoNum type="romanLcParenBoth" startAt="4"/>
                        <a:tabLst>
                          <a:tab pos="491490" algn="l"/>
                        </a:tabLst>
                      </a:pPr>
                      <a:r>
                        <a:rPr dirty="0">
                          <a:solidFill>
                            <a:schemeClr val="tx1"/>
                          </a:solidFill>
                          <a:latin typeface="Times New Roman" panose="02020603050405020304" pitchFamily="18" charset="0"/>
                          <a:cs typeface="Times New Roman" panose="02020603050405020304" pitchFamily="18" charset="0"/>
                        </a:rPr>
                        <a:t>	</a:t>
                      </a:r>
                      <a:r>
                        <a:rPr sz="2200" b="1" i="1" spc="-210" dirty="0">
                          <a:solidFill>
                            <a:srgbClr val="FF0000"/>
                          </a:solidFill>
                          <a:latin typeface="Times New Roman" panose="02020603050405020304" pitchFamily="18" charset="0"/>
                          <a:cs typeface="Times New Roman" panose="02020603050405020304" pitchFamily="18" charset="0"/>
                        </a:rPr>
                        <a:t>Current</a:t>
                      </a:r>
                      <a:r>
                        <a:rPr sz="2200" b="1" i="1" spc="-204" dirty="0">
                          <a:solidFill>
                            <a:srgbClr val="FF0000"/>
                          </a:solidFill>
                          <a:latin typeface="Times New Roman" panose="02020603050405020304" pitchFamily="18" charset="0"/>
                          <a:cs typeface="Times New Roman" panose="02020603050405020304" pitchFamily="18" charset="0"/>
                        </a:rPr>
                        <a:t> </a:t>
                      </a:r>
                      <a:r>
                        <a:rPr sz="2200" b="1" i="1" spc="-195" dirty="0">
                          <a:solidFill>
                            <a:srgbClr val="FF0000"/>
                          </a:solidFill>
                          <a:latin typeface="Times New Roman" panose="02020603050405020304" pitchFamily="18" charset="0"/>
                          <a:cs typeface="Times New Roman" panose="02020603050405020304" pitchFamily="18" charset="0"/>
                        </a:rPr>
                        <a:t>maturities</a:t>
                      </a:r>
                      <a:r>
                        <a:rPr sz="2200" b="1" i="1" spc="-190" dirty="0">
                          <a:solidFill>
                            <a:srgbClr val="FF0000"/>
                          </a:solidFill>
                          <a:latin typeface="Times New Roman" panose="02020603050405020304" pitchFamily="18" charset="0"/>
                          <a:cs typeface="Times New Roman" panose="02020603050405020304" pitchFamily="18" charset="0"/>
                        </a:rPr>
                        <a:t> of</a:t>
                      </a:r>
                      <a:r>
                        <a:rPr sz="2200" b="1" i="1" spc="-185" dirty="0">
                          <a:solidFill>
                            <a:srgbClr val="FF0000"/>
                          </a:solidFill>
                          <a:latin typeface="Times New Roman" panose="02020603050405020304" pitchFamily="18" charset="0"/>
                          <a:cs typeface="Times New Roman" panose="02020603050405020304" pitchFamily="18" charset="0"/>
                        </a:rPr>
                        <a:t> </a:t>
                      </a:r>
                      <a:r>
                        <a:rPr sz="2200" b="1" i="1" spc="-250" dirty="0">
                          <a:solidFill>
                            <a:srgbClr val="FF0000"/>
                          </a:solidFill>
                          <a:latin typeface="Times New Roman" panose="02020603050405020304" pitchFamily="18" charset="0"/>
                          <a:cs typeface="Times New Roman" panose="02020603050405020304" pitchFamily="18" charset="0"/>
                        </a:rPr>
                        <a:t>Long</a:t>
                      </a:r>
                      <a:r>
                        <a:rPr sz="2200" b="1" i="1" spc="-245" dirty="0">
                          <a:solidFill>
                            <a:srgbClr val="FF0000"/>
                          </a:solidFill>
                          <a:latin typeface="Times New Roman" panose="02020603050405020304" pitchFamily="18" charset="0"/>
                          <a:cs typeface="Times New Roman" panose="02020603050405020304" pitchFamily="18" charset="0"/>
                        </a:rPr>
                        <a:t> </a:t>
                      </a:r>
                      <a:r>
                        <a:rPr sz="2200" b="1" i="1" spc="-220" dirty="0">
                          <a:solidFill>
                            <a:srgbClr val="FF0000"/>
                          </a:solidFill>
                          <a:latin typeface="Times New Roman" panose="02020603050405020304" pitchFamily="18" charset="0"/>
                          <a:cs typeface="Times New Roman" panose="02020603050405020304" pitchFamily="18" charset="0"/>
                        </a:rPr>
                        <a:t>term</a:t>
                      </a:r>
                      <a:r>
                        <a:rPr sz="2200" b="1" i="1" spc="-215" dirty="0">
                          <a:solidFill>
                            <a:srgbClr val="FF0000"/>
                          </a:solidFill>
                          <a:latin typeface="Times New Roman" panose="02020603050405020304" pitchFamily="18" charset="0"/>
                          <a:cs typeface="Times New Roman" panose="02020603050405020304" pitchFamily="18" charset="0"/>
                        </a:rPr>
                        <a:t> </a:t>
                      </a:r>
                      <a:r>
                        <a:rPr sz="2200" b="1" i="1" spc="-220" dirty="0">
                          <a:solidFill>
                            <a:srgbClr val="FF0000"/>
                          </a:solidFill>
                          <a:latin typeface="Times New Roman" panose="02020603050405020304" pitchFamily="18" charset="0"/>
                          <a:cs typeface="Times New Roman" panose="02020603050405020304" pitchFamily="18" charset="0"/>
                        </a:rPr>
                        <a:t>borrowings </a:t>
                      </a:r>
                      <a:r>
                        <a:rPr sz="2200" b="1" i="1" spc="-215" dirty="0">
                          <a:solidFill>
                            <a:srgbClr val="FF0000"/>
                          </a:solidFill>
                          <a:latin typeface="Times New Roman" panose="02020603050405020304" pitchFamily="18" charset="0"/>
                          <a:cs typeface="Times New Roman" panose="02020603050405020304" pitchFamily="18" charset="0"/>
                        </a:rPr>
                        <a:t> </a:t>
                      </a:r>
                      <a:r>
                        <a:rPr sz="2200" b="1" i="1" spc="-5" dirty="0">
                          <a:solidFill>
                            <a:srgbClr val="FF0000"/>
                          </a:solidFill>
                          <a:latin typeface="Times New Roman" panose="02020603050405020304" pitchFamily="18" charset="0"/>
                          <a:cs typeface="Times New Roman" panose="02020603050405020304" pitchFamily="18" charset="0"/>
                        </a:rPr>
                        <a:t>sh</a:t>
                      </a:r>
                      <a:r>
                        <a:rPr sz="2200" b="1" i="1" spc="-10" dirty="0">
                          <a:solidFill>
                            <a:srgbClr val="FF0000"/>
                          </a:solidFill>
                          <a:latin typeface="Times New Roman" panose="02020603050405020304" pitchFamily="18" charset="0"/>
                          <a:cs typeface="Times New Roman" panose="02020603050405020304" pitchFamily="18" charset="0"/>
                        </a:rPr>
                        <a:t>a</a:t>
                      </a:r>
                      <a:r>
                        <a:rPr sz="2200" b="1" i="1" spc="-5" dirty="0">
                          <a:solidFill>
                            <a:srgbClr val="FF0000"/>
                          </a:solidFill>
                          <a:latin typeface="Times New Roman" panose="02020603050405020304" pitchFamily="18" charset="0"/>
                          <a:cs typeface="Times New Roman" panose="02020603050405020304" pitchFamily="18" charset="0"/>
                        </a:rPr>
                        <a:t>l</a:t>
                      </a:r>
                      <a:r>
                        <a:rPr sz="2200" b="1" i="1" dirty="0">
                          <a:solidFill>
                            <a:srgbClr val="FF0000"/>
                          </a:solidFill>
                          <a:latin typeface="Times New Roman" panose="02020603050405020304" pitchFamily="18" charset="0"/>
                          <a:cs typeface="Times New Roman" panose="02020603050405020304" pitchFamily="18" charset="0"/>
                        </a:rPr>
                        <a:t>l</a:t>
                      </a:r>
                      <a:r>
                        <a:rPr sz="2200" b="1" i="1" spc="-110" dirty="0">
                          <a:solidFill>
                            <a:srgbClr val="FF0000"/>
                          </a:solidFill>
                          <a:latin typeface="Times New Roman" panose="02020603050405020304" pitchFamily="18" charset="0"/>
                          <a:cs typeface="Times New Roman" panose="02020603050405020304" pitchFamily="18" charset="0"/>
                        </a:rPr>
                        <a:t> </a:t>
                      </a:r>
                      <a:r>
                        <a:rPr sz="2200" b="1" i="1" dirty="0">
                          <a:solidFill>
                            <a:srgbClr val="FF0000"/>
                          </a:solidFill>
                          <a:latin typeface="Times New Roman" panose="02020603050405020304" pitchFamily="18" charset="0"/>
                          <a:cs typeface="Times New Roman" panose="02020603050405020304" pitchFamily="18" charset="0"/>
                        </a:rPr>
                        <a:t>be</a:t>
                      </a:r>
                      <a:r>
                        <a:rPr sz="2200" b="1" i="1" spc="-114" dirty="0">
                          <a:solidFill>
                            <a:srgbClr val="FF0000"/>
                          </a:solidFill>
                          <a:latin typeface="Times New Roman" panose="02020603050405020304" pitchFamily="18" charset="0"/>
                          <a:cs typeface="Times New Roman" panose="02020603050405020304" pitchFamily="18" charset="0"/>
                        </a:rPr>
                        <a:t> </a:t>
                      </a:r>
                      <a:r>
                        <a:rPr sz="2200" b="1" i="1" dirty="0">
                          <a:solidFill>
                            <a:srgbClr val="FF0000"/>
                          </a:solidFill>
                          <a:latin typeface="Times New Roman" panose="02020603050405020304" pitchFamily="18" charset="0"/>
                          <a:cs typeface="Times New Roman" panose="02020603050405020304" pitchFamily="18" charset="0"/>
                        </a:rPr>
                        <a:t>di</a:t>
                      </a:r>
                      <a:r>
                        <a:rPr sz="2200" b="1" i="1" spc="-5" dirty="0">
                          <a:solidFill>
                            <a:srgbClr val="FF0000"/>
                          </a:solidFill>
                          <a:latin typeface="Times New Roman" panose="02020603050405020304" pitchFamily="18" charset="0"/>
                          <a:cs typeface="Times New Roman" panose="02020603050405020304" pitchFamily="18" charset="0"/>
                        </a:rPr>
                        <a:t>s</a:t>
                      </a:r>
                      <a:r>
                        <a:rPr sz="2200" b="1" i="1" spc="-15" dirty="0">
                          <a:solidFill>
                            <a:srgbClr val="FF0000"/>
                          </a:solidFill>
                          <a:latin typeface="Times New Roman" panose="02020603050405020304" pitchFamily="18" charset="0"/>
                          <a:cs typeface="Times New Roman" panose="02020603050405020304" pitchFamily="18" charset="0"/>
                        </a:rPr>
                        <a:t>c</a:t>
                      </a:r>
                      <a:r>
                        <a:rPr sz="2200" b="1" i="1" spc="-5" dirty="0">
                          <a:solidFill>
                            <a:srgbClr val="FF0000"/>
                          </a:solidFill>
                          <a:latin typeface="Times New Roman" panose="02020603050405020304" pitchFamily="18" charset="0"/>
                          <a:cs typeface="Times New Roman" panose="02020603050405020304" pitchFamily="18" charset="0"/>
                        </a:rPr>
                        <a:t>l</a:t>
                      </a:r>
                      <a:r>
                        <a:rPr sz="2200" b="1" i="1" dirty="0">
                          <a:solidFill>
                            <a:srgbClr val="FF0000"/>
                          </a:solidFill>
                          <a:latin typeface="Times New Roman" panose="02020603050405020304" pitchFamily="18" charset="0"/>
                          <a:cs typeface="Times New Roman" panose="02020603050405020304" pitchFamily="18" charset="0"/>
                        </a:rPr>
                        <a:t>o</a:t>
                      </a:r>
                      <a:r>
                        <a:rPr sz="2200" b="1" i="1" spc="-5" dirty="0">
                          <a:solidFill>
                            <a:srgbClr val="FF0000"/>
                          </a:solidFill>
                          <a:latin typeface="Times New Roman" panose="02020603050405020304" pitchFamily="18" charset="0"/>
                          <a:cs typeface="Times New Roman" panose="02020603050405020304" pitchFamily="18" charset="0"/>
                        </a:rPr>
                        <a:t>s</a:t>
                      </a:r>
                      <a:r>
                        <a:rPr sz="2200" b="1" i="1" spc="-15" dirty="0">
                          <a:solidFill>
                            <a:srgbClr val="FF0000"/>
                          </a:solidFill>
                          <a:latin typeface="Times New Roman" panose="02020603050405020304" pitchFamily="18" charset="0"/>
                          <a:cs typeface="Times New Roman" panose="02020603050405020304" pitchFamily="18" charset="0"/>
                        </a:rPr>
                        <a:t>e</a:t>
                      </a:r>
                      <a:r>
                        <a:rPr sz="2200" b="1" i="1" dirty="0">
                          <a:solidFill>
                            <a:srgbClr val="FF0000"/>
                          </a:solidFill>
                          <a:latin typeface="Times New Roman" panose="02020603050405020304" pitchFamily="18" charset="0"/>
                          <a:cs typeface="Times New Roman" panose="02020603050405020304" pitchFamily="18" charset="0"/>
                        </a:rPr>
                        <a:t>d</a:t>
                      </a:r>
                      <a:r>
                        <a:rPr sz="2200" b="1" i="1" spc="-110" dirty="0">
                          <a:solidFill>
                            <a:srgbClr val="FF0000"/>
                          </a:solidFill>
                          <a:latin typeface="Times New Roman" panose="02020603050405020304" pitchFamily="18" charset="0"/>
                          <a:cs typeface="Times New Roman" panose="02020603050405020304" pitchFamily="18" charset="0"/>
                        </a:rPr>
                        <a:t> </a:t>
                      </a:r>
                      <a:r>
                        <a:rPr sz="2200" b="1" i="1" spc="-5" dirty="0">
                          <a:solidFill>
                            <a:srgbClr val="FF0000"/>
                          </a:solidFill>
                          <a:latin typeface="Times New Roman" panose="02020603050405020304" pitchFamily="18" charset="0"/>
                          <a:cs typeface="Times New Roman" panose="02020603050405020304" pitchFamily="18" charset="0"/>
                        </a:rPr>
                        <a:t>s</a:t>
                      </a:r>
                      <a:r>
                        <a:rPr sz="2200" b="1" i="1" spc="-15" dirty="0">
                          <a:solidFill>
                            <a:srgbClr val="FF0000"/>
                          </a:solidFill>
                          <a:latin typeface="Times New Roman" panose="02020603050405020304" pitchFamily="18" charset="0"/>
                          <a:cs typeface="Times New Roman" panose="02020603050405020304" pitchFamily="18" charset="0"/>
                        </a:rPr>
                        <a:t>e</a:t>
                      </a:r>
                      <a:r>
                        <a:rPr sz="2200" b="1" i="1" dirty="0">
                          <a:solidFill>
                            <a:srgbClr val="FF0000"/>
                          </a:solidFill>
                          <a:latin typeface="Times New Roman" panose="02020603050405020304" pitchFamily="18" charset="0"/>
                          <a:cs typeface="Times New Roman" panose="02020603050405020304" pitchFamily="18" charset="0"/>
                        </a:rPr>
                        <a:t>par</a:t>
                      </a:r>
                      <a:r>
                        <a:rPr sz="2200" b="1" i="1" spc="-15" dirty="0">
                          <a:solidFill>
                            <a:srgbClr val="FF0000"/>
                          </a:solidFill>
                          <a:latin typeface="Times New Roman" panose="02020603050405020304" pitchFamily="18" charset="0"/>
                          <a:cs typeface="Times New Roman" panose="02020603050405020304" pitchFamily="18" charset="0"/>
                        </a:rPr>
                        <a:t>a</a:t>
                      </a:r>
                      <a:r>
                        <a:rPr sz="2200" b="1" i="1" dirty="0">
                          <a:solidFill>
                            <a:srgbClr val="FF0000"/>
                          </a:solidFill>
                          <a:latin typeface="Times New Roman" panose="02020603050405020304" pitchFamily="18" charset="0"/>
                          <a:cs typeface="Times New Roman" panose="02020603050405020304" pitchFamily="18" charset="0"/>
                        </a:rPr>
                        <a:t>tel</a:t>
                      </a:r>
                      <a:r>
                        <a:rPr sz="2200" b="1" i="1" spc="-175" dirty="0">
                          <a:solidFill>
                            <a:srgbClr val="FF0000"/>
                          </a:solidFill>
                          <a:latin typeface="Times New Roman" panose="02020603050405020304" pitchFamily="18" charset="0"/>
                          <a:cs typeface="Times New Roman" panose="02020603050405020304" pitchFamily="18" charset="0"/>
                        </a:rPr>
                        <a:t>y</a:t>
                      </a:r>
                      <a:r>
                        <a:rPr sz="2200" b="1" i="1" dirty="0">
                          <a:solidFill>
                            <a:schemeClr val="tx1"/>
                          </a:solidFill>
                          <a:latin typeface="Times New Roman" panose="02020603050405020304" pitchFamily="18" charset="0"/>
                          <a:cs typeface="Times New Roman" panose="02020603050405020304" pitchFamily="18" charset="0"/>
                        </a:rPr>
                        <a:t>.</a:t>
                      </a:r>
                      <a:endParaRPr sz="22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50024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F4AA5600-EA5A-44D0-88AD-390FBF34B860}"/>
              </a:ext>
            </a:extLst>
          </p:cNvPr>
          <p:cNvGraphicFramePr>
            <a:graphicFrameLocks noGrp="1"/>
          </p:cNvGraphicFramePr>
          <p:nvPr>
            <p:extLst>
              <p:ext uri="{D42A27DB-BD31-4B8C-83A1-F6EECF244321}">
                <p14:modId xmlns:p14="http://schemas.microsoft.com/office/powerpoint/2010/main" val="584792660"/>
              </p:ext>
            </p:extLst>
          </p:nvPr>
        </p:nvGraphicFramePr>
        <p:xfrm>
          <a:off x="797071" y="184493"/>
          <a:ext cx="11221720" cy="6047496"/>
        </p:xfrm>
        <a:graphic>
          <a:graphicData uri="http://schemas.openxmlformats.org/drawingml/2006/table">
            <a:tbl>
              <a:tblPr firstRow="1" bandRow="1">
                <a:tableStyleId>{2D5ABB26-0587-4C30-8999-92F81FD0307C}</a:tableStyleId>
              </a:tblPr>
              <a:tblGrid>
                <a:gridCol w="5610860">
                  <a:extLst>
                    <a:ext uri="{9D8B030D-6E8A-4147-A177-3AD203B41FA5}">
                      <a16:colId xmlns:a16="http://schemas.microsoft.com/office/drawing/2014/main" val="20000"/>
                    </a:ext>
                  </a:extLst>
                </a:gridCol>
                <a:gridCol w="5610860">
                  <a:extLst>
                    <a:ext uri="{9D8B030D-6E8A-4147-A177-3AD203B41FA5}">
                      <a16:colId xmlns:a16="http://schemas.microsoft.com/office/drawing/2014/main" val="20001"/>
                    </a:ext>
                  </a:extLst>
                </a:gridCol>
              </a:tblGrid>
              <a:tr h="362154">
                <a:tc>
                  <a:txBody>
                    <a:bodyPr/>
                    <a:lstStyle/>
                    <a:p>
                      <a:pPr algn="ctr">
                        <a:lnSpc>
                          <a:spcPts val="2615"/>
                        </a:lnSpc>
                      </a:pPr>
                      <a:r>
                        <a:rPr sz="2200" b="1" spc="-240" dirty="0">
                          <a:solidFill>
                            <a:schemeClr val="tx1"/>
                          </a:solidFill>
                          <a:latin typeface="Times New Roman" panose="02020603050405020304" pitchFamily="18" charset="0"/>
                          <a:cs typeface="Times New Roman" panose="02020603050405020304" pitchFamily="18" charset="0"/>
                        </a:rPr>
                        <a:t>Pre-amendment</a:t>
                      </a:r>
                      <a:endParaRPr sz="22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algn="ctr">
                        <a:lnSpc>
                          <a:spcPts val="2615"/>
                        </a:lnSpc>
                      </a:pPr>
                      <a:r>
                        <a:rPr sz="2200" b="1" spc="-240" dirty="0">
                          <a:solidFill>
                            <a:schemeClr val="tx1"/>
                          </a:solidFill>
                          <a:latin typeface="Times New Roman" panose="02020603050405020304" pitchFamily="18" charset="0"/>
                          <a:cs typeface="Times New Roman" panose="02020603050405020304" pitchFamily="18" charset="0"/>
                        </a:rPr>
                        <a:t>Post-amendment</a:t>
                      </a:r>
                      <a:endParaRPr sz="22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0"/>
                  </a:ext>
                </a:extLst>
              </a:tr>
              <a:tr h="426070">
                <a:tc gridSpan="2">
                  <a:txBody>
                    <a:bodyPr/>
                    <a:lstStyle/>
                    <a:p>
                      <a:pPr marL="91440">
                        <a:lnSpc>
                          <a:spcPct val="100000"/>
                        </a:lnSpc>
                        <a:spcBef>
                          <a:spcPts val="390"/>
                        </a:spcBef>
                      </a:pPr>
                      <a:r>
                        <a:rPr sz="2300" b="1" spc="-225" dirty="0">
                          <a:solidFill>
                            <a:schemeClr val="tx1"/>
                          </a:solidFill>
                          <a:latin typeface="Times New Roman" panose="02020603050405020304" pitchFamily="18" charset="0"/>
                          <a:cs typeface="Times New Roman" panose="02020603050405020304" pitchFamily="18" charset="0"/>
                        </a:rPr>
                        <a:t>Other</a:t>
                      </a:r>
                      <a:r>
                        <a:rPr sz="2300" b="1" spc="-135" dirty="0">
                          <a:solidFill>
                            <a:schemeClr val="tx1"/>
                          </a:solidFill>
                          <a:latin typeface="Times New Roman" panose="02020603050405020304" pitchFamily="18" charset="0"/>
                          <a:cs typeface="Times New Roman" panose="02020603050405020304" pitchFamily="18" charset="0"/>
                        </a:rPr>
                        <a:t> </a:t>
                      </a:r>
                      <a:r>
                        <a:rPr sz="2300" b="1" spc="-200" dirty="0">
                          <a:solidFill>
                            <a:schemeClr val="tx1"/>
                          </a:solidFill>
                          <a:latin typeface="Times New Roman" panose="02020603050405020304" pitchFamily="18" charset="0"/>
                          <a:cs typeface="Times New Roman" panose="02020603050405020304" pitchFamily="18" charset="0"/>
                        </a:rPr>
                        <a:t>Financial</a:t>
                      </a:r>
                      <a:r>
                        <a:rPr sz="2300" b="1" spc="-125" dirty="0">
                          <a:solidFill>
                            <a:schemeClr val="tx1"/>
                          </a:solidFill>
                          <a:latin typeface="Times New Roman" panose="02020603050405020304" pitchFamily="18" charset="0"/>
                          <a:cs typeface="Times New Roman" panose="02020603050405020304" pitchFamily="18" charset="0"/>
                        </a:rPr>
                        <a:t> </a:t>
                      </a:r>
                      <a:r>
                        <a:rPr sz="2300" b="1" spc="-175" dirty="0">
                          <a:solidFill>
                            <a:schemeClr val="tx1"/>
                          </a:solidFill>
                          <a:latin typeface="Times New Roman" panose="02020603050405020304" pitchFamily="18" charset="0"/>
                          <a:cs typeface="Times New Roman" panose="02020603050405020304" pitchFamily="18" charset="0"/>
                        </a:rPr>
                        <a:t>Liabilities</a:t>
                      </a:r>
                      <a:r>
                        <a:rPr sz="2300" b="1" spc="-145" dirty="0">
                          <a:solidFill>
                            <a:schemeClr val="tx1"/>
                          </a:solidFill>
                          <a:latin typeface="Times New Roman" panose="02020603050405020304" pitchFamily="18" charset="0"/>
                          <a:cs typeface="Times New Roman" panose="02020603050405020304" pitchFamily="18" charset="0"/>
                        </a:rPr>
                        <a:t> </a:t>
                      </a:r>
                      <a:r>
                        <a:rPr sz="2300" b="1" spc="-229" dirty="0">
                          <a:solidFill>
                            <a:schemeClr val="tx1"/>
                          </a:solidFill>
                          <a:latin typeface="Times New Roman" panose="02020603050405020304" pitchFamily="18" charset="0"/>
                          <a:cs typeface="Times New Roman" panose="02020603050405020304" pitchFamily="18" charset="0"/>
                        </a:rPr>
                        <a:t>–</a:t>
                      </a:r>
                      <a:r>
                        <a:rPr sz="2300" b="1" spc="-105" dirty="0">
                          <a:solidFill>
                            <a:schemeClr val="tx1"/>
                          </a:solidFill>
                          <a:latin typeface="Times New Roman" panose="02020603050405020304" pitchFamily="18" charset="0"/>
                          <a:cs typeface="Times New Roman" panose="02020603050405020304" pitchFamily="18" charset="0"/>
                        </a:rPr>
                        <a:t> </a:t>
                      </a:r>
                      <a:r>
                        <a:rPr sz="2300" b="1" spc="-220" dirty="0">
                          <a:solidFill>
                            <a:schemeClr val="tx1"/>
                          </a:solidFill>
                          <a:latin typeface="Times New Roman" panose="02020603050405020304" pitchFamily="18" charset="0"/>
                          <a:cs typeface="Times New Roman" panose="02020603050405020304" pitchFamily="18" charset="0"/>
                        </a:rPr>
                        <a:t>General</a:t>
                      </a:r>
                      <a:r>
                        <a:rPr sz="2300" b="1" spc="-135" dirty="0">
                          <a:solidFill>
                            <a:schemeClr val="tx1"/>
                          </a:solidFill>
                          <a:latin typeface="Times New Roman" panose="02020603050405020304" pitchFamily="18" charset="0"/>
                          <a:cs typeface="Times New Roman" panose="02020603050405020304" pitchFamily="18" charset="0"/>
                        </a:rPr>
                        <a:t> </a:t>
                      </a:r>
                      <a:r>
                        <a:rPr sz="2300" b="1" spc="-200" dirty="0">
                          <a:solidFill>
                            <a:schemeClr val="tx1"/>
                          </a:solidFill>
                          <a:latin typeface="Times New Roman" panose="02020603050405020304" pitchFamily="18" charset="0"/>
                          <a:cs typeface="Times New Roman" panose="02020603050405020304" pitchFamily="18" charset="0"/>
                        </a:rPr>
                        <a:t>Instructions</a:t>
                      </a:r>
                      <a:r>
                        <a:rPr sz="2300" b="1" spc="-145" dirty="0">
                          <a:solidFill>
                            <a:schemeClr val="tx1"/>
                          </a:solidFill>
                          <a:latin typeface="Times New Roman" panose="02020603050405020304" pitchFamily="18" charset="0"/>
                          <a:cs typeface="Times New Roman" panose="02020603050405020304" pitchFamily="18" charset="0"/>
                        </a:rPr>
                        <a:t> </a:t>
                      </a:r>
                      <a:r>
                        <a:rPr sz="2300" b="1" spc="-229" dirty="0">
                          <a:solidFill>
                            <a:schemeClr val="tx1"/>
                          </a:solidFill>
                          <a:latin typeface="Times New Roman" panose="02020603050405020304" pitchFamily="18" charset="0"/>
                          <a:cs typeface="Times New Roman" panose="02020603050405020304" pitchFamily="18" charset="0"/>
                        </a:rPr>
                        <a:t>–</a:t>
                      </a:r>
                      <a:r>
                        <a:rPr sz="2300" b="1" spc="-105" dirty="0">
                          <a:solidFill>
                            <a:schemeClr val="tx1"/>
                          </a:solidFill>
                          <a:latin typeface="Times New Roman" panose="02020603050405020304" pitchFamily="18" charset="0"/>
                          <a:cs typeface="Times New Roman" panose="02020603050405020304" pitchFamily="18" charset="0"/>
                        </a:rPr>
                        <a:t> </a:t>
                      </a:r>
                      <a:r>
                        <a:rPr sz="2300" b="1" spc="-225" dirty="0">
                          <a:solidFill>
                            <a:schemeClr val="tx1"/>
                          </a:solidFill>
                          <a:latin typeface="Times New Roman" panose="02020603050405020304" pitchFamily="18" charset="0"/>
                          <a:cs typeface="Times New Roman" panose="02020603050405020304" pitchFamily="18" charset="0"/>
                        </a:rPr>
                        <a:t>Para</a:t>
                      </a:r>
                      <a:r>
                        <a:rPr sz="2300" b="1" spc="-120" dirty="0">
                          <a:solidFill>
                            <a:schemeClr val="tx1"/>
                          </a:solidFill>
                          <a:latin typeface="Times New Roman" panose="02020603050405020304" pitchFamily="18" charset="0"/>
                          <a:cs typeface="Times New Roman" panose="02020603050405020304" pitchFamily="18" charset="0"/>
                        </a:rPr>
                        <a:t> </a:t>
                      </a:r>
                      <a:r>
                        <a:rPr sz="2300" b="1" spc="-170" dirty="0">
                          <a:solidFill>
                            <a:schemeClr val="tx1"/>
                          </a:solidFill>
                          <a:latin typeface="Times New Roman" panose="02020603050405020304" pitchFamily="18" charset="0"/>
                          <a:cs typeface="Times New Roman" panose="02020603050405020304" pitchFamily="18" charset="0"/>
                        </a:rPr>
                        <a:t>6F(II)</a:t>
                      </a:r>
                      <a:endParaRPr sz="2300" dirty="0">
                        <a:solidFill>
                          <a:schemeClr val="tx1"/>
                        </a:solidFill>
                        <a:latin typeface="Times New Roman" panose="02020603050405020304" pitchFamily="18" charset="0"/>
                        <a:cs typeface="Times New Roman" panose="02020603050405020304" pitchFamily="18" charset="0"/>
                      </a:endParaRPr>
                    </a:p>
                  </a:txBody>
                  <a:tcPr marL="0" marR="0" marT="495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extLst>
                  <a:ext uri="{0D108BD9-81ED-4DB2-BD59-A6C34878D82A}">
                    <a16:rowId xmlns:a16="http://schemas.microsoft.com/office/drawing/2014/main" val="10001"/>
                  </a:ext>
                </a:extLst>
              </a:tr>
              <a:tr h="5259272">
                <a:tc>
                  <a:txBody>
                    <a:bodyPr/>
                    <a:lstStyle/>
                    <a:p>
                      <a:pPr marL="91440">
                        <a:lnSpc>
                          <a:spcPct val="100000"/>
                        </a:lnSpc>
                        <a:spcBef>
                          <a:spcPts val="390"/>
                        </a:spcBef>
                      </a:pPr>
                      <a:r>
                        <a:rPr sz="2300" spc="-210" dirty="0">
                          <a:solidFill>
                            <a:schemeClr val="tx1"/>
                          </a:solidFill>
                          <a:latin typeface="Times New Roman" panose="02020603050405020304" pitchFamily="18" charset="0"/>
                          <a:cs typeface="Times New Roman" panose="02020603050405020304" pitchFamily="18" charset="0"/>
                        </a:rPr>
                        <a:t>Other</a:t>
                      </a:r>
                      <a:r>
                        <a:rPr sz="2300" spc="-150" dirty="0">
                          <a:solidFill>
                            <a:schemeClr val="tx1"/>
                          </a:solidFill>
                          <a:latin typeface="Times New Roman" panose="02020603050405020304" pitchFamily="18" charset="0"/>
                          <a:cs typeface="Times New Roman" panose="02020603050405020304" pitchFamily="18" charset="0"/>
                        </a:rPr>
                        <a:t> </a:t>
                      </a:r>
                      <a:r>
                        <a:rPr sz="2300" spc="-185" dirty="0">
                          <a:solidFill>
                            <a:schemeClr val="tx1"/>
                          </a:solidFill>
                          <a:latin typeface="Times New Roman" panose="02020603050405020304" pitchFamily="18" charset="0"/>
                          <a:cs typeface="Times New Roman" panose="02020603050405020304" pitchFamily="18" charset="0"/>
                        </a:rPr>
                        <a:t>Financial</a:t>
                      </a:r>
                      <a:r>
                        <a:rPr sz="2300" spc="-120" dirty="0">
                          <a:solidFill>
                            <a:schemeClr val="tx1"/>
                          </a:solidFill>
                          <a:latin typeface="Times New Roman" panose="02020603050405020304" pitchFamily="18" charset="0"/>
                          <a:cs typeface="Times New Roman" panose="02020603050405020304" pitchFamily="18" charset="0"/>
                        </a:rPr>
                        <a:t> </a:t>
                      </a:r>
                      <a:r>
                        <a:rPr sz="2300" spc="-145" dirty="0">
                          <a:solidFill>
                            <a:schemeClr val="tx1"/>
                          </a:solidFill>
                          <a:latin typeface="Times New Roman" panose="02020603050405020304" pitchFamily="18" charset="0"/>
                          <a:cs typeface="Times New Roman" panose="02020603050405020304" pitchFamily="18" charset="0"/>
                        </a:rPr>
                        <a:t>liabilities</a:t>
                      </a:r>
                      <a:r>
                        <a:rPr sz="2300" spc="-105" dirty="0">
                          <a:solidFill>
                            <a:schemeClr val="tx1"/>
                          </a:solidFill>
                          <a:latin typeface="Times New Roman" panose="02020603050405020304" pitchFamily="18" charset="0"/>
                          <a:cs typeface="Times New Roman" panose="02020603050405020304" pitchFamily="18" charset="0"/>
                        </a:rPr>
                        <a:t> </a:t>
                      </a:r>
                      <a:r>
                        <a:rPr sz="2300" spc="-175" dirty="0">
                          <a:solidFill>
                            <a:schemeClr val="tx1"/>
                          </a:solidFill>
                          <a:latin typeface="Times New Roman" panose="02020603050405020304" pitchFamily="18" charset="0"/>
                          <a:cs typeface="Times New Roman" panose="02020603050405020304" pitchFamily="18" charset="0"/>
                        </a:rPr>
                        <a:t>shall</a:t>
                      </a:r>
                      <a:r>
                        <a:rPr sz="2300" spc="-110" dirty="0">
                          <a:solidFill>
                            <a:schemeClr val="tx1"/>
                          </a:solidFill>
                          <a:latin typeface="Times New Roman" panose="02020603050405020304" pitchFamily="18" charset="0"/>
                          <a:cs typeface="Times New Roman" panose="02020603050405020304" pitchFamily="18" charset="0"/>
                        </a:rPr>
                        <a:t> </a:t>
                      </a:r>
                      <a:r>
                        <a:rPr sz="2300" spc="-229" dirty="0">
                          <a:solidFill>
                            <a:schemeClr val="tx1"/>
                          </a:solidFill>
                          <a:latin typeface="Times New Roman" panose="02020603050405020304" pitchFamily="18" charset="0"/>
                          <a:cs typeface="Times New Roman" panose="02020603050405020304" pitchFamily="18" charset="0"/>
                        </a:rPr>
                        <a:t>be</a:t>
                      </a:r>
                      <a:r>
                        <a:rPr sz="2300" spc="-114" dirty="0">
                          <a:solidFill>
                            <a:schemeClr val="tx1"/>
                          </a:solidFill>
                          <a:latin typeface="Times New Roman" panose="02020603050405020304" pitchFamily="18" charset="0"/>
                          <a:cs typeface="Times New Roman" panose="02020603050405020304" pitchFamily="18" charset="0"/>
                        </a:rPr>
                        <a:t> </a:t>
                      </a:r>
                      <a:r>
                        <a:rPr sz="2300" spc="-175" dirty="0">
                          <a:solidFill>
                            <a:schemeClr val="tx1"/>
                          </a:solidFill>
                          <a:latin typeface="Times New Roman" panose="02020603050405020304" pitchFamily="18" charset="0"/>
                          <a:cs typeface="Times New Roman" panose="02020603050405020304" pitchFamily="18" charset="0"/>
                        </a:rPr>
                        <a:t>classified</a:t>
                      </a:r>
                      <a:r>
                        <a:rPr sz="2300" spc="-145" dirty="0">
                          <a:solidFill>
                            <a:schemeClr val="tx1"/>
                          </a:solidFill>
                          <a:latin typeface="Times New Roman" panose="02020603050405020304" pitchFamily="18" charset="0"/>
                          <a:cs typeface="Times New Roman" panose="02020603050405020304" pitchFamily="18" charset="0"/>
                        </a:rPr>
                        <a:t> </a:t>
                      </a:r>
                      <a:r>
                        <a:rPr sz="2300" spc="-280" dirty="0">
                          <a:solidFill>
                            <a:schemeClr val="tx1"/>
                          </a:solidFill>
                          <a:latin typeface="Times New Roman" panose="02020603050405020304" pitchFamily="18" charset="0"/>
                          <a:cs typeface="Times New Roman" panose="02020603050405020304" pitchFamily="18" charset="0"/>
                        </a:rPr>
                        <a:t>as—</a:t>
                      </a:r>
                      <a:endParaRPr sz="2300" dirty="0">
                        <a:solidFill>
                          <a:schemeClr val="tx1"/>
                        </a:solidFill>
                        <a:latin typeface="Times New Roman" panose="02020603050405020304" pitchFamily="18" charset="0"/>
                        <a:cs typeface="Times New Roman" panose="02020603050405020304" pitchFamily="18" charset="0"/>
                      </a:endParaRPr>
                    </a:p>
                    <a:p>
                      <a:pPr marL="434340" indent="-343535" algn="just">
                        <a:lnSpc>
                          <a:spcPct val="100000"/>
                        </a:lnSpc>
                        <a:spcBef>
                          <a:spcPts val="335"/>
                        </a:spcBef>
                        <a:buAutoNum type="alphaLcParenBoth"/>
                        <a:tabLst>
                          <a:tab pos="434975" algn="l"/>
                        </a:tabLst>
                      </a:pPr>
                      <a:r>
                        <a:rPr sz="2300" b="1" i="1" dirty="0">
                          <a:solidFill>
                            <a:schemeClr val="tx1"/>
                          </a:solidFill>
                          <a:latin typeface="Times New Roman" panose="02020603050405020304" pitchFamily="18" charset="0"/>
                          <a:cs typeface="Times New Roman" panose="02020603050405020304" pitchFamily="18" charset="0"/>
                        </a:rPr>
                        <a:t>Cur</a:t>
                      </a:r>
                      <a:r>
                        <a:rPr sz="2300" b="1" i="1" spc="-10" dirty="0">
                          <a:solidFill>
                            <a:schemeClr val="tx1"/>
                          </a:solidFill>
                          <a:latin typeface="Times New Roman" panose="02020603050405020304" pitchFamily="18" charset="0"/>
                          <a:cs typeface="Times New Roman" panose="02020603050405020304" pitchFamily="18" charset="0"/>
                        </a:rPr>
                        <a:t>r</a:t>
                      </a:r>
                      <a:r>
                        <a:rPr sz="2300" b="1" i="1" spc="-5" dirty="0">
                          <a:solidFill>
                            <a:schemeClr val="tx1"/>
                          </a:solidFill>
                          <a:latin typeface="Times New Roman" panose="02020603050405020304" pitchFamily="18" charset="0"/>
                          <a:cs typeface="Times New Roman" panose="02020603050405020304" pitchFamily="18" charset="0"/>
                        </a:rPr>
                        <a:t>en</a:t>
                      </a:r>
                      <a:r>
                        <a:rPr sz="2300" b="1" i="1" dirty="0">
                          <a:solidFill>
                            <a:schemeClr val="tx1"/>
                          </a:solidFill>
                          <a:latin typeface="Times New Roman" panose="02020603050405020304" pitchFamily="18" charset="0"/>
                          <a:cs typeface="Times New Roman" panose="02020603050405020304" pitchFamily="18" charset="0"/>
                        </a:rPr>
                        <a:t>t</a:t>
                      </a:r>
                      <a:r>
                        <a:rPr sz="2300" b="1" i="1" spc="-130" dirty="0">
                          <a:solidFill>
                            <a:schemeClr val="tx1"/>
                          </a:solidFill>
                          <a:latin typeface="Times New Roman" panose="02020603050405020304" pitchFamily="18" charset="0"/>
                          <a:cs typeface="Times New Roman" panose="02020603050405020304" pitchFamily="18" charset="0"/>
                        </a:rPr>
                        <a:t> </a:t>
                      </a:r>
                      <a:r>
                        <a:rPr sz="2300" b="1" i="1" dirty="0">
                          <a:solidFill>
                            <a:schemeClr val="tx1"/>
                          </a:solidFill>
                          <a:latin typeface="Times New Roman" panose="02020603050405020304" pitchFamily="18" charset="0"/>
                          <a:cs typeface="Times New Roman" panose="02020603050405020304" pitchFamily="18" charset="0"/>
                        </a:rPr>
                        <a:t>maturities</a:t>
                      </a:r>
                      <a:r>
                        <a:rPr sz="2300" b="1" i="1" spc="-145" dirty="0">
                          <a:solidFill>
                            <a:schemeClr val="tx1"/>
                          </a:solidFill>
                          <a:latin typeface="Times New Roman" panose="02020603050405020304" pitchFamily="18" charset="0"/>
                          <a:cs typeface="Times New Roman" panose="02020603050405020304" pitchFamily="18" charset="0"/>
                        </a:rPr>
                        <a:t> </a:t>
                      </a:r>
                      <a:r>
                        <a:rPr sz="2300" b="1" i="1" spc="-5" dirty="0">
                          <a:solidFill>
                            <a:schemeClr val="tx1"/>
                          </a:solidFill>
                          <a:latin typeface="Times New Roman" panose="02020603050405020304" pitchFamily="18" charset="0"/>
                          <a:cs typeface="Times New Roman" panose="02020603050405020304" pitchFamily="18" charset="0"/>
                        </a:rPr>
                        <a:t>o</a:t>
                      </a:r>
                      <a:r>
                        <a:rPr sz="2300" b="1" i="1" dirty="0">
                          <a:solidFill>
                            <a:schemeClr val="tx1"/>
                          </a:solidFill>
                          <a:latin typeface="Times New Roman" panose="02020603050405020304" pitchFamily="18" charset="0"/>
                          <a:cs typeface="Times New Roman" panose="02020603050405020304" pitchFamily="18" charset="0"/>
                        </a:rPr>
                        <a:t>f</a:t>
                      </a:r>
                      <a:r>
                        <a:rPr sz="2300" b="1" i="1" spc="-120" dirty="0">
                          <a:solidFill>
                            <a:schemeClr val="tx1"/>
                          </a:solidFill>
                          <a:latin typeface="Times New Roman" panose="02020603050405020304" pitchFamily="18" charset="0"/>
                          <a:cs typeface="Times New Roman" panose="02020603050405020304" pitchFamily="18" charset="0"/>
                        </a:rPr>
                        <a:t> </a:t>
                      </a:r>
                      <a:r>
                        <a:rPr sz="2300" b="1" i="1" spc="-5" dirty="0">
                          <a:solidFill>
                            <a:schemeClr val="tx1"/>
                          </a:solidFill>
                          <a:latin typeface="Times New Roman" panose="02020603050405020304" pitchFamily="18" charset="0"/>
                          <a:cs typeface="Times New Roman" panose="02020603050405020304" pitchFamily="18" charset="0"/>
                        </a:rPr>
                        <a:t>lon</a:t>
                      </a:r>
                      <a:r>
                        <a:rPr sz="2300" b="1" i="1" spc="-10" dirty="0">
                          <a:solidFill>
                            <a:schemeClr val="tx1"/>
                          </a:solidFill>
                          <a:latin typeface="Times New Roman" panose="02020603050405020304" pitchFamily="18" charset="0"/>
                          <a:cs typeface="Times New Roman" panose="02020603050405020304" pitchFamily="18" charset="0"/>
                        </a:rPr>
                        <a:t>g-</a:t>
                      </a:r>
                      <a:r>
                        <a:rPr sz="2300" b="1" i="1" dirty="0">
                          <a:solidFill>
                            <a:schemeClr val="tx1"/>
                          </a:solidFill>
                          <a:latin typeface="Times New Roman" panose="02020603050405020304" pitchFamily="18" charset="0"/>
                          <a:cs typeface="Times New Roman" panose="02020603050405020304" pitchFamily="18" charset="0"/>
                        </a:rPr>
                        <a:t>term</a:t>
                      </a:r>
                      <a:r>
                        <a:rPr sz="2300" b="1" i="1" spc="-130" dirty="0">
                          <a:solidFill>
                            <a:schemeClr val="tx1"/>
                          </a:solidFill>
                          <a:latin typeface="Times New Roman" panose="02020603050405020304" pitchFamily="18" charset="0"/>
                          <a:cs typeface="Times New Roman" panose="02020603050405020304" pitchFamily="18" charset="0"/>
                        </a:rPr>
                        <a:t> </a:t>
                      </a:r>
                      <a:r>
                        <a:rPr sz="2300" b="1" i="1" dirty="0">
                          <a:solidFill>
                            <a:schemeClr val="tx1"/>
                          </a:solidFill>
                          <a:latin typeface="Times New Roman" panose="02020603050405020304" pitchFamily="18" charset="0"/>
                          <a:cs typeface="Times New Roman" panose="02020603050405020304" pitchFamily="18" charset="0"/>
                        </a:rPr>
                        <a:t>deb</a:t>
                      </a:r>
                      <a:r>
                        <a:rPr sz="2300" b="1" i="1" spc="-10" dirty="0">
                          <a:solidFill>
                            <a:schemeClr val="tx1"/>
                          </a:solidFill>
                          <a:latin typeface="Times New Roman" panose="02020603050405020304" pitchFamily="18" charset="0"/>
                          <a:cs typeface="Times New Roman" panose="02020603050405020304" pitchFamily="18" charset="0"/>
                        </a:rPr>
                        <a:t>t</a:t>
                      </a:r>
                      <a:r>
                        <a:rPr sz="2300" b="1" i="1" dirty="0">
                          <a:solidFill>
                            <a:schemeClr val="tx1"/>
                          </a:solidFill>
                          <a:latin typeface="Times New Roman" panose="02020603050405020304" pitchFamily="18" charset="0"/>
                          <a:cs typeface="Times New Roman" panose="02020603050405020304" pitchFamily="18" charset="0"/>
                        </a:rPr>
                        <a:t>;</a:t>
                      </a:r>
                      <a:endParaRPr sz="2300" dirty="0">
                        <a:solidFill>
                          <a:schemeClr val="tx1"/>
                        </a:solidFill>
                        <a:latin typeface="Times New Roman" panose="02020603050405020304" pitchFamily="18" charset="0"/>
                        <a:cs typeface="Times New Roman" panose="02020603050405020304" pitchFamily="18" charset="0"/>
                      </a:endParaRPr>
                    </a:p>
                    <a:p>
                      <a:pPr marL="434340" marR="83820" indent="-342900" algn="just">
                        <a:lnSpc>
                          <a:spcPts val="3110"/>
                        </a:lnSpc>
                        <a:spcBef>
                          <a:spcPts val="150"/>
                        </a:spcBef>
                        <a:buAutoNum type="alphaLcParenBoth"/>
                        <a:tabLst>
                          <a:tab pos="434975" algn="l"/>
                        </a:tabLst>
                      </a:pPr>
                      <a:r>
                        <a:rPr sz="2300" b="1" i="1" spc="-215" dirty="0">
                          <a:solidFill>
                            <a:schemeClr val="tx1"/>
                          </a:solidFill>
                          <a:latin typeface="Times New Roman" panose="02020603050405020304" pitchFamily="18" charset="0"/>
                          <a:cs typeface="Times New Roman" panose="02020603050405020304" pitchFamily="18" charset="0"/>
                        </a:rPr>
                        <a:t>Current</a:t>
                      </a:r>
                      <a:r>
                        <a:rPr sz="2300" b="1" i="1" spc="-210" dirty="0">
                          <a:solidFill>
                            <a:schemeClr val="tx1"/>
                          </a:solidFill>
                          <a:latin typeface="Times New Roman" panose="02020603050405020304" pitchFamily="18" charset="0"/>
                          <a:cs typeface="Times New Roman" panose="02020603050405020304" pitchFamily="18" charset="0"/>
                        </a:rPr>
                        <a:t> </a:t>
                      </a:r>
                      <a:r>
                        <a:rPr sz="2300" b="1" i="1" spc="-204" dirty="0">
                          <a:solidFill>
                            <a:schemeClr val="tx1"/>
                          </a:solidFill>
                          <a:latin typeface="Times New Roman" panose="02020603050405020304" pitchFamily="18" charset="0"/>
                          <a:cs typeface="Times New Roman" panose="02020603050405020304" pitchFamily="18" charset="0"/>
                        </a:rPr>
                        <a:t>maturities</a:t>
                      </a:r>
                      <a:r>
                        <a:rPr sz="2300" b="1" i="1" spc="-200" dirty="0">
                          <a:solidFill>
                            <a:schemeClr val="tx1"/>
                          </a:solidFill>
                          <a:latin typeface="Times New Roman" panose="02020603050405020304" pitchFamily="18" charset="0"/>
                          <a:cs typeface="Times New Roman" panose="02020603050405020304" pitchFamily="18" charset="0"/>
                        </a:rPr>
                        <a:t> of</a:t>
                      </a:r>
                      <a:r>
                        <a:rPr sz="2300" b="1" i="1" spc="-195" dirty="0">
                          <a:solidFill>
                            <a:schemeClr val="tx1"/>
                          </a:solidFill>
                          <a:latin typeface="Times New Roman" panose="02020603050405020304" pitchFamily="18" charset="0"/>
                          <a:cs typeface="Times New Roman" panose="02020603050405020304" pitchFamily="18" charset="0"/>
                        </a:rPr>
                        <a:t> </a:t>
                      </a:r>
                      <a:r>
                        <a:rPr sz="2300" b="1" i="1" spc="-210" dirty="0">
                          <a:solidFill>
                            <a:schemeClr val="tx1"/>
                          </a:solidFill>
                          <a:latin typeface="Times New Roman" panose="02020603050405020304" pitchFamily="18" charset="0"/>
                          <a:cs typeface="Times New Roman" panose="02020603050405020304" pitchFamily="18" charset="0"/>
                        </a:rPr>
                        <a:t>finance</a:t>
                      </a:r>
                      <a:r>
                        <a:rPr sz="2300" b="1" i="1" spc="-204" dirty="0">
                          <a:solidFill>
                            <a:schemeClr val="tx1"/>
                          </a:solidFill>
                          <a:latin typeface="Times New Roman" panose="02020603050405020304" pitchFamily="18" charset="0"/>
                          <a:cs typeface="Times New Roman" panose="02020603050405020304" pitchFamily="18" charset="0"/>
                        </a:rPr>
                        <a:t> </a:t>
                      </a:r>
                      <a:r>
                        <a:rPr sz="2300" b="1" i="1" spc="-215" dirty="0">
                          <a:solidFill>
                            <a:schemeClr val="tx1"/>
                          </a:solidFill>
                          <a:latin typeface="Times New Roman" panose="02020603050405020304" pitchFamily="18" charset="0"/>
                          <a:cs typeface="Times New Roman" panose="02020603050405020304" pitchFamily="18" charset="0"/>
                        </a:rPr>
                        <a:t>lease </a:t>
                      </a:r>
                      <a:r>
                        <a:rPr sz="2300" b="1" i="1" spc="-210" dirty="0">
                          <a:solidFill>
                            <a:schemeClr val="tx1"/>
                          </a:solidFill>
                          <a:latin typeface="Times New Roman" panose="02020603050405020304" pitchFamily="18" charset="0"/>
                          <a:cs typeface="Times New Roman" panose="02020603050405020304" pitchFamily="18" charset="0"/>
                        </a:rPr>
                        <a:t> </a:t>
                      </a:r>
                      <a:r>
                        <a:rPr sz="2300" b="1" i="1" spc="-195" dirty="0">
                          <a:solidFill>
                            <a:schemeClr val="tx1"/>
                          </a:solidFill>
                          <a:latin typeface="Times New Roman" panose="02020603050405020304" pitchFamily="18" charset="0"/>
                          <a:cs typeface="Times New Roman" panose="02020603050405020304" pitchFamily="18" charset="0"/>
                        </a:rPr>
                        <a:t>obligations;</a:t>
                      </a:r>
                      <a:endParaRPr sz="2300" dirty="0">
                        <a:solidFill>
                          <a:schemeClr val="tx1"/>
                        </a:solidFill>
                        <a:latin typeface="Times New Roman" panose="02020603050405020304" pitchFamily="18" charset="0"/>
                        <a:cs typeface="Times New Roman" panose="02020603050405020304" pitchFamily="18" charset="0"/>
                      </a:endParaRPr>
                    </a:p>
                    <a:p>
                      <a:pPr marL="434340" indent="-343535" algn="just">
                        <a:lnSpc>
                          <a:spcPct val="100000"/>
                        </a:lnSpc>
                        <a:spcBef>
                          <a:spcPts val="175"/>
                        </a:spcBef>
                        <a:buAutoNum type="alphaLcParenBoth"/>
                        <a:tabLst>
                          <a:tab pos="434975" algn="l"/>
                        </a:tabLst>
                      </a:pPr>
                      <a:r>
                        <a:rPr sz="2300" spc="-5" dirty="0">
                          <a:solidFill>
                            <a:schemeClr val="tx1"/>
                          </a:solidFill>
                          <a:latin typeface="Times New Roman" panose="02020603050405020304" pitchFamily="18" charset="0"/>
                          <a:cs typeface="Times New Roman" panose="02020603050405020304" pitchFamily="18" charset="0"/>
                        </a:rPr>
                        <a:t>In</a:t>
                      </a:r>
                      <a:r>
                        <a:rPr sz="2300" spc="5" dirty="0">
                          <a:solidFill>
                            <a:schemeClr val="tx1"/>
                          </a:solidFill>
                          <a:latin typeface="Times New Roman" panose="02020603050405020304" pitchFamily="18" charset="0"/>
                          <a:cs typeface="Times New Roman" panose="02020603050405020304" pitchFamily="18" charset="0"/>
                        </a:rPr>
                        <a:t>t</a:t>
                      </a:r>
                      <a:r>
                        <a:rPr sz="2300" spc="-5" dirty="0">
                          <a:solidFill>
                            <a:schemeClr val="tx1"/>
                          </a:solidFill>
                          <a:latin typeface="Times New Roman" panose="02020603050405020304" pitchFamily="18" charset="0"/>
                          <a:cs typeface="Times New Roman" panose="02020603050405020304" pitchFamily="18" charset="0"/>
                        </a:rPr>
                        <a:t>eres</a:t>
                      </a:r>
                      <a:r>
                        <a:rPr sz="2300" dirty="0">
                          <a:solidFill>
                            <a:schemeClr val="tx1"/>
                          </a:solidFill>
                          <a:latin typeface="Times New Roman" panose="02020603050405020304" pitchFamily="18" charset="0"/>
                          <a:cs typeface="Times New Roman" panose="02020603050405020304" pitchFamily="18" charset="0"/>
                        </a:rPr>
                        <a:t>t</a:t>
                      </a:r>
                      <a:r>
                        <a:rPr sz="2300" spc="-140" dirty="0">
                          <a:solidFill>
                            <a:schemeClr val="tx1"/>
                          </a:solidFill>
                          <a:latin typeface="Times New Roman" panose="02020603050405020304" pitchFamily="18" charset="0"/>
                          <a:cs typeface="Times New Roman" panose="02020603050405020304" pitchFamily="18" charset="0"/>
                        </a:rPr>
                        <a:t> </a:t>
                      </a:r>
                      <a:r>
                        <a:rPr sz="2300" spc="-5" dirty="0">
                          <a:solidFill>
                            <a:schemeClr val="tx1"/>
                          </a:solidFill>
                          <a:latin typeface="Times New Roman" panose="02020603050405020304" pitchFamily="18" charset="0"/>
                          <a:cs typeface="Times New Roman" panose="02020603050405020304" pitchFamily="18" charset="0"/>
                        </a:rPr>
                        <a:t>ac</a:t>
                      </a:r>
                      <a:r>
                        <a:rPr sz="2300" spc="5" dirty="0">
                          <a:solidFill>
                            <a:schemeClr val="tx1"/>
                          </a:solidFill>
                          <a:latin typeface="Times New Roman" panose="02020603050405020304" pitchFamily="18" charset="0"/>
                          <a:cs typeface="Times New Roman" panose="02020603050405020304" pitchFamily="18" charset="0"/>
                        </a:rPr>
                        <a:t>c</a:t>
                      </a:r>
                      <a:r>
                        <a:rPr sz="2300" dirty="0">
                          <a:solidFill>
                            <a:schemeClr val="tx1"/>
                          </a:solidFill>
                          <a:latin typeface="Times New Roman" panose="02020603050405020304" pitchFamily="18" charset="0"/>
                          <a:cs typeface="Times New Roman" panose="02020603050405020304" pitchFamily="18" charset="0"/>
                        </a:rPr>
                        <a:t>rue</a:t>
                      </a:r>
                      <a:r>
                        <a:rPr sz="2300" spc="-5" dirty="0">
                          <a:solidFill>
                            <a:schemeClr val="tx1"/>
                          </a:solidFill>
                          <a:latin typeface="Times New Roman" panose="02020603050405020304" pitchFamily="18" charset="0"/>
                          <a:cs typeface="Times New Roman" panose="02020603050405020304" pitchFamily="18" charset="0"/>
                        </a:rPr>
                        <a:t>d</a:t>
                      </a:r>
                      <a:r>
                        <a:rPr sz="2300" dirty="0">
                          <a:solidFill>
                            <a:schemeClr val="tx1"/>
                          </a:solidFill>
                          <a:latin typeface="Times New Roman" panose="02020603050405020304" pitchFamily="18" charset="0"/>
                          <a:cs typeface="Times New Roman" panose="02020603050405020304" pitchFamily="18" charset="0"/>
                        </a:rPr>
                        <a:t>;</a:t>
                      </a:r>
                    </a:p>
                    <a:p>
                      <a:pPr marL="434340" indent="-343535" algn="just">
                        <a:lnSpc>
                          <a:spcPct val="100000"/>
                        </a:lnSpc>
                        <a:spcBef>
                          <a:spcPts val="335"/>
                        </a:spcBef>
                        <a:buAutoNum type="alphaLcParenBoth"/>
                        <a:tabLst>
                          <a:tab pos="434975" algn="l"/>
                        </a:tabLst>
                      </a:pPr>
                      <a:r>
                        <a:rPr sz="2300" dirty="0">
                          <a:solidFill>
                            <a:schemeClr val="tx1"/>
                          </a:solidFill>
                          <a:latin typeface="Times New Roman" panose="02020603050405020304" pitchFamily="18" charset="0"/>
                          <a:cs typeface="Times New Roman" panose="02020603050405020304" pitchFamily="18" charset="0"/>
                        </a:rPr>
                        <a:t>U</a:t>
                      </a:r>
                      <a:r>
                        <a:rPr sz="2300" spc="5" dirty="0">
                          <a:solidFill>
                            <a:schemeClr val="tx1"/>
                          </a:solidFill>
                          <a:latin typeface="Times New Roman" panose="02020603050405020304" pitchFamily="18" charset="0"/>
                          <a:cs typeface="Times New Roman" panose="02020603050405020304" pitchFamily="18" charset="0"/>
                        </a:rPr>
                        <a:t>n</a:t>
                      </a:r>
                      <a:r>
                        <a:rPr sz="2300" spc="-5" dirty="0">
                          <a:solidFill>
                            <a:schemeClr val="tx1"/>
                          </a:solidFill>
                          <a:latin typeface="Times New Roman" panose="02020603050405020304" pitchFamily="18" charset="0"/>
                          <a:cs typeface="Times New Roman" panose="02020603050405020304" pitchFamily="18" charset="0"/>
                        </a:rPr>
                        <a:t>p</a:t>
                      </a:r>
                      <a:r>
                        <a:rPr sz="2300" spc="5" dirty="0">
                          <a:solidFill>
                            <a:schemeClr val="tx1"/>
                          </a:solidFill>
                          <a:latin typeface="Times New Roman" panose="02020603050405020304" pitchFamily="18" charset="0"/>
                          <a:cs typeface="Times New Roman" panose="02020603050405020304" pitchFamily="18" charset="0"/>
                        </a:rPr>
                        <a:t>a</a:t>
                      </a:r>
                      <a:r>
                        <a:rPr sz="2300" spc="-5" dirty="0">
                          <a:solidFill>
                            <a:schemeClr val="tx1"/>
                          </a:solidFill>
                          <a:latin typeface="Times New Roman" panose="02020603050405020304" pitchFamily="18" charset="0"/>
                          <a:cs typeface="Times New Roman" panose="02020603050405020304" pitchFamily="18" charset="0"/>
                        </a:rPr>
                        <a:t>i</a:t>
                      </a:r>
                      <a:r>
                        <a:rPr sz="2300" dirty="0">
                          <a:solidFill>
                            <a:schemeClr val="tx1"/>
                          </a:solidFill>
                          <a:latin typeface="Times New Roman" panose="02020603050405020304" pitchFamily="18" charset="0"/>
                          <a:cs typeface="Times New Roman" panose="02020603050405020304" pitchFamily="18" charset="0"/>
                        </a:rPr>
                        <a:t>d</a:t>
                      </a:r>
                      <a:r>
                        <a:rPr sz="2300" spc="-130" dirty="0">
                          <a:solidFill>
                            <a:schemeClr val="tx1"/>
                          </a:solidFill>
                          <a:latin typeface="Times New Roman" panose="02020603050405020304" pitchFamily="18" charset="0"/>
                          <a:cs typeface="Times New Roman" panose="02020603050405020304" pitchFamily="18" charset="0"/>
                        </a:rPr>
                        <a:t> </a:t>
                      </a:r>
                      <a:r>
                        <a:rPr sz="2300" spc="-5" dirty="0">
                          <a:solidFill>
                            <a:schemeClr val="tx1"/>
                          </a:solidFill>
                          <a:latin typeface="Times New Roman" panose="02020603050405020304" pitchFamily="18" charset="0"/>
                          <a:cs typeface="Times New Roman" panose="02020603050405020304" pitchFamily="18" charset="0"/>
                        </a:rPr>
                        <a:t>di</a:t>
                      </a:r>
                      <a:r>
                        <a:rPr sz="2300" spc="5" dirty="0">
                          <a:solidFill>
                            <a:schemeClr val="tx1"/>
                          </a:solidFill>
                          <a:latin typeface="Times New Roman" panose="02020603050405020304" pitchFamily="18" charset="0"/>
                          <a:cs typeface="Times New Roman" panose="02020603050405020304" pitchFamily="18" charset="0"/>
                        </a:rPr>
                        <a:t>v</a:t>
                      </a:r>
                      <a:r>
                        <a:rPr sz="2300" spc="-5" dirty="0">
                          <a:solidFill>
                            <a:schemeClr val="tx1"/>
                          </a:solidFill>
                          <a:latin typeface="Times New Roman" panose="02020603050405020304" pitchFamily="18" charset="0"/>
                          <a:cs typeface="Times New Roman" panose="02020603050405020304" pitchFamily="18" charset="0"/>
                        </a:rPr>
                        <a:t>id</a:t>
                      </a:r>
                      <a:r>
                        <a:rPr sz="2300" spc="5" dirty="0">
                          <a:solidFill>
                            <a:schemeClr val="tx1"/>
                          </a:solidFill>
                          <a:latin typeface="Times New Roman" panose="02020603050405020304" pitchFamily="18" charset="0"/>
                          <a:cs typeface="Times New Roman" panose="02020603050405020304" pitchFamily="18" charset="0"/>
                        </a:rPr>
                        <a:t>e</a:t>
                      </a:r>
                      <a:r>
                        <a:rPr sz="2300" spc="-5" dirty="0">
                          <a:solidFill>
                            <a:schemeClr val="tx1"/>
                          </a:solidFill>
                          <a:latin typeface="Times New Roman" panose="02020603050405020304" pitchFamily="18" charset="0"/>
                          <a:cs typeface="Times New Roman" panose="02020603050405020304" pitchFamily="18" charset="0"/>
                        </a:rPr>
                        <a:t>n</a:t>
                      </a:r>
                      <a:r>
                        <a:rPr sz="2300" spc="5" dirty="0">
                          <a:solidFill>
                            <a:schemeClr val="tx1"/>
                          </a:solidFill>
                          <a:latin typeface="Times New Roman" panose="02020603050405020304" pitchFamily="18" charset="0"/>
                          <a:cs typeface="Times New Roman" panose="02020603050405020304" pitchFamily="18" charset="0"/>
                        </a:rPr>
                        <a:t>d</a:t>
                      </a:r>
                      <a:r>
                        <a:rPr sz="2300" spc="-5" dirty="0">
                          <a:solidFill>
                            <a:schemeClr val="tx1"/>
                          </a:solidFill>
                          <a:latin typeface="Times New Roman" panose="02020603050405020304" pitchFamily="18" charset="0"/>
                          <a:cs typeface="Times New Roman" panose="02020603050405020304" pitchFamily="18" charset="0"/>
                        </a:rPr>
                        <a:t>s</a:t>
                      </a:r>
                      <a:r>
                        <a:rPr sz="2300" dirty="0">
                          <a:solidFill>
                            <a:schemeClr val="tx1"/>
                          </a:solidFill>
                          <a:latin typeface="Times New Roman" panose="02020603050405020304" pitchFamily="18" charset="0"/>
                          <a:cs typeface="Times New Roman" panose="02020603050405020304" pitchFamily="18" charset="0"/>
                        </a:rPr>
                        <a:t>;</a:t>
                      </a:r>
                    </a:p>
                    <a:p>
                      <a:pPr marL="434340" marR="81915" indent="-342900" algn="just">
                        <a:lnSpc>
                          <a:spcPct val="112200"/>
                        </a:lnSpc>
                        <a:spcBef>
                          <a:spcPts val="10"/>
                        </a:spcBef>
                        <a:buAutoNum type="alphaLcParenBoth"/>
                        <a:tabLst>
                          <a:tab pos="434975" algn="l"/>
                        </a:tabLst>
                      </a:pPr>
                      <a:r>
                        <a:rPr sz="2300" spc="-190" dirty="0">
                          <a:solidFill>
                            <a:schemeClr val="tx1"/>
                          </a:solidFill>
                          <a:latin typeface="Times New Roman" panose="02020603050405020304" pitchFamily="18" charset="0"/>
                          <a:cs typeface="Times New Roman" panose="02020603050405020304" pitchFamily="18" charset="0"/>
                        </a:rPr>
                        <a:t>Application</a:t>
                      </a:r>
                      <a:r>
                        <a:rPr sz="2300" spc="-185" dirty="0">
                          <a:solidFill>
                            <a:schemeClr val="tx1"/>
                          </a:solidFill>
                          <a:latin typeface="Times New Roman" panose="02020603050405020304" pitchFamily="18" charset="0"/>
                          <a:cs typeface="Times New Roman" panose="02020603050405020304" pitchFamily="18" charset="0"/>
                        </a:rPr>
                        <a:t> </a:t>
                      </a:r>
                      <a:r>
                        <a:rPr sz="2300" spc="-254" dirty="0">
                          <a:solidFill>
                            <a:schemeClr val="tx1"/>
                          </a:solidFill>
                          <a:latin typeface="Times New Roman" panose="02020603050405020304" pitchFamily="18" charset="0"/>
                          <a:cs typeface="Times New Roman" panose="02020603050405020304" pitchFamily="18" charset="0"/>
                        </a:rPr>
                        <a:t>money</a:t>
                      </a:r>
                      <a:r>
                        <a:rPr sz="2300" spc="-250" dirty="0">
                          <a:solidFill>
                            <a:schemeClr val="tx1"/>
                          </a:solidFill>
                          <a:latin typeface="Times New Roman" panose="02020603050405020304" pitchFamily="18" charset="0"/>
                          <a:cs typeface="Times New Roman" panose="02020603050405020304" pitchFamily="18" charset="0"/>
                        </a:rPr>
                        <a:t> </a:t>
                      </a:r>
                      <a:r>
                        <a:rPr sz="2300" spc="-204" dirty="0">
                          <a:solidFill>
                            <a:schemeClr val="tx1"/>
                          </a:solidFill>
                          <a:latin typeface="Times New Roman" panose="02020603050405020304" pitchFamily="18" charset="0"/>
                          <a:cs typeface="Times New Roman" panose="02020603050405020304" pitchFamily="18" charset="0"/>
                        </a:rPr>
                        <a:t>received</a:t>
                      </a:r>
                      <a:r>
                        <a:rPr sz="2300" spc="-200" dirty="0">
                          <a:solidFill>
                            <a:schemeClr val="tx1"/>
                          </a:solidFill>
                          <a:latin typeface="Times New Roman" panose="02020603050405020304" pitchFamily="18" charset="0"/>
                          <a:cs typeface="Times New Roman" panose="02020603050405020304" pitchFamily="18" charset="0"/>
                        </a:rPr>
                        <a:t> </a:t>
                      </a:r>
                      <a:r>
                        <a:rPr sz="2300" spc="-165" dirty="0">
                          <a:solidFill>
                            <a:schemeClr val="tx1"/>
                          </a:solidFill>
                          <a:latin typeface="Times New Roman" panose="02020603050405020304" pitchFamily="18" charset="0"/>
                          <a:cs typeface="Times New Roman" panose="02020603050405020304" pitchFamily="18" charset="0"/>
                        </a:rPr>
                        <a:t>for</a:t>
                      </a:r>
                      <a:r>
                        <a:rPr sz="2300" spc="-160" dirty="0">
                          <a:solidFill>
                            <a:schemeClr val="tx1"/>
                          </a:solidFill>
                          <a:latin typeface="Times New Roman" panose="02020603050405020304" pitchFamily="18" charset="0"/>
                          <a:cs typeface="Times New Roman" panose="02020603050405020304" pitchFamily="18" charset="0"/>
                        </a:rPr>
                        <a:t> </a:t>
                      </a:r>
                      <a:r>
                        <a:rPr sz="2300" spc="-190" dirty="0">
                          <a:solidFill>
                            <a:schemeClr val="tx1"/>
                          </a:solidFill>
                          <a:latin typeface="Times New Roman" panose="02020603050405020304" pitchFamily="18" charset="0"/>
                          <a:cs typeface="Times New Roman" panose="02020603050405020304" pitchFamily="18" charset="0"/>
                        </a:rPr>
                        <a:t>allotment</a:t>
                      </a:r>
                      <a:r>
                        <a:rPr sz="2300" spc="-185" dirty="0">
                          <a:solidFill>
                            <a:schemeClr val="tx1"/>
                          </a:solidFill>
                          <a:latin typeface="Times New Roman" panose="02020603050405020304" pitchFamily="18" charset="0"/>
                          <a:cs typeface="Times New Roman" panose="02020603050405020304" pitchFamily="18" charset="0"/>
                        </a:rPr>
                        <a:t> </a:t>
                      </a:r>
                      <a:r>
                        <a:rPr sz="2300" spc="-170" dirty="0">
                          <a:solidFill>
                            <a:schemeClr val="tx1"/>
                          </a:solidFill>
                          <a:latin typeface="Times New Roman" panose="02020603050405020304" pitchFamily="18" charset="0"/>
                          <a:cs typeface="Times New Roman" panose="02020603050405020304" pitchFamily="18" charset="0"/>
                        </a:rPr>
                        <a:t>of </a:t>
                      </a:r>
                      <a:r>
                        <a:rPr sz="2300" spc="-165" dirty="0">
                          <a:solidFill>
                            <a:schemeClr val="tx1"/>
                          </a:solidFill>
                          <a:latin typeface="Times New Roman" panose="02020603050405020304" pitchFamily="18" charset="0"/>
                          <a:cs typeface="Times New Roman" panose="02020603050405020304" pitchFamily="18" charset="0"/>
                        </a:rPr>
                        <a:t> </a:t>
                      </a:r>
                      <a:r>
                        <a:rPr sz="2300" spc="-180" dirty="0">
                          <a:solidFill>
                            <a:schemeClr val="tx1"/>
                          </a:solidFill>
                          <a:latin typeface="Times New Roman" panose="02020603050405020304" pitchFamily="18" charset="0"/>
                          <a:cs typeface="Times New Roman" panose="02020603050405020304" pitchFamily="18" charset="0"/>
                        </a:rPr>
                        <a:t>securities </a:t>
                      </a:r>
                      <a:r>
                        <a:rPr sz="2300" spc="-175" dirty="0">
                          <a:solidFill>
                            <a:schemeClr val="tx1"/>
                          </a:solidFill>
                          <a:latin typeface="Times New Roman" panose="02020603050405020304" pitchFamily="18" charset="0"/>
                          <a:cs typeface="Times New Roman" panose="02020603050405020304" pitchFamily="18" charset="0"/>
                        </a:rPr>
                        <a:t>to </a:t>
                      </a:r>
                      <a:r>
                        <a:rPr sz="2300" spc="-200" dirty="0">
                          <a:solidFill>
                            <a:schemeClr val="tx1"/>
                          </a:solidFill>
                          <a:latin typeface="Times New Roman" panose="02020603050405020304" pitchFamily="18" charset="0"/>
                          <a:cs typeface="Times New Roman" panose="02020603050405020304" pitchFamily="18" charset="0"/>
                        </a:rPr>
                        <a:t>the </a:t>
                      </a:r>
                      <a:r>
                        <a:rPr sz="2300" spc="-195" dirty="0">
                          <a:solidFill>
                            <a:schemeClr val="tx1"/>
                          </a:solidFill>
                          <a:latin typeface="Times New Roman" panose="02020603050405020304" pitchFamily="18" charset="0"/>
                          <a:cs typeface="Times New Roman" panose="02020603050405020304" pitchFamily="18" charset="0"/>
                        </a:rPr>
                        <a:t>extent </a:t>
                      </a:r>
                      <a:r>
                        <a:rPr sz="2300" spc="-200" dirty="0">
                          <a:solidFill>
                            <a:schemeClr val="tx1"/>
                          </a:solidFill>
                          <a:latin typeface="Times New Roman" panose="02020603050405020304" pitchFamily="18" charset="0"/>
                          <a:cs typeface="Times New Roman" panose="02020603050405020304" pitchFamily="18" charset="0"/>
                        </a:rPr>
                        <a:t>refundable </a:t>
                      </a:r>
                      <a:r>
                        <a:rPr sz="2300" spc="-235" dirty="0">
                          <a:solidFill>
                            <a:schemeClr val="tx1"/>
                          </a:solidFill>
                          <a:latin typeface="Times New Roman" panose="02020603050405020304" pitchFamily="18" charset="0"/>
                          <a:cs typeface="Times New Roman" panose="02020603050405020304" pitchFamily="18" charset="0"/>
                        </a:rPr>
                        <a:t>and </a:t>
                      </a:r>
                      <a:r>
                        <a:rPr sz="2300" spc="-175" dirty="0">
                          <a:solidFill>
                            <a:schemeClr val="tx1"/>
                          </a:solidFill>
                          <a:latin typeface="Times New Roman" panose="02020603050405020304" pitchFamily="18" charset="0"/>
                          <a:cs typeface="Times New Roman" panose="02020603050405020304" pitchFamily="18" charset="0"/>
                        </a:rPr>
                        <a:t>interest </a:t>
                      </a:r>
                      <a:r>
                        <a:rPr sz="2300" spc="-170" dirty="0">
                          <a:solidFill>
                            <a:schemeClr val="tx1"/>
                          </a:solidFill>
                          <a:latin typeface="Times New Roman" panose="02020603050405020304" pitchFamily="18" charset="0"/>
                          <a:cs typeface="Times New Roman" panose="02020603050405020304" pitchFamily="18" charset="0"/>
                        </a:rPr>
                        <a:t> </a:t>
                      </a:r>
                      <a:r>
                        <a:rPr sz="2300" spc="-5" dirty="0">
                          <a:solidFill>
                            <a:schemeClr val="tx1"/>
                          </a:solidFill>
                          <a:latin typeface="Times New Roman" panose="02020603050405020304" pitchFamily="18" charset="0"/>
                          <a:cs typeface="Times New Roman" panose="02020603050405020304" pitchFamily="18" charset="0"/>
                        </a:rPr>
                        <a:t>a</a:t>
                      </a:r>
                      <a:r>
                        <a:rPr sz="2300" spc="5" dirty="0">
                          <a:solidFill>
                            <a:schemeClr val="tx1"/>
                          </a:solidFill>
                          <a:latin typeface="Times New Roman" panose="02020603050405020304" pitchFamily="18" charset="0"/>
                          <a:cs typeface="Times New Roman" panose="02020603050405020304" pitchFamily="18" charset="0"/>
                        </a:rPr>
                        <a:t>c</a:t>
                      </a:r>
                      <a:r>
                        <a:rPr sz="2300" spc="-5" dirty="0">
                          <a:solidFill>
                            <a:schemeClr val="tx1"/>
                          </a:solidFill>
                          <a:latin typeface="Times New Roman" panose="02020603050405020304" pitchFamily="18" charset="0"/>
                          <a:cs typeface="Times New Roman" panose="02020603050405020304" pitchFamily="18" charset="0"/>
                        </a:rPr>
                        <a:t>cru</a:t>
                      </a:r>
                      <a:r>
                        <a:rPr sz="2300" spc="5" dirty="0">
                          <a:solidFill>
                            <a:schemeClr val="tx1"/>
                          </a:solidFill>
                          <a:latin typeface="Times New Roman" panose="02020603050405020304" pitchFamily="18" charset="0"/>
                          <a:cs typeface="Times New Roman" panose="02020603050405020304" pitchFamily="18" charset="0"/>
                        </a:rPr>
                        <a:t>e</a:t>
                      </a:r>
                      <a:r>
                        <a:rPr sz="2300" dirty="0">
                          <a:solidFill>
                            <a:schemeClr val="tx1"/>
                          </a:solidFill>
                          <a:latin typeface="Times New Roman" panose="02020603050405020304" pitchFamily="18" charset="0"/>
                          <a:cs typeface="Times New Roman" panose="02020603050405020304" pitchFamily="18" charset="0"/>
                        </a:rPr>
                        <a:t>d</a:t>
                      </a:r>
                      <a:r>
                        <a:rPr sz="2300" spc="-150" dirty="0">
                          <a:solidFill>
                            <a:schemeClr val="tx1"/>
                          </a:solidFill>
                          <a:latin typeface="Times New Roman" panose="02020603050405020304" pitchFamily="18" charset="0"/>
                          <a:cs typeface="Times New Roman" panose="02020603050405020304" pitchFamily="18" charset="0"/>
                        </a:rPr>
                        <a:t> </a:t>
                      </a:r>
                      <a:r>
                        <a:rPr sz="2300" spc="-5" dirty="0">
                          <a:solidFill>
                            <a:schemeClr val="tx1"/>
                          </a:solidFill>
                          <a:latin typeface="Times New Roman" panose="02020603050405020304" pitchFamily="18" charset="0"/>
                          <a:cs typeface="Times New Roman" panose="02020603050405020304" pitchFamily="18" charset="0"/>
                        </a:rPr>
                        <a:t>t</a:t>
                      </a:r>
                      <a:r>
                        <a:rPr sz="2300" spc="5" dirty="0">
                          <a:solidFill>
                            <a:schemeClr val="tx1"/>
                          </a:solidFill>
                          <a:latin typeface="Times New Roman" panose="02020603050405020304" pitchFamily="18" charset="0"/>
                          <a:cs typeface="Times New Roman" panose="02020603050405020304" pitchFamily="18" charset="0"/>
                        </a:rPr>
                        <a:t>h</a:t>
                      </a:r>
                      <a:r>
                        <a:rPr sz="2300" dirty="0">
                          <a:solidFill>
                            <a:schemeClr val="tx1"/>
                          </a:solidFill>
                          <a:latin typeface="Times New Roman" panose="02020603050405020304" pitchFamily="18" charset="0"/>
                          <a:cs typeface="Times New Roman" panose="02020603050405020304" pitchFamily="18" charset="0"/>
                        </a:rPr>
                        <a:t>ere</a:t>
                      </a:r>
                      <a:r>
                        <a:rPr sz="2300" spc="10" dirty="0">
                          <a:solidFill>
                            <a:schemeClr val="tx1"/>
                          </a:solidFill>
                          <a:latin typeface="Times New Roman" panose="02020603050405020304" pitchFamily="18" charset="0"/>
                          <a:cs typeface="Times New Roman" panose="02020603050405020304" pitchFamily="18" charset="0"/>
                        </a:rPr>
                        <a:t>o</a:t>
                      </a:r>
                      <a:r>
                        <a:rPr sz="2300" dirty="0">
                          <a:solidFill>
                            <a:schemeClr val="tx1"/>
                          </a:solidFill>
                          <a:latin typeface="Times New Roman" panose="02020603050405020304" pitchFamily="18" charset="0"/>
                          <a:cs typeface="Times New Roman" panose="02020603050405020304" pitchFamily="18" charset="0"/>
                        </a:rPr>
                        <a:t>n;</a:t>
                      </a:r>
                    </a:p>
                    <a:p>
                      <a:pPr marL="434340" marR="82550" indent="-342900" algn="just">
                        <a:lnSpc>
                          <a:spcPct val="112200"/>
                        </a:lnSpc>
                        <a:spcBef>
                          <a:spcPts val="15"/>
                        </a:spcBef>
                        <a:buAutoNum type="alphaLcParenBoth"/>
                        <a:tabLst>
                          <a:tab pos="434975" algn="l"/>
                        </a:tabLst>
                      </a:pPr>
                      <a:r>
                        <a:rPr sz="2300" spc="-220" dirty="0">
                          <a:solidFill>
                            <a:schemeClr val="tx1"/>
                          </a:solidFill>
                          <a:latin typeface="Times New Roman" panose="02020603050405020304" pitchFamily="18" charset="0"/>
                          <a:cs typeface="Times New Roman" panose="02020603050405020304" pitchFamily="18" charset="0"/>
                        </a:rPr>
                        <a:t>Unpaid</a:t>
                      </a:r>
                      <a:r>
                        <a:rPr sz="2300" spc="-215" dirty="0">
                          <a:solidFill>
                            <a:schemeClr val="tx1"/>
                          </a:solidFill>
                          <a:latin typeface="Times New Roman" panose="02020603050405020304" pitchFamily="18" charset="0"/>
                          <a:cs typeface="Times New Roman" panose="02020603050405020304" pitchFamily="18" charset="0"/>
                        </a:rPr>
                        <a:t> </a:t>
                      </a:r>
                      <a:r>
                        <a:rPr sz="2300" spc="-225" dirty="0">
                          <a:solidFill>
                            <a:schemeClr val="tx1"/>
                          </a:solidFill>
                          <a:latin typeface="Times New Roman" panose="02020603050405020304" pitchFamily="18" charset="0"/>
                          <a:cs typeface="Times New Roman" panose="02020603050405020304" pitchFamily="18" charset="0"/>
                        </a:rPr>
                        <a:t>matured</a:t>
                      </a:r>
                      <a:r>
                        <a:rPr sz="2300" spc="-220" dirty="0">
                          <a:solidFill>
                            <a:schemeClr val="tx1"/>
                          </a:solidFill>
                          <a:latin typeface="Times New Roman" panose="02020603050405020304" pitchFamily="18" charset="0"/>
                          <a:cs typeface="Times New Roman" panose="02020603050405020304" pitchFamily="18" charset="0"/>
                        </a:rPr>
                        <a:t> </a:t>
                      </a:r>
                      <a:r>
                        <a:rPr sz="2300" spc="-200" dirty="0">
                          <a:solidFill>
                            <a:schemeClr val="tx1"/>
                          </a:solidFill>
                          <a:latin typeface="Times New Roman" panose="02020603050405020304" pitchFamily="18" charset="0"/>
                          <a:cs typeface="Times New Roman" panose="02020603050405020304" pitchFamily="18" charset="0"/>
                        </a:rPr>
                        <a:t>deposits </a:t>
                      </a:r>
                      <a:r>
                        <a:rPr sz="2300" spc="-235" dirty="0">
                          <a:solidFill>
                            <a:schemeClr val="tx1"/>
                          </a:solidFill>
                          <a:latin typeface="Times New Roman" panose="02020603050405020304" pitchFamily="18" charset="0"/>
                          <a:cs typeface="Times New Roman" panose="02020603050405020304" pitchFamily="18" charset="0"/>
                        </a:rPr>
                        <a:t>and</a:t>
                      </a:r>
                      <a:r>
                        <a:rPr sz="2300" spc="-229" dirty="0">
                          <a:solidFill>
                            <a:schemeClr val="tx1"/>
                          </a:solidFill>
                          <a:latin typeface="Times New Roman" panose="02020603050405020304" pitchFamily="18" charset="0"/>
                          <a:cs typeface="Times New Roman" panose="02020603050405020304" pitchFamily="18" charset="0"/>
                        </a:rPr>
                        <a:t> </a:t>
                      </a:r>
                      <a:r>
                        <a:rPr sz="2300" spc="-175" dirty="0">
                          <a:solidFill>
                            <a:schemeClr val="tx1"/>
                          </a:solidFill>
                          <a:latin typeface="Times New Roman" panose="02020603050405020304" pitchFamily="18" charset="0"/>
                          <a:cs typeface="Times New Roman" panose="02020603050405020304" pitchFamily="18" charset="0"/>
                        </a:rPr>
                        <a:t>interest </a:t>
                      </a:r>
                      <a:r>
                        <a:rPr sz="2300" spc="-220" dirty="0">
                          <a:solidFill>
                            <a:schemeClr val="tx1"/>
                          </a:solidFill>
                          <a:latin typeface="Times New Roman" panose="02020603050405020304" pitchFamily="18" charset="0"/>
                          <a:cs typeface="Times New Roman" panose="02020603050405020304" pitchFamily="18" charset="0"/>
                        </a:rPr>
                        <a:t>accrued </a:t>
                      </a:r>
                      <a:r>
                        <a:rPr sz="2300" spc="-215" dirty="0">
                          <a:solidFill>
                            <a:schemeClr val="tx1"/>
                          </a:solidFill>
                          <a:latin typeface="Times New Roman" panose="02020603050405020304" pitchFamily="18" charset="0"/>
                          <a:cs typeface="Times New Roman" panose="02020603050405020304" pitchFamily="18" charset="0"/>
                        </a:rPr>
                        <a:t> </a:t>
                      </a:r>
                      <a:r>
                        <a:rPr sz="2300" spc="-190" dirty="0">
                          <a:solidFill>
                            <a:schemeClr val="tx1"/>
                          </a:solidFill>
                          <a:latin typeface="Times New Roman" panose="02020603050405020304" pitchFamily="18" charset="0"/>
                          <a:cs typeface="Times New Roman" panose="02020603050405020304" pitchFamily="18" charset="0"/>
                        </a:rPr>
                        <a:t>thereon;</a:t>
                      </a:r>
                      <a:endParaRPr sz="2300" dirty="0">
                        <a:solidFill>
                          <a:schemeClr val="tx1"/>
                        </a:solidFill>
                        <a:latin typeface="Times New Roman" panose="02020603050405020304" pitchFamily="18" charset="0"/>
                        <a:cs typeface="Times New Roman" panose="02020603050405020304" pitchFamily="18" charset="0"/>
                      </a:endParaRPr>
                    </a:p>
                    <a:p>
                      <a:pPr marL="434340" indent="-343535" algn="just">
                        <a:lnSpc>
                          <a:spcPct val="100000"/>
                        </a:lnSpc>
                        <a:spcBef>
                          <a:spcPts val="335"/>
                        </a:spcBef>
                        <a:buAutoNum type="alphaLcParenBoth"/>
                        <a:tabLst>
                          <a:tab pos="434975" algn="l"/>
                        </a:tabLst>
                      </a:pPr>
                      <a:r>
                        <a:rPr sz="2300" spc="-220" dirty="0">
                          <a:solidFill>
                            <a:schemeClr val="tx1"/>
                          </a:solidFill>
                          <a:latin typeface="Times New Roman" panose="02020603050405020304" pitchFamily="18" charset="0"/>
                          <a:cs typeface="Times New Roman" panose="02020603050405020304" pitchFamily="18" charset="0"/>
                        </a:rPr>
                        <a:t>Unpaid</a:t>
                      </a:r>
                      <a:r>
                        <a:rPr sz="2300" spc="405" dirty="0">
                          <a:solidFill>
                            <a:schemeClr val="tx1"/>
                          </a:solidFill>
                          <a:latin typeface="Times New Roman" panose="02020603050405020304" pitchFamily="18" charset="0"/>
                          <a:cs typeface="Times New Roman" panose="02020603050405020304" pitchFamily="18" charset="0"/>
                        </a:rPr>
                        <a:t>  </a:t>
                      </a:r>
                      <a:r>
                        <a:rPr sz="2300" spc="-220" dirty="0">
                          <a:solidFill>
                            <a:schemeClr val="tx1"/>
                          </a:solidFill>
                          <a:latin typeface="Times New Roman" panose="02020603050405020304" pitchFamily="18" charset="0"/>
                          <a:cs typeface="Times New Roman" panose="02020603050405020304" pitchFamily="18" charset="0"/>
                        </a:rPr>
                        <a:t>matured</a:t>
                      </a:r>
                      <a:r>
                        <a:rPr sz="2300" spc="400" dirty="0">
                          <a:solidFill>
                            <a:schemeClr val="tx1"/>
                          </a:solidFill>
                          <a:latin typeface="Times New Roman" panose="02020603050405020304" pitchFamily="18" charset="0"/>
                          <a:cs typeface="Times New Roman" panose="02020603050405020304" pitchFamily="18" charset="0"/>
                        </a:rPr>
                        <a:t>  </a:t>
                      </a:r>
                      <a:r>
                        <a:rPr sz="2300" spc="-215" dirty="0">
                          <a:solidFill>
                            <a:schemeClr val="tx1"/>
                          </a:solidFill>
                          <a:latin typeface="Times New Roman" panose="02020603050405020304" pitchFamily="18" charset="0"/>
                          <a:cs typeface="Times New Roman" panose="02020603050405020304" pitchFamily="18" charset="0"/>
                        </a:rPr>
                        <a:t>debentures</a:t>
                      </a:r>
                      <a:r>
                        <a:rPr sz="2300" spc="400" dirty="0">
                          <a:solidFill>
                            <a:schemeClr val="tx1"/>
                          </a:solidFill>
                          <a:latin typeface="Times New Roman" panose="02020603050405020304" pitchFamily="18" charset="0"/>
                          <a:cs typeface="Times New Roman" panose="02020603050405020304" pitchFamily="18" charset="0"/>
                        </a:rPr>
                        <a:t> </a:t>
                      </a:r>
                      <a:r>
                        <a:rPr sz="2300" spc="405" dirty="0">
                          <a:solidFill>
                            <a:schemeClr val="tx1"/>
                          </a:solidFill>
                          <a:latin typeface="Times New Roman" panose="02020603050405020304" pitchFamily="18" charset="0"/>
                          <a:cs typeface="Times New Roman" panose="02020603050405020304" pitchFamily="18" charset="0"/>
                        </a:rPr>
                        <a:t> </a:t>
                      </a:r>
                      <a:r>
                        <a:rPr sz="2300" spc="-235" dirty="0">
                          <a:solidFill>
                            <a:schemeClr val="tx1"/>
                          </a:solidFill>
                          <a:latin typeface="Times New Roman" panose="02020603050405020304" pitchFamily="18" charset="0"/>
                          <a:cs typeface="Times New Roman" panose="02020603050405020304" pitchFamily="18" charset="0"/>
                        </a:rPr>
                        <a:t>and</a:t>
                      </a:r>
                      <a:r>
                        <a:rPr sz="2300" spc="200" dirty="0">
                          <a:solidFill>
                            <a:schemeClr val="tx1"/>
                          </a:solidFill>
                          <a:latin typeface="Times New Roman" panose="02020603050405020304" pitchFamily="18" charset="0"/>
                          <a:cs typeface="Times New Roman" panose="02020603050405020304" pitchFamily="18" charset="0"/>
                        </a:rPr>
                        <a:t> </a:t>
                      </a:r>
                      <a:r>
                        <a:rPr sz="2300" spc="210" dirty="0">
                          <a:solidFill>
                            <a:schemeClr val="tx1"/>
                          </a:solidFill>
                          <a:latin typeface="Times New Roman" panose="02020603050405020304" pitchFamily="18" charset="0"/>
                          <a:cs typeface="Times New Roman" panose="02020603050405020304" pitchFamily="18" charset="0"/>
                        </a:rPr>
                        <a:t> </a:t>
                      </a:r>
                      <a:r>
                        <a:rPr sz="2300" spc="-175" dirty="0">
                          <a:solidFill>
                            <a:schemeClr val="tx1"/>
                          </a:solidFill>
                          <a:latin typeface="Times New Roman" panose="02020603050405020304" pitchFamily="18" charset="0"/>
                          <a:cs typeface="Times New Roman" panose="02020603050405020304" pitchFamily="18" charset="0"/>
                        </a:rPr>
                        <a:t>interest</a:t>
                      </a:r>
                      <a:endParaRPr sz="2300" dirty="0">
                        <a:solidFill>
                          <a:schemeClr val="tx1"/>
                        </a:solidFill>
                        <a:latin typeface="Times New Roman" panose="02020603050405020304" pitchFamily="18" charset="0"/>
                        <a:cs typeface="Times New Roman" panose="02020603050405020304" pitchFamily="18" charset="0"/>
                      </a:endParaRPr>
                    </a:p>
                    <a:p>
                      <a:pPr marL="434340" algn="just">
                        <a:lnSpc>
                          <a:spcPct val="100000"/>
                        </a:lnSpc>
                        <a:spcBef>
                          <a:spcPts val="350"/>
                        </a:spcBef>
                      </a:pPr>
                      <a:r>
                        <a:rPr sz="2300" spc="-5" dirty="0">
                          <a:solidFill>
                            <a:schemeClr val="tx1"/>
                          </a:solidFill>
                          <a:latin typeface="Times New Roman" panose="02020603050405020304" pitchFamily="18" charset="0"/>
                          <a:cs typeface="Times New Roman" panose="02020603050405020304" pitchFamily="18" charset="0"/>
                        </a:rPr>
                        <a:t>a</a:t>
                      </a:r>
                      <a:r>
                        <a:rPr sz="2300" spc="5" dirty="0">
                          <a:solidFill>
                            <a:schemeClr val="tx1"/>
                          </a:solidFill>
                          <a:latin typeface="Times New Roman" panose="02020603050405020304" pitchFamily="18" charset="0"/>
                          <a:cs typeface="Times New Roman" panose="02020603050405020304" pitchFamily="18" charset="0"/>
                        </a:rPr>
                        <a:t>c</a:t>
                      </a:r>
                      <a:r>
                        <a:rPr sz="2300" spc="-5" dirty="0">
                          <a:solidFill>
                            <a:schemeClr val="tx1"/>
                          </a:solidFill>
                          <a:latin typeface="Times New Roman" panose="02020603050405020304" pitchFamily="18" charset="0"/>
                          <a:cs typeface="Times New Roman" panose="02020603050405020304" pitchFamily="18" charset="0"/>
                        </a:rPr>
                        <a:t>cru</a:t>
                      </a:r>
                      <a:r>
                        <a:rPr sz="2300" spc="5" dirty="0">
                          <a:solidFill>
                            <a:schemeClr val="tx1"/>
                          </a:solidFill>
                          <a:latin typeface="Times New Roman" panose="02020603050405020304" pitchFamily="18" charset="0"/>
                          <a:cs typeface="Times New Roman" panose="02020603050405020304" pitchFamily="18" charset="0"/>
                        </a:rPr>
                        <a:t>e</a:t>
                      </a:r>
                      <a:r>
                        <a:rPr sz="2300" dirty="0">
                          <a:solidFill>
                            <a:schemeClr val="tx1"/>
                          </a:solidFill>
                          <a:latin typeface="Times New Roman" panose="02020603050405020304" pitchFamily="18" charset="0"/>
                          <a:cs typeface="Times New Roman" panose="02020603050405020304" pitchFamily="18" charset="0"/>
                        </a:rPr>
                        <a:t>d</a:t>
                      </a:r>
                      <a:r>
                        <a:rPr sz="2300" spc="-150" dirty="0">
                          <a:solidFill>
                            <a:schemeClr val="tx1"/>
                          </a:solidFill>
                          <a:latin typeface="Times New Roman" panose="02020603050405020304" pitchFamily="18" charset="0"/>
                          <a:cs typeface="Times New Roman" panose="02020603050405020304" pitchFamily="18" charset="0"/>
                        </a:rPr>
                        <a:t> </a:t>
                      </a:r>
                      <a:r>
                        <a:rPr sz="2300" spc="-5" dirty="0">
                          <a:solidFill>
                            <a:schemeClr val="tx1"/>
                          </a:solidFill>
                          <a:latin typeface="Times New Roman" panose="02020603050405020304" pitchFamily="18" charset="0"/>
                          <a:cs typeface="Times New Roman" panose="02020603050405020304" pitchFamily="18" charset="0"/>
                        </a:rPr>
                        <a:t>t</a:t>
                      </a:r>
                      <a:r>
                        <a:rPr sz="2300" spc="5" dirty="0">
                          <a:solidFill>
                            <a:schemeClr val="tx1"/>
                          </a:solidFill>
                          <a:latin typeface="Times New Roman" panose="02020603050405020304" pitchFamily="18" charset="0"/>
                          <a:cs typeface="Times New Roman" panose="02020603050405020304" pitchFamily="18" charset="0"/>
                        </a:rPr>
                        <a:t>h</a:t>
                      </a:r>
                      <a:r>
                        <a:rPr sz="2300" dirty="0">
                          <a:solidFill>
                            <a:schemeClr val="tx1"/>
                          </a:solidFill>
                          <a:latin typeface="Times New Roman" panose="02020603050405020304" pitchFamily="18" charset="0"/>
                          <a:cs typeface="Times New Roman" panose="02020603050405020304" pitchFamily="18" charset="0"/>
                        </a:rPr>
                        <a:t>ere</a:t>
                      </a:r>
                      <a:r>
                        <a:rPr sz="2300" spc="10" dirty="0">
                          <a:solidFill>
                            <a:schemeClr val="tx1"/>
                          </a:solidFill>
                          <a:latin typeface="Times New Roman" panose="02020603050405020304" pitchFamily="18" charset="0"/>
                          <a:cs typeface="Times New Roman" panose="02020603050405020304" pitchFamily="18" charset="0"/>
                        </a:rPr>
                        <a:t>o</a:t>
                      </a:r>
                      <a:r>
                        <a:rPr sz="2300" dirty="0">
                          <a:solidFill>
                            <a:schemeClr val="tx1"/>
                          </a:solidFill>
                          <a:latin typeface="Times New Roman" panose="02020603050405020304" pitchFamily="18" charset="0"/>
                          <a:cs typeface="Times New Roman" panose="02020603050405020304" pitchFamily="18" charset="0"/>
                        </a:rPr>
                        <a:t>n;</a:t>
                      </a:r>
                      <a:r>
                        <a:rPr sz="2300" spc="-145" dirty="0">
                          <a:solidFill>
                            <a:schemeClr val="tx1"/>
                          </a:solidFill>
                          <a:latin typeface="Times New Roman" panose="02020603050405020304" pitchFamily="18" charset="0"/>
                          <a:cs typeface="Times New Roman" panose="02020603050405020304" pitchFamily="18" charset="0"/>
                        </a:rPr>
                        <a:t> </a:t>
                      </a:r>
                      <a:r>
                        <a:rPr sz="2300" spc="5" dirty="0">
                          <a:solidFill>
                            <a:schemeClr val="tx1"/>
                          </a:solidFill>
                          <a:latin typeface="Times New Roman" panose="02020603050405020304" pitchFamily="18" charset="0"/>
                          <a:cs typeface="Times New Roman" panose="02020603050405020304" pitchFamily="18" charset="0"/>
                        </a:rPr>
                        <a:t>and</a:t>
                      </a:r>
                      <a:endParaRPr sz="2300" dirty="0">
                        <a:solidFill>
                          <a:schemeClr val="tx1"/>
                        </a:solidFill>
                        <a:latin typeface="Times New Roman" panose="02020603050405020304" pitchFamily="18" charset="0"/>
                        <a:cs typeface="Times New Roman" panose="02020603050405020304" pitchFamily="18" charset="0"/>
                      </a:endParaRPr>
                    </a:p>
                    <a:p>
                      <a:pPr marL="434340" indent="-343535" algn="just">
                        <a:lnSpc>
                          <a:spcPct val="100000"/>
                        </a:lnSpc>
                        <a:spcBef>
                          <a:spcPts val="335"/>
                        </a:spcBef>
                        <a:buAutoNum type="alphaLcParenBoth" startAt="8"/>
                        <a:tabLst>
                          <a:tab pos="434975" algn="l"/>
                        </a:tabLst>
                      </a:pPr>
                      <a:r>
                        <a:rPr sz="2300" spc="-5" dirty="0">
                          <a:solidFill>
                            <a:schemeClr val="tx1"/>
                          </a:solidFill>
                          <a:latin typeface="Times New Roman" panose="02020603050405020304" pitchFamily="18" charset="0"/>
                          <a:cs typeface="Times New Roman" panose="02020603050405020304" pitchFamily="18" charset="0"/>
                        </a:rPr>
                        <a:t>O</a:t>
                      </a:r>
                      <a:r>
                        <a:rPr sz="2300" spc="5" dirty="0">
                          <a:solidFill>
                            <a:schemeClr val="tx1"/>
                          </a:solidFill>
                          <a:latin typeface="Times New Roman" panose="02020603050405020304" pitchFamily="18" charset="0"/>
                          <a:cs typeface="Times New Roman" panose="02020603050405020304" pitchFamily="18" charset="0"/>
                        </a:rPr>
                        <a:t>t</a:t>
                      </a:r>
                      <a:r>
                        <a:rPr sz="2300" spc="-5" dirty="0">
                          <a:solidFill>
                            <a:schemeClr val="tx1"/>
                          </a:solidFill>
                          <a:latin typeface="Times New Roman" panose="02020603050405020304" pitchFamily="18" charset="0"/>
                          <a:cs typeface="Times New Roman" panose="02020603050405020304" pitchFamily="18" charset="0"/>
                        </a:rPr>
                        <a:t>h</a:t>
                      </a:r>
                      <a:r>
                        <a:rPr sz="2300" spc="5" dirty="0">
                          <a:solidFill>
                            <a:schemeClr val="tx1"/>
                          </a:solidFill>
                          <a:latin typeface="Times New Roman" panose="02020603050405020304" pitchFamily="18" charset="0"/>
                          <a:cs typeface="Times New Roman" panose="02020603050405020304" pitchFamily="18" charset="0"/>
                        </a:rPr>
                        <a:t>e</a:t>
                      </a:r>
                      <a:r>
                        <a:rPr sz="2300" dirty="0">
                          <a:solidFill>
                            <a:schemeClr val="tx1"/>
                          </a:solidFill>
                          <a:latin typeface="Times New Roman" panose="02020603050405020304" pitchFamily="18" charset="0"/>
                          <a:cs typeface="Times New Roman" panose="02020603050405020304" pitchFamily="18" charset="0"/>
                        </a:rPr>
                        <a:t>rs</a:t>
                      </a:r>
                      <a:r>
                        <a:rPr sz="2300" spc="-150" dirty="0">
                          <a:solidFill>
                            <a:schemeClr val="tx1"/>
                          </a:solidFill>
                          <a:latin typeface="Times New Roman" panose="02020603050405020304" pitchFamily="18" charset="0"/>
                          <a:cs typeface="Times New Roman" panose="02020603050405020304" pitchFamily="18" charset="0"/>
                        </a:rPr>
                        <a:t> </a:t>
                      </a:r>
                      <a:r>
                        <a:rPr sz="2300" dirty="0">
                          <a:solidFill>
                            <a:schemeClr val="tx1"/>
                          </a:solidFill>
                          <a:latin typeface="Times New Roman" panose="02020603050405020304" pitchFamily="18" charset="0"/>
                          <a:cs typeface="Times New Roman" panose="02020603050405020304" pitchFamily="18" charset="0"/>
                        </a:rPr>
                        <a:t>(sp</a:t>
                      </a:r>
                      <a:r>
                        <a:rPr sz="2300" spc="5" dirty="0">
                          <a:solidFill>
                            <a:schemeClr val="tx1"/>
                          </a:solidFill>
                          <a:latin typeface="Times New Roman" panose="02020603050405020304" pitchFamily="18" charset="0"/>
                          <a:cs typeface="Times New Roman" panose="02020603050405020304" pitchFamily="18" charset="0"/>
                        </a:rPr>
                        <a:t>e</a:t>
                      </a:r>
                      <a:r>
                        <a:rPr sz="2300" spc="-5" dirty="0">
                          <a:solidFill>
                            <a:schemeClr val="tx1"/>
                          </a:solidFill>
                          <a:latin typeface="Times New Roman" panose="02020603050405020304" pitchFamily="18" charset="0"/>
                          <a:cs typeface="Times New Roman" panose="02020603050405020304" pitchFamily="18" charset="0"/>
                        </a:rPr>
                        <a:t>cif</a:t>
                      </a:r>
                      <a:r>
                        <a:rPr sz="2300" dirty="0">
                          <a:solidFill>
                            <a:schemeClr val="tx1"/>
                          </a:solidFill>
                          <a:latin typeface="Times New Roman" panose="02020603050405020304" pitchFamily="18" charset="0"/>
                          <a:cs typeface="Times New Roman" panose="02020603050405020304" pitchFamily="18" charset="0"/>
                        </a:rPr>
                        <a:t>y</a:t>
                      </a:r>
                      <a:r>
                        <a:rPr sz="2300" spc="-150" dirty="0">
                          <a:solidFill>
                            <a:schemeClr val="tx1"/>
                          </a:solidFill>
                          <a:latin typeface="Times New Roman" panose="02020603050405020304" pitchFamily="18" charset="0"/>
                          <a:cs typeface="Times New Roman" panose="02020603050405020304" pitchFamily="18" charset="0"/>
                        </a:rPr>
                        <a:t> </a:t>
                      </a:r>
                      <a:r>
                        <a:rPr sz="2300" spc="-5" dirty="0">
                          <a:solidFill>
                            <a:schemeClr val="tx1"/>
                          </a:solidFill>
                          <a:latin typeface="Times New Roman" panose="02020603050405020304" pitchFamily="18" charset="0"/>
                          <a:cs typeface="Times New Roman" panose="02020603050405020304" pitchFamily="18" charset="0"/>
                        </a:rPr>
                        <a:t>n</a:t>
                      </a:r>
                      <a:r>
                        <a:rPr sz="2300" spc="5" dirty="0">
                          <a:solidFill>
                            <a:schemeClr val="tx1"/>
                          </a:solidFill>
                          <a:latin typeface="Times New Roman" panose="02020603050405020304" pitchFamily="18" charset="0"/>
                          <a:cs typeface="Times New Roman" panose="02020603050405020304" pitchFamily="18" charset="0"/>
                        </a:rPr>
                        <a:t>a</a:t>
                      </a:r>
                      <a:r>
                        <a:rPr sz="2300" spc="-5" dirty="0">
                          <a:solidFill>
                            <a:schemeClr val="tx1"/>
                          </a:solidFill>
                          <a:latin typeface="Times New Roman" panose="02020603050405020304" pitchFamily="18" charset="0"/>
                          <a:cs typeface="Times New Roman" panose="02020603050405020304" pitchFamily="18" charset="0"/>
                        </a:rPr>
                        <a:t>t</a:t>
                      </a:r>
                      <a:r>
                        <a:rPr sz="2300" dirty="0">
                          <a:solidFill>
                            <a:schemeClr val="tx1"/>
                          </a:solidFill>
                          <a:latin typeface="Times New Roman" panose="02020603050405020304" pitchFamily="18" charset="0"/>
                          <a:cs typeface="Times New Roman" panose="02020603050405020304" pitchFamily="18" charset="0"/>
                        </a:rPr>
                        <a:t>ure).</a:t>
                      </a:r>
                    </a:p>
                  </a:txBody>
                  <a:tcPr marL="0" marR="0" marT="495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92075">
                        <a:lnSpc>
                          <a:spcPct val="100000"/>
                        </a:lnSpc>
                        <a:spcBef>
                          <a:spcPts val="390"/>
                        </a:spcBef>
                      </a:pPr>
                      <a:r>
                        <a:rPr sz="2300" spc="-210" dirty="0">
                          <a:solidFill>
                            <a:schemeClr val="tx1"/>
                          </a:solidFill>
                          <a:latin typeface="Times New Roman" panose="02020603050405020304" pitchFamily="18" charset="0"/>
                          <a:cs typeface="Times New Roman" panose="02020603050405020304" pitchFamily="18" charset="0"/>
                        </a:rPr>
                        <a:t>Other</a:t>
                      </a:r>
                      <a:r>
                        <a:rPr sz="2300" spc="-150" dirty="0">
                          <a:solidFill>
                            <a:schemeClr val="tx1"/>
                          </a:solidFill>
                          <a:latin typeface="Times New Roman" panose="02020603050405020304" pitchFamily="18" charset="0"/>
                          <a:cs typeface="Times New Roman" panose="02020603050405020304" pitchFamily="18" charset="0"/>
                        </a:rPr>
                        <a:t> </a:t>
                      </a:r>
                      <a:r>
                        <a:rPr sz="2300" spc="-185" dirty="0">
                          <a:solidFill>
                            <a:schemeClr val="tx1"/>
                          </a:solidFill>
                          <a:latin typeface="Times New Roman" panose="02020603050405020304" pitchFamily="18" charset="0"/>
                          <a:cs typeface="Times New Roman" panose="02020603050405020304" pitchFamily="18" charset="0"/>
                        </a:rPr>
                        <a:t>Financial</a:t>
                      </a:r>
                      <a:r>
                        <a:rPr sz="2300" spc="-125" dirty="0">
                          <a:solidFill>
                            <a:schemeClr val="tx1"/>
                          </a:solidFill>
                          <a:latin typeface="Times New Roman" panose="02020603050405020304" pitchFamily="18" charset="0"/>
                          <a:cs typeface="Times New Roman" panose="02020603050405020304" pitchFamily="18" charset="0"/>
                        </a:rPr>
                        <a:t> </a:t>
                      </a:r>
                      <a:r>
                        <a:rPr sz="2300" spc="-145" dirty="0">
                          <a:solidFill>
                            <a:schemeClr val="tx1"/>
                          </a:solidFill>
                          <a:latin typeface="Times New Roman" panose="02020603050405020304" pitchFamily="18" charset="0"/>
                          <a:cs typeface="Times New Roman" panose="02020603050405020304" pitchFamily="18" charset="0"/>
                        </a:rPr>
                        <a:t>liabilities</a:t>
                      </a:r>
                      <a:r>
                        <a:rPr sz="2300" spc="-105" dirty="0">
                          <a:solidFill>
                            <a:schemeClr val="tx1"/>
                          </a:solidFill>
                          <a:latin typeface="Times New Roman" panose="02020603050405020304" pitchFamily="18" charset="0"/>
                          <a:cs typeface="Times New Roman" panose="02020603050405020304" pitchFamily="18" charset="0"/>
                        </a:rPr>
                        <a:t> </a:t>
                      </a:r>
                      <a:r>
                        <a:rPr sz="2300" spc="-175" dirty="0">
                          <a:solidFill>
                            <a:schemeClr val="tx1"/>
                          </a:solidFill>
                          <a:latin typeface="Times New Roman" panose="02020603050405020304" pitchFamily="18" charset="0"/>
                          <a:cs typeface="Times New Roman" panose="02020603050405020304" pitchFamily="18" charset="0"/>
                        </a:rPr>
                        <a:t>shall</a:t>
                      </a:r>
                      <a:r>
                        <a:rPr sz="2300" spc="-110" dirty="0">
                          <a:solidFill>
                            <a:schemeClr val="tx1"/>
                          </a:solidFill>
                          <a:latin typeface="Times New Roman" panose="02020603050405020304" pitchFamily="18" charset="0"/>
                          <a:cs typeface="Times New Roman" panose="02020603050405020304" pitchFamily="18" charset="0"/>
                        </a:rPr>
                        <a:t> </a:t>
                      </a:r>
                      <a:r>
                        <a:rPr sz="2300" spc="-229" dirty="0">
                          <a:solidFill>
                            <a:schemeClr val="tx1"/>
                          </a:solidFill>
                          <a:latin typeface="Times New Roman" panose="02020603050405020304" pitchFamily="18" charset="0"/>
                          <a:cs typeface="Times New Roman" panose="02020603050405020304" pitchFamily="18" charset="0"/>
                        </a:rPr>
                        <a:t>be</a:t>
                      </a:r>
                      <a:r>
                        <a:rPr sz="2300" spc="-114" dirty="0">
                          <a:solidFill>
                            <a:schemeClr val="tx1"/>
                          </a:solidFill>
                          <a:latin typeface="Times New Roman" panose="02020603050405020304" pitchFamily="18" charset="0"/>
                          <a:cs typeface="Times New Roman" panose="02020603050405020304" pitchFamily="18" charset="0"/>
                        </a:rPr>
                        <a:t> </a:t>
                      </a:r>
                      <a:r>
                        <a:rPr sz="2300" spc="-175" dirty="0">
                          <a:solidFill>
                            <a:schemeClr val="tx1"/>
                          </a:solidFill>
                          <a:latin typeface="Times New Roman" panose="02020603050405020304" pitchFamily="18" charset="0"/>
                          <a:cs typeface="Times New Roman" panose="02020603050405020304" pitchFamily="18" charset="0"/>
                        </a:rPr>
                        <a:t>classified</a:t>
                      </a:r>
                      <a:r>
                        <a:rPr sz="2300" spc="-150" dirty="0">
                          <a:solidFill>
                            <a:schemeClr val="tx1"/>
                          </a:solidFill>
                          <a:latin typeface="Times New Roman" panose="02020603050405020304" pitchFamily="18" charset="0"/>
                          <a:cs typeface="Times New Roman" panose="02020603050405020304" pitchFamily="18" charset="0"/>
                        </a:rPr>
                        <a:t> </a:t>
                      </a:r>
                      <a:r>
                        <a:rPr sz="2300" spc="-280" dirty="0">
                          <a:solidFill>
                            <a:schemeClr val="tx1"/>
                          </a:solidFill>
                          <a:latin typeface="Times New Roman" panose="02020603050405020304" pitchFamily="18" charset="0"/>
                          <a:cs typeface="Times New Roman" panose="02020603050405020304" pitchFamily="18" charset="0"/>
                        </a:rPr>
                        <a:t>as—</a:t>
                      </a:r>
                      <a:endParaRPr sz="2300" dirty="0">
                        <a:solidFill>
                          <a:schemeClr val="tx1"/>
                        </a:solidFill>
                        <a:latin typeface="Times New Roman" panose="02020603050405020304" pitchFamily="18" charset="0"/>
                        <a:cs typeface="Times New Roman" panose="02020603050405020304" pitchFamily="18" charset="0"/>
                      </a:endParaRPr>
                    </a:p>
                    <a:p>
                      <a:pPr marL="434975" indent="-342900">
                        <a:lnSpc>
                          <a:spcPct val="100000"/>
                        </a:lnSpc>
                        <a:spcBef>
                          <a:spcPts val="335"/>
                        </a:spcBef>
                        <a:buAutoNum type="alphaLcParenBoth"/>
                        <a:tabLst>
                          <a:tab pos="434975" algn="l"/>
                        </a:tabLst>
                      </a:pPr>
                      <a:r>
                        <a:rPr sz="2300" b="1" i="1" strike="sngStrike" dirty="0">
                          <a:solidFill>
                            <a:srgbClr val="FF0000"/>
                          </a:solidFill>
                          <a:latin typeface="Times New Roman" panose="02020603050405020304" pitchFamily="18" charset="0"/>
                          <a:cs typeface="Times New Roman" panose="02020603050405020304" pitchFamily="18" charset="0"/>
                        </a:rPr>
                        <a:t>Cur</a:t>
                      </a:r>
                      <a:r>
                        <a:rPr sz="2300" b="1" i="1" strike="sngStrike" spc="-10" dirty="0">
                          <a:solidFill>
                            <a:srgbClr val="FF0000"/>
                          </a:solidFill>
                          <a:latin typeface="Times New Roman" panose="02020603050405020304" pitchFamily="18" charset="0"/>
                          <a:cs typeface="Times New Roman" panose="02020603050405020304" pitchFamily="18" charset="0"/>
                        </a:rPr>
                        <a:t>r</a:t>
                      </a:r>
                      <a:r>
                        <a:rPr sz="2300" b="1" i="1" strike="sngStrike" spc="-5" dirty="0">
                          <a:solidFill>
                            <a:srgbClr val="FF0000"/>
                          </a:solidFill>
                          <a:latin typeface="Times New Roman" panose="02020603050405020304" pitchFamily="18" charset="0"/>
                          <a:cs typeface="Times New Roman" panose="02020603050405020304" pitchFamily="18" charset="0"/>
                        </a:rPr>
                        <a:t>en</a:t>
                      </a:r>
                      <a:r>
                        <a:rPr sz="2300" b="1" i="1" strike="sngStrike" dirty="0">
                          <a:solidFill>
                            <a:srgbClr val="FF0000"/>
                          </a:solidFill>
                          <a:latin typeface="Times New Roman" panose="02020603050405020304" pitchFamily="18" charset="0"/>
                          <a:cs typeface="Times New Roman" panose="02020603050405020304" pitchFamily="18" charset="0"/>
                        </a:rPr>
                        <a:t>t</a:t>
                      </a:r>
                      <a:r>
                        <a:rPr sz="2300" b="1" i="1" strike="sngStrike" spc="-125" dirty="0">
                          <a:solidFill>
                            <a:srgbClr val="FF0000"/>
                          </a:solidFill>
                          <a:latin typeface="Times New Roman" panose="02020603050405020304" pitchFamily="18" charset="0"/>
                          <a:cs typeface="Times New Roman" panose="02020603050405020304" pitchFamily="18" charset="0"/>
                        </a:rPr>
                        <a:t> </a:t>
                      </a:r>
                      <a:r>
                        <a:rPr sz="2300" b="1" i="1" strike="sngStrike" dirty="0">
                          <a:solidFill>
                            <a:srgbClr val="FF0000"/>
                          </a:solidFill>
                          <a:latin typeface="Times New Roman" panose="02020603050405020304" pitchFamily="18" charset="0"/>
                          <a:cs typeface="Times New Roman" panose="02020603050405020304" pitchFamily="18" charset="0"/>
                        </a:rPr>
                        <a:t>matu</a:t>
                      </a:r>
                      <a:r>
                        <a:rPr sz="2300" b="1" i="1" strike="sngStrike" spc="-10" dirty="0">
                          <a:solidFill>
                            <a:srgbClr val="FF0000"/>
                          </a:solidFill>
                          <a:latin typeface="Times New Roman" panose="02020603050405020304" pitchFamily="18" charset="0"/>
                          <a:cs typeface="Times New Roman" panose="02020603050405020304" pitchFamily="18" charset="0"/>
                        </a:rPr>
                        <a:t>r</a:t>
                      </a:r>
                      <a:r>
                        <a:rPr sz="2300" b="1" i="1" strike="sngStrike" spc="-5" dirty="0">
                          <a:solidFill>
                            <a:srgbClr val="FF0000"/>
                          </a:solidFill>
                          <a:latin typeface="Times New Roman" panose="02020603050405020304" pitchFamily="18" charset="0"/>
                          <a:cs typeface="Times New Roman" panose="02020603050405020304" pitchFamily="18" charset="0"/>
                        </a:rPr>
                        <a:t>itie</a:t>
                      </a:r>
                      <a:r>
                        <a:rPr sz="2300" b="1" i="1" strike="sngStrike" dirty="0">
                          <a:solidFill>
                            <a:srgbClr val="FF0000"/>
                          </a:solidFill>
                          <a:latin typeface="Times New Roman" panose="02020603050405020304" pitchFamily="18" charset="0"/>
                          <a:cs typeface="Times New Roman" panose="02020603050405020304" pitchFamily="18" charset="0"/>
                        </a:rPr>
                        <a:t>s</a:t>
                      </a:r>
                      <a:r>
                        <a:rPr sz="2300" b="1" i="1" strike="sngStrike" spc="-130" dirty="0">
                          <a:solidFill>
                            <a:srgbClr val="FF0000"/>
                          </a:solidFill>
                          <a:latin typeface="Times New Roman" panose="02020603050405020304" pitchFamily="18" charset="0"/>
                          <a:cs typeface="Times New Roman" panose="02020603050405020304" pitchFamily="18" charset="0"/>
                        </a:rPr>
                        <a:t> </a:t>
                      </a:r>
                      <a:r>
                        <a:rPr sz="2300" b="1" i="1" strike="sngStrike" spc="-5" dirty="0">
                          <a:solidFill>
                            <a:srgbClr val="FF0000"/>
                          </a:solidFill>
                          <a:latin typeface="Times New Roman" panose="02020603050405020304" pitchFamily="18" charset="0"/>
                          <a:cs typeface="Times New Roman" panose="02020603050405020304" pitchFamily="18" charset="0"/>
                        </a:rPr>
                        <a:t>o</a:t>
                      </a:r>
                      <a:r>
                        <a:rPr sz="2300" b="1" i="1" strike="sngStrike" dirty="0">
                          <a:solidFill>
                            <a:srgbClr val="FF0000"/>
                          </a:solidFill>
                          <a:latin typeface="Times New Roman" panose="02020603050405020304" pitchFamily="18" charset="0"/>
                          <a:cs typeface="Times New Roman" panose="02020603050405020304" pitchFamily="18" charset="0"/>
                        </a:rPr>
                        <a:t>f</a:t>
                      </a:r>
                      <a:r>
                        <a:rPr sz="2300" b="1" i="1" strike="sngStrike" spc="-120" dirty="0">
                          <a:solidFill>
                            <a:srgbClr val="FF0000"/>
                          </a:solidFill>
                          <a:latin typeface="Times New Roman" panose="02020603050405020304" pitchFamily="18" charset="0"/>
                          <a:cs typeface="Times New Roman" panose="02020603050405020304" pitchFamily="18" charset="0"/>
                        </a:rPr>
                        <a:t> </a:t>
                      </a:r>
                      <a:r>
                        <a:rPr sz="2300" b="1" i="1" strike="sngStrike" spc="-5" dirty="0">
                          <a:solidFill>
                            <a:srgbClr val="FF0000"/>
                          </a:solidFill>
                          <a:latin typeface="Times New Roman" panose="02020603050405020304" pitchFamily="18" charset="0"/>
                          <a:cs typeface="Times New Roman" panose="02020603050405020304" pitchFamily="18" charset="0"/>
                        </a:rPr>
                        <a:t>lon</a:t>
                      </a:r>
                      <a:r>
                        <a:rPr sz="2300" b="1" i="1" strike="sngStrike" spc="-10" dirty="0">
                          <a:solidFill>
                            <a:srgbClr val="FF0000"/>
                          </a:solidFill>
                          <a:latin typeface="Times New Roman" panose="02020603050405020304" pitchFamily="18" charset="0"/>
                          <a:cs typeface="Times New Roman" panose="02020603050405020304" pitchFamily="18" charset="0"/>
                        </a:rPr>
                        <a:t>g-</a:t>
                      </a:r>
                      <a:r>
                        <a:rPr sz="2300" b="1" i="1" strike="sngStrike" dirty="0">
                          <a:solidFill>
                            <a:srgbClr val="FF0000"/>
                          </a:solidFill>
                          <a:latin typeface="Times New Roman" panose="02020603050405020304" pitchFamily="18" charset="0"/>
                          <a:cs typeface="Times New Roman" panose="02020603050405020304" pitchFamily="18" charset="0"/>
                        </a:rPr>
                        <a:t>term</a:t>
                      </a:r>
                      <a:r>
                        <a:rPr sz="2300" b="1" i="1" strike="sngStrike" spc="-130" dirty="0">
                          <a:solidFill>
                            <a:srgbClr val="FF0000"/>
                          </a:solidFill>
                          <a:latin typeface="Times New Roman" panose="02020603050405020304" pitchFamily="18" charset="0"/>
                          <a:cs typeface="Times New Roman" panose="02020603050405020304" pitchFamily="18" charset="0"/>
                        </a:rPr>
                        <a:t> </a:t>
                      </a:r>
                      <a:r>
                        <a:rPr sz="2300" b="1" i="1" strike="sngStrike" dirty="0">
                          <a:solidFill>
                            <a:srgbClr val="FF0000"/>
                          </a:solidFill>
                          <a:latin typeface="Times New Roman" panose="02020603050405020304" pitchFamily="18" charset="0"/>
                          <a:cs typeface="Times New Roman" panose="02020603050405020304" pitchFamily="18" charset="0"/>
                        </a:rPr>
                        <a:t>deb</a:t>
                      </a:r>
                      <a:r>
                        <a:rPr sz="2300" b="1" i="1" strike="sngStrike" spc="-10" dirty="0">
                          <a:solidFill>
                            <a:srgbClr val="FF0000"/>
                          </a:solidFill>
                          <a:latin typeface="Times New Roman" panose="02020603050405020304" pitchFamily="18" charset="0"/>
                          <a:cs typeface="Times New Roman" panose="02020603050405020304" pitchFamily="18" charset="0"/>
                        </a:rPr>
                        <a:t>t</a:t>
                      </a:r>
                      <a:r>
                        <a:rPr sz="2300" b="1" i="1" strike="sngStrike" dirty="0">
                          <a:solidFill>
                            <a:srgbClr val="FF0000"/>
                          </a:solidFill>
                          <a:latin typeface="Times New Roman" panose="02020603050405020304" pitchFamily="18" charset="0"/>
                          <a:cs typeface="Times New Roman" panose="02020603050405020304" pitchFamily="18" charset="0"/>
                        </a:rPr>
                        <a:t>;</a:t>
                      </a:r>
                      <a:endParaRPr sz="2300" dirty="0">
                        <a:solidFill>
                          <a:srgbClr val="FF0000"/>
                        </a:solidFill>
                        <a:latin typeface="Times New Roman" panose="02020603050405020304" pitchFamily="18" charset="0"/>
                        <a:cs typeface="Times New Roman" panose="02020603050405020304" pitchFamily="18" charset="0"/>
                      </a:endParaRPr>
                    </a:p>
                    <a:p>
                      <a:pPr marL="434975" marR="83185" indent="-342900">
                        <a:lnSpc>
                          <a:spcPts val="3110"/>
                        </a:lnSpc>
                        <a:spcBef>
                          <a:spcPts val="150"/>
                        </a:spcBef>
                        <a:buAutoNum type="alphaLcParenBoth"/>
                        <a:tabLst>
                          <a:tab pos="434975" algn="l"/>
                          <a:tab pos="1654175" algn="l"/>
                          <a:tab pos="3152775" algn="l"/>
                          <a:tab pos="3729990" algn="l"/>
                          <a:tab pos="4920615" algn="l"/>
                        </a:tabLst>
                      </a:pPr>
                      <a:r>
                        <a:rPr sz="2300" b="1" i="1" strike="sngStrike" dirty="0">
                          <a:solidFill>
                            <a:srgbClr val="FF0000"/>
                          </a:solidFill>
                          <a:latin typeface="Times New Roman" panose="02020603050405020304" pitchFamily="18" charset="0"/>
                          <a:cs typeface="Times New Roman" panose="02020603050405020304" pitchFamily="18" charset="0"/>
                        </a:rPr>
                        <a:t>Current	</a:t>
                      </a:r>
                      <a:r>
                        <a:rPr sz="2300" b="1" i="1" strike="sngStrike" spc="-15" dirty="0">
                          <a:solidFill>
                            <a:srgbClr val="FF0000"/>
                          </a:solidFill>
                          <a:latin typeface="Times New Roman" panose="02020603050405020304" pitchFamily="18" charset="0"/>
                          <a:cs typeface="Times New Roman" panose="02020603050405020304" pitchFamily="18" charset="0"/>
                        </a:rPr>
                        <a:t>m</a:t>
                      </a:r>
                      <a:r>
                        <a:rPr sz="2300" b="1" i="1" strike="sngStrike" spc="-5" dirty="0">
                          <a:solidFill>
                            <a:srgbClr val="FF0000"/>
                          </a:solidFill>
                          <a:latin typeface="Times New Roman" panose="02020603050405020304" pitchFamily="18" charset="0"/>
                          <a:cs typeface="Times New Roman" panose="02020603050405020304" pitchFamily="18" charset="0"/>
                        </a:rPr>
                        <a:t>aturi</a:t>
                      </a:r>
                      <a:r>
                        <a:rPr sz="2300" b="1" i="1" strike="sngStrike" spc="-10" dirty="0">
                          <a:solidFill>
                            <a:srgbClr val="FF0000"/>
                          </a:solidFill>
                          <a:latin typeface="Times New Roman" panose="02020603050405020304" pitchFamily="18" charset="0"/>
                          <a:cs typeface="Times New Roman" panose="02020603050405020304" pitchFamily="18" charset="0"/>
                        </a:rPr>
                        <a:t>t</a:t>
                      </a:r>
                      <a:r>
                        <a:rPr sz="2300" b="1" i="1" strike="sngStrike" spc="-5" dirty="0">
                          <a:solidFill>
                            <a:srgbClr val="FF0000"/>
                          </a:solidFill>
                          <a:latin typeface="Times New Roman" panose="02020603050405020304" pitchFamily="18" charset="0"/>
                          <a:cs typeface="Times New Roman" panose="02020603050405020304" pitchFamily="18" charset="0"/>
                        </a:rPr>
                        <a:t>ie</a:t>
                      </a:r>
                      <a:r>
                        <a:rPr sz="2300" b="1" i="1" strike="sngStrike" dirty="0">
                          <a:solidFill>
                            <a:srgbClr val="FF0000"/>
                          </a:solidFill>
                          <a:latin typeface="Times New Roman" panose="02020603050405020304" pitchFamily="18" charset="0"/>
                          <a:cs typeface="Times New Roman" panose="02020603050405020304" pitchFamily="18" charset="0"/>
                        </a:rPr>
                        <a:t>s	</a:t>
                      </a:r>
                      <a:r>
                        <a:rPr sz="2300" b="1" i="1" strike="sngStrike" spc="-5" dirty="0">
                          <a:solidFill>
                            <a:srgbClr val="FF0000"/>
                          </a:solidFill>
                          <a:latin typeface="Times New Roman" panose="02020603050405020304" pitchFamily="18" charset="0"/>
                          <a:cs typeface="Times New Roman" panose="02020603050405020304" pitchFamily="18" charset="0"/>
                        </a:rPr>
                        <a:t>o</a:t>
                      </a:r>
                      <a:r>
                        <a:rPr sz="2300" b="1" i="1" strike="sngStrike" dirty="0">
                          <a:solidFill>
                            <a:srgbClr val="FF0000"/>
                          </a:solidFill>
                          <a:latin typeface="Times New Roman" panose="02020603050405020304" pitchFamily="18" charset="0"/>
                          <a:cs typeface="Times New Roman" panose="02020603050405020304" pitchFamily="18" charset="0"/>
                        </a:rPr>
                        <a:t>f	fin</a:t>
                      </a:r>
                      <a:r>
                        <a:rPr sz="2300" b="1" i="1" strike="sngStrike" spc="-15" dirty="0">
                          <a:solidFill>
                            <a:srgbClr val="FF0000"/>
                          </a:solidFill>
                          <a:latin typeface="Times New Roman" panose="02020603050405020304" pitchFamily="18" charset="0"/>
                          <a:cs typeface="Times New Roman" panose="02020603050405020304" pitchFamily="18" charset="0"/>
                        </a:rPr>
                        <a:t>a</a:t>
                      </a:r>
                      <a:r>
                        <a:rPr sz="2300" b="1" i="1" strike="sngStrike" dirty="0">
                          <a:solidFill>
                            <a:srgbClr val="FF0000"/>
                          </a:solidFill>
                          <a:latin typeface="Times New Roman" panose="02020603050405020304" pitchFamily="18" charset="0"/>
                          <a:cs typeface="Times New Roman" panose="02020603050405020304" pitchFamily="18" charset="0"/>
                        </a:rPr>
                        <a:t>n</a:t>
                      </a:r>
                      <a:r>
                        <a:rPr sz="2300" b="1" i="1" strike="sngStrike" spc="-10" dirty="0">
                          <a:solidFill>
                            <a:srgbClr val="FF0000"/>
                          </a:solidFill>
                          <a:latin typeface="Times New Roman" panose="02020603050405020304" pitchFamily="18" charset="0"/>
                          <a:cs typeface="Times New Roman" panose="02020603050405020304" pitchFamily="18" charset="0"/>
                        </a:rPr>
                        <a:t>c</a:t>
                      </a:r>
                      <a:r>
                        <a:rPr sz="2300" b="1" i="1" strike="sngStrike" dirty="0">
                          <a:solidFill>
                            <a:srgbClr val="FF0000"/>
                          </a:solidFill>
                          <a:latin typeface="Times New Roman" panose="02020603050405020304" pitchFamily="18" charset="0"/>
                          <a:cs typeface="Times New Roman" panose="02020603050405020304" pitchFamily="18" charset="0"/>
                        </a:rPr>
                        <a:t>e	</a:t>
                      </a:r>
                      <a:r>
                        <a:rPr sz="2300" b="1" i="1" strike="sngStrike" spc="-5" dirty="0">
                          <a:solidFill>
                            <a:srgbClr val="FF0000"/>
                          </a:solidFill>
                          <a:latin typeface="Times New Roman" panose="02020603050405020304" pitchFamily="18" charset="0"/>
                          <a:cs typeface="Times New Roman" panose="02020603050405020304" pitchFamily="18" charset="0"/>
                        </a:rPr>
                        <a:t>l</a:t>
                      </a:r>
                      <a:r>
                        <a:rPr sz="2300" b="1" i="1" strike="sngStrike" dirty="0">
                          <a:solidFill>
                            <a:srgbClr val="FF0000"/>
                          </a:solidFill>
                          <a:latin typeface="Times New Roman" panose="02020603050405020304" pitchFamily="18" charset="0"/>
                          <a:cs typeface="Times New Roman" panose="02020603050405020304" pitchFamily="18" charset="0"/>
                        </a:rPr>
                        <a:t>e</a:t>
                      </a:r>
                      <a:r>
                        <a:rPr sz="2300" b="1" i="1" strike="sngStrike" spc="-5" dirty="0">
                          <a:solidFill>
                            <a:srgbClr val="FF0000"/>
                          </a:solidFill>
                          <a:latin typeface="Times New Roman" panose="02020603050405020304" pitchFamily="18" charset="0"/>
                          <a:cs typeface="Times New Roman" panose="02020603050405020304" pitchFamily="18" charset="0"/>
                        </a:rPr>
                        <a:t>a</a:t>
                      </a:r>
                      <a:r>
                        <a:rPr sz="2300" b="1" i="1" strike="sngStrike" spc="-15" dirty="0">
                          <a:solidFill>
                            <a:srgbClr val="FF0000"/>
                          </a:solidFill>
                          <a:latin typeface="Times New Roman" panose="02020603050405020304" pitchFamily="18" charset="0"/>
                          <a:cs typeface="Times New Roman" panose="02020603050405020304" pitchFamily="18" charset="0"/>
                        </a:rPr>
                        <a:t>s</a:t>
                      </a:r>
                      <a:r>
                        <a:rPr sz="2300" b="1" i="1" strike="sngStrike" dirty="0">
                          <a:solidFill>
                            <a:srgbClr val="FF0000"/>
                          </a:solidFill>
                          <a:latin typeface="Times New Roman" panose="02020603050405020304" pitchFamily="18" charset="0"/>
                          <a:cs typeface="Times New Roman" panose="02020603050405020304" pitchFamily="18" charset="0"/>
                        </a:rPr>
                        <a:t>e </a:t>
                      </a:r>
                      <a:r>
                        <a:rPr sz="2300" b="1" i="1" strike="noStrike" dirty="0">
                          <a:solidFill>
                            <a:srgbClr val="FF0000"/>
                          </a:solidFill>
                          <a:latin typeface="Times New Roman" panose="02020603050405020304" pitchFamily="18" charset="0"/>
                          <a:cs typeface="Times New Roman" panose="02020603050405020304" pitchFamily="18" charset="0"/>
                        </a:rPr>
                        <a:t> </a:t>
                      </a:r>
                      <a:r>
                        <a:rPr sz="2300" b="1" i="1" strike="sngStrike" spc="-195" dirty="0">
                          <a:solidFill>
                            <a:srgbClr val="FF0000"/>
                          </a:solidFill>
                          <a:latin typeface="Times New Roman" panose="02020603050405020304" pitchFamily="18" charset="0"/>
                          <a:cs typeface="Times New Roman" panose="02020603050405020304" pitchFamily="18" charset="0"/>
                        </a:rPr>
                        <a:t>obligations</a:t>
                      </a:r>
                      <a:r>
                        <a:rPr sz="2300" b="1" i="1" strike="sngStrike" spc="-195" dirty="0">
                          <a:solidFill>
                            <a:schemeClr val="tx1"/>
                          </a:solidFill>
                          <a:latin typeface="Times New Roman" panose="02020603050405020304" pitchFamily="18" charset="0"/>
                          <a:cs typeface="Times New Roman" panose="02020603050405020304" pitchFamily="18" charset="0"/>
                        </a:rPr>
                        <a:t>;</a:t>
                      </a:r>
                      <a:endParaRPr sz="2300" dirty="0">
                        <a:solidFill>
                          <a:schemeClr val="tx1"/>
                        </a:solidFill>
                        <a:latin typeface="Times New Roman" panose="02020603050405020304" pitchFamily="18" charset="0"/>
                        <a:cs typeface="Times New Roman" panose="02020603050405020304" pitchFamily="18" charset="0"/>
                      </a:endParaRPr>
                    </a:p>
                    <a:p>
                      <a:pPr marL="434975" indent="-342900" algn="just">
                        <a:lnSpc>
                          <a:spcPct val="100000"/>
                        </a:lnSpc>
                        <a:spcBef>
                          <a:spcPts val="175"/>
                        </a:spcBef>
                        <a:buAutoNum type="alphaLcParenBoth"/>
                        <a:tabLst>
                          <a:tab pos="434975" algn="l"/>
                        </a:tabLst>
                      </a:pPr>
                      <a:r>
                        <a:rPr sz="2300" spc="-5" dirty="0">
                          <a:solidFill>
                            <a:schemeClr val="tx1"/>
                          </a:solidFill>
                          <a:latin typeface="Times New Roman" panose="02020603050405020304" pitchFamily="18" charset="0"/>
                          <a:cs typeface="Times New Roman" panose="02020603050405020304" pitchFamily="18" charset="0"/>
                        </a:rPr>
                        <a:t>In</a:t>
                      </a:r>
                      <a:r>
                        <a:rPr sz="2300" spc="5" dirty="0">
                          <a:solidFill>
                            <a:schemeClr val="tx1"/>
                          </a:solidFill>
                          <a:latin typeface="Times New Roman" panose="02020603050405020304" pitchFamily="18" charset="0"/>
                          <a:cs typeface="Times New Roman" panose="02020603050405020304" pitchFamily="18" charset="0"/>
                        </a:rPr>
                        <a:t>t</a:t>
                      </a:r>
                      <a:r>
                        <a:rPr sz="2300" spc="-5" dirty="0">
                          <a:solidFill>
                            <a:schemeClr val="tx1"/>
                          </a:solidFill>
                          <a:latin typeface="Times New Roman" panose="02020603050405020304" pitchFamily="18" charset="0"/>
                          <a:cs typeface="Times New Roman" panose="02020603050405020304" pitchFamily="18" charset="0"/>
                        </a:rPr>
                        <a:t>eres</a:t>
                      </a:r>
                      <a:r>
                        <a:rPr sz="2300" dirty="0">
                          <a:solidFill>
                            <a:schemeClr val="tx1"/>
                          </a:solidFill>
                          <a:latin typeface="Times New Roman" panose="02020603050405020304" pitchFamily="18" charset="0"/>
                          <a:cs typeface="Times New Roman" panose="02020603050405020304" pitchFamily="18" charset="0"/>
                        </a:rPr>
                        <a:t>t</a:t>
                      </a:r>
                      <a:r>
                        <a:rPr sz="2300" spc="-140" dirty="0">
                          <a:solidFill>
                            <a:schemeClr val="tx1"/>
                          </a:solidFill>
                          <a:latin typeface="Times New Roman" panose="02020603050405020304" pitchFamily="18" charset="0"/>
                          <a:cs typeface="Times New Roman" panose="02020603050405020304" pitchFamily="18" charset="0"/>
                        </a:rPr>
                        <a:t> </a:t>
                      </a:r>
                      <a:r>
                        <a:rPr sz="2300" spc="-5" dirty="0">
                          <a:solidFill>
                            <a:schemeClr val="tx1"/>
                          </a:solidFill>
                          <a:latin typeface="Times New Roman" panose="02020603050405020304" pitchFamily="18" charset="0"/>
                          <a:cs typeface="Times New Roman" panose="02020603050405020304" pitchFamily="18" charset="0"/>
                        </a:rPr>
                        <a:t>ac</a:t>
                      </a:r>
                      <a:r>
                        <a:rPr sz="2300" spc="5" dirty="0">
                          <a:solidFill>
                            <a:schemeClr val="tx1"/>
                          </a:solidFill>
                          <a:latin typeface="Times New Roman" panose="02020603050405020304" pitchFamily="18" charset="0"/>
                          <a:cs typeface="Times New Roman" panose="02020603050405020304" pitchFamily="18" charset="0"/>
                        </a:rPr>
                        <a:t>c</a:t>
                      </a:r>
                      <a:r>
                        <a:rPr sz="2300" dirty="0">
                          <a:solidFill>
                            <a:schemeClr val="tx1"/>
                          </a:solidFill>
                          <a:latin typeface="Times New Roman" panose="02020603050405020304" pitchFamily="18" charset="0"/>
                          <a:cs typeface="Times New Roman" panose="02020603050405020304" pitchFamily="18" charset="0"/>
                        </a:rPr>
                        <a:t>rue</a:t>
                      </a:r>
                      <a:r>
                        <a:rPr sz="2300" spc="-5" dirty="0">
                          <a:solidFill>
                            <a:schemeClr val="tx1"/>
                          </a:solidFill>
                          <a:latin typeface="Times New Roman" panose="02020603050405020304" pitchFamily="18" charset="0"/>
                          <a:cs typeface="Times New Roman" panose="02020603050405020304" pitchFamily="18" charset="0"/>
                        </a:rPr>
                        <a:t>d</a:t>
                      </a:r>
                      <a:r>
                        <a:rPr sz="2300" dirty="0">
                          <a:solidFill>
                            <a:schemeClr val="tx1"/>
                          </a:solidFill>
                          <a:latin typeface="Times New Roman" panose="02020603050405020304" pitchFamily="18" charset="0"/>
                          <a:cs typeface="Times New Roman" panose="02020603050405020304" pitchFamily="18" charset="0"/>
                        </a:rPr>
                        <a:t>;</a:t>
                      </a:r>
                    </a:p>
                    <a:p>
                      <a:pPr marL="434975" indent="-342900" algn="just">
                        <a:lnSpc>
                          <a:spcPct val="100000"/>
                        </a:lnSpc>
                        <a:spcBef>
                          <a:spcPts val="335"/>
                        </a:spcBef>
                        <a:buAutoNum type="alphaLcParenBoth"/>
                        <a:tabLst>
                          <a:tab pos="434975" algn="l"/>
                        </a:tabLst>
                      </a:pPr>
                      <a:r>
                        <a:rPr sz="2300" dirty="0">
                          <a:solidFill>
                            <a:schemeClr val="tx1"/>
                          </a:solidFill>
                          <a:latin typeface="Times New Roman" panose="02020603050405020304" pitchFamily="18" charset="0"/>
                          <a:cs typeface="Times New Roman" panose="02020603050405020304" pitchFamily="18" charset="0"/>
                        </a:rPr>
                        <a:t>U</a:t>
                      </a:r>
                      <a:r>
                        <a:rPr sz="2300" spc="5" dirty="0">
                          <a:solidFill>
                            <a:schemeClr val="tx1"/>
                          </a:solidFill>
                          <a:latin typeface="Times New Roman" panose="02020603050405020304" pitchFamily="18" charset="0"/>
                          <a:cs typeface="Times New Roman" panose="02020603050405020304" pitchFamily="18" charset="0"/>
                        </a:rPr>
                        <a:t>n</a:t>
                      </a:r>
                      <a:r>
                        <a:rPr sz="2300" spc="-5" dirty="0">
                          <a:solidFill>
                            <a:schemeClr val="tx1"/>
                          </a:solidFill>
                          <a:latin typeface="Times New Roman" panose="02020603050405020304" pitchFamily="18" charset="0"/>
                          <a:cs typeface="Times New Roman" panose="02020603050405020304" pitchFamily="18" charset="0"/>
                        </a:rPr>
                        <a:t>p</a:t>
                      </a:r>
                      <a:r>
                        <a:rPr sz="2300" spc="5" dirty="0">
                          <a:solidFill>
                            <a:schemeClr val="tx1"/>
                          </a:solidFill>
                          <a:latin typeface="Times New Roman" panose="02020603050405020304" pitchFamily="18" charset="0"/>
                          <a:cs typeface="Times New Roman" panose="02020603050405020304" pitchFamily="18" charset="0"/>
                        </a:rPr>
                        <a:t>a</a:t>
                      </a:r>
                      <a:r>
                        <a:rPr sz="2300" spc="-5" dirty="0">
                          <a:solidFill>
                            <a:schemeClr val="tx1"/>
                          </a:solidFill>
                          <a:latin typeface="Times New Roman" panose="02020603050405020304" pitchFamily="18" charset="0"/>
                          <a:cs typeface="Times New Roman" panose="02020603050405020304" pitchFamily="18" charset="0"/>
                        </a:rPr>
                        <a:t>i</a:t>
                      </a:r>
                      <a:r>
                        <a:rPr sz="2300" dirty="0">
                          <a:solidFill>
                            <a:schemeClr val="tx1"/>
                          </a:solidFill>
                          <a:latin typeface="Times New Roman" panose="02020603050405020304" pitchFamily="18" charset="0"/>
                          <a:cs typeface="Times New Roman" panose="02020603050405020304" pitchFamily="18" charset="0"/>
                        </a:rPr>
                        <a:t>d</a:t>
                      </a:r>
                      <a:r>
                        <a:rPr sz="2300" spc="-125" dirty="0">
                          <a:solidFill>
                            <a:schemeClr val="tx1"/>
                          </a:solidFill>
                          <a:latin typeface="Times New Roman" panose="02020603050405020304" pitchFamily="18" charset="0"/>
                          <a:cs typeface="Times New Roman" panose="02020603050405020304" pitchFamily="18" charset="0"/>
                        </a:rPr>
                        <a:t> </a:t>
                      </a:r>
                      <a:r>
                        <a:rPr sz="2300" spc="-5" dirty="0">
                          <a:solidFill>
                            <a:schemeClr val="tx1"/>
                          </a:solidFill>
                          <a:latin typeface="Times New Roman" panose="02020603050405020304" pitchFamily="18" charset="0"/>
                          <a:cs typeface="Times New Roman" panose="02020603050405020304" pitchFamily="18" charset="0"/>
                        </a:rPr>
                        <a:t>di</a:t>
                      </a:r>
                      <a:r>
                        <a:rPr sz="2300" spc="5" dirty="0">
                          <a:solidFill>
                            <a:schemeClr val="tx1"/>
                          </a:solidFill>
                          <a:latin typeface="Times New Roman" panose="02020603050405020304" pitchFamily="18" charset="0"/>
                          <a:cs typeface="Times New Roman" panose="02020603050405020304" pitchFamily="18" charset="0"/>
                        </a:rPr>
                        <a:t>v</a:t>
                      </a:r>
                      <a:r>
                        <a:rPr sz="2300" spc="-5" dirty="0">
                          <a:solidFill>
                            <a:schemeClr val="tx1"/>
                          </a:solidFill>
                          <a:latin typeface="Times New Roman" panose="02020603050405020304" pitchFamily="18" charset="0"/>
                          <a:cs typeface="Times New Roman" panose="02020603050405020304" pitchFamily="18" charset="0"/>
                        </a:rPr>
                        <a:t>id</a:t>
                      </a:r>
                      <a:r>
                        <a:rPr sz="2300" spc="5" dirty="0">
                          <a:solidFill>
                            <a:schemeClr val="tx1"/>
                          </a:solidFill>
                          <a:latin typeface="Times New Roman" panose="02020603050405020304" pitchFamily="18" charset="0"/>
                          <a:cs typeface="Times New Roman" panose="02020603050405020304" pitchFamily="18" charset="0"/>
                        </a:rPr>
                        <a:t>e</a:t>
                      </a:r>
                      <a:r>
                        <a:rPr sz="2300" spc="-5" dirty="0">
                          <a:solidFill>
                            <a:schemeClr val="tx1"/>
                          </a:solidFill>
                          <a:latin typeface="Times New Roman" panose="02020603050405020304" pitchFamily="18" charset="0"/>
                          <a:cs typeface="Times New Roman" panose="02020603050405020304" pitchFamily="18" charset="0"/>
                        </a:rPr>
                        <a:t>n</a:t>
                      </a:r>
                      <a:r>
                        <a:rPr sz="2300" spc="5" dirty="0">
                          <a:solidFill>
                            <a:schemeClr val="tx1"/>
                          </a:solidFill>
                          <a:latin typeface="Times New Roman" panose="02020603050405020304" pitchFamily="18" charset="0"/>
                          <a:cs typeface="Times New Roman" panose="02020603050405020304" pitchFamily="18" charset="0"/>
                        </a:rPr>
                        <a:t>d</a:t>
                      </a:r>
                      <a:r>
                        <a:rPr sz="2300" spc="-5" dirty="0">
                          <a:solidFill>
                            <a:schemeClr val="tx1"/>
                          </a:solidFill>
                          <a:latin typeface="Times New Roman" panose="02020603050405020304" pitchFamily="18" charset="0"/>
                          <a:cs typeface="Times New Roman" panose="02020603050405020304" pitchFamily="18" charset="0"/>
                        </a:rPr>
                        <a:t>s</a:t>
                      </a:r>
                      <a:r>
                        <a:rPr sz="2300" dirty="0">
                          <a:solidFill>
                            <a:schemeClr val="tx1"/>
                          </a:solidFill>
                          <a:latin typeface="Times New Roman" panose="02020603050405020304" pitchFamily="18" charset="0"/>
                          <a:cs typeface="Times New Roman" panose="02020603050405020304" pitchFamily="18" charset="0"/>
                        </a:rPr>
                        <a:t>;</a:t>
                      </a:r>
                    </a:p>
                    <a:p>
                      <a:pPr marL="434975" marR="81915" indent="-342900" algn="just">
                        <a:lnSpc>
                          <a:spcPct val="112200"/>
                        </a:lnSpc>
                        <a:spcBef>
                          <a:spcPts val="10"/>
                        </a:spcBef>
                        <a:buAutoNum type="alphaLcParenBoth"/>
                        <a:tabLst>
                          <a:tab pos="434975" algn="l"/>
                        </a:tabLst>
                      </a:pPr>
                      <a:r>
                        <a:rPr sz="2300" spc="-190" dirty="0">
                          <a:solidFill>
                            <a:schemeClr val="tx1"/>
                          </a:solidFill>
                          <a:latin typeface="Times New Roman" panose="02020603050405020304" pitchFamily="18" charset="0"/>
                          <a:cs typeface="Times New Roman" panose="02020603050405020304" pitchFamily="18" charset="0"/>
                        </a:rPr>
                        <a:t>Application</a:t>
                      </a:r>
                      <a:r>
                        <a:rPr sz="2300" spc="-185" dirty="0">
                          <a:solidFill>
                            <a:schemeClr val="tx1"/>
                          </a:solidFill>
                          <a:latin typeface="Times New Roman" panose="02020603050405020304" pitchFamily="18" charset="0"/>
                          <a:cs typeface="Times New Roman" panose="02020603050405020304" pitchFamily="18" charset="0"/>
                        </a:rPr>
                        <a:t> </a:t>
                      </a:r>
                      <a:r>
                        <a:rPr sz="2300" spc="-254" dirty="0">
                          <a:solidFill>
                            <a:schemeClr val="tx1"/>
                          </a:solidFill>
                          <a:latin typeface="Times New Roman" panose="02020603050405020304" pitchFamily="18" charset="0"/>
                          <a:cs typeface="Times New Roman" panose="02020603050405020304" pitchFamily="18" charset="0"/>
                        </a:rPr>
                        <a:t>money</a:t>
                      </a:r>
                      <a:r>
                        <a:rPr sz="2300" spc="-250" dirty="0">
                          <a:solidFill>
                            <a:schemeClr val="tx1"/>
                          </a:solidFill>
                          <a:latin typeface="Times New Roman" panose="02020603050405020304" pitchFamily="18" charset="0"/>
                          <a:cs typeface="Times New Roman" panose="02020603050405020304" pitchFamily="18" charset="0"/>
                        </a:rPr>
                        <a:t> </a:t>
                      </a:r>
                      <a:r>
                        <a:rPr sz="2300" spc="-204" dirty="0">
                          <a:solidFill>
                            <a:schemeClr val="tx1"/>
                          </a:solidFill>
                          <a:latin typeface="Times New Roman" panose="02020603050405020304" pitchFamily="18" charset="0"/>
                          <a:cs typeface="Times New Roman" panose="02020603050405020304" pitchFamily="18" charset="0"/>
                        </a:rPr>
                        <a:t>received</a:t>
                      </a:r>
                      <a:r>
                        <a:rPr sz="2300" spc="-200" dirty="0">
                          <a:solidFill>
                            <a:schemeClr val="tx1"/>
                          </a:solidFill>
                          <a:latin typeface="Times New Roman" panose="02020603050405020304" pitchFamily="18" charset="0"/>
                          <a:cs typeface="Times New Roman" panose="02020603050405020304" pitchFamily="18" charset="0"/>
                        </a:rPr>
                        <a:t> </a:t>
                      </a:r>
                      <a:r>
                        <a:rPr sz="2300" spc="-165" dirty="0">
                          <a:solidFill>
                            <a:schemeClr val="tx1"/>
                          </a:solidFill>
                          <a:latin typeface="Times New Roman" panose="02020603050405020304" pitchFamily="18" charset="0"/>
                          <a:cs typeface="Times New Roman" panose="02020603050405020304" pitchFamily="18" charset="0"/>
                        </a:rPr>
                        <a:t>for</a:t>
                      </a:r>
                      <a:r>
                        <a:rPr sz="2300" spc="-160" dirty="0">
                          <a:solidFill>
                            <a:schemeClr val="tx1"/>
                          </a:solidFill>
                          <a:latin typeface="Times New Roman" panose="02020603050405020304" pitchFamily="18" charset="0"/>
                          <a:cs typeface="Times New Roman" panose="02020603050405020304" pitchFamily="18" charset="0"/>
                        </a:rPr>
                        <a:t> </a:t>
                      </a:r>
                      <a:r>
                        <a:rPr sz="2300" spc="-190" dirty="0">
                          <a:solidFill>
                            <a:schemeClr val="tx1"/>
                          </a:solidFill>
                          <a:latin typeface="Times New Roman" panose="02020603050405020304" pitchFamily="18" charset="0"/>
                          <a:cs typeface="Times New Roman" panose="02020603050405020304" pitchFamily="18" charset="0"/>
                        </a:rPr>
                        <a:t>allotment</a:t>
                      </a:r>
                      <a:r>
                        <a:rPr sz="2300" spc="-185" dirty="0">
                          <a:solidFill>
                            <a:schemeClr val="tx1"/>
                          </a:solidFill>
                          <a:latin typeface="Times New Roman" panose="02020603050405020304" pitchFamily="18" charset="0"/>
                          <a:cs typeface="Times New Roman" panose="02020603050405020304" pitchFamily="18" charset="0"/>
                        </a:rPr>
                        <a:t> </a:t>
                      </a:r>
                      <a:r>
                        <a:rPr sz="2300" spc="-170" dirty="0">
                          <a:solidFill>
                            <a:schemeClr val="tx1"/>
                          </a:solidFill>
                          <a:latin typeface="Times New Roman" panose="02020603050405020304" pitchFamily="18" charset="0"/>
                          <a:cs typeface="Times New Roman" panose="02020603050405020304" pitchFamily="18" charset="0"/>
                        </a:rPr>
                        <a:t>of </a:t>
                      </a:r>
                      <a:r>
                        <a:rPr sz="2300" spc="-165" dirty="0">
                          <a:solidFill>
                            <a:schemeClr val="tx1"/>
                          </a:solidFill>
                          <a:latin typeface="Times New Roman" panose="02020603050405020304" pitchFamily="18" charset="0"/>
                          <a:cs typeface="Times New Roman" panose="02020603050405020304" pitchFamily="18" charset="0"/>
                        </a:rPr>
                        <a:t> </a:t>
                      </a:r>
                      <a:r>
                        <a:rPr sz="2300" spc="-180" dirty="0">
                          <a:solidFill>
                            <a:schemeClr val="tx1"/>
                          </a:solidFill>
                          <a:latin typeface="Times New Roman" panose="02020603050405020304" pitchFamily="18" charset="0"/>
                          <a:cs typeface="Times New Roman" panose="02020603050405020304" pitchFamily="18" charset="0"/>
                        </a:rPr>
                        <a:t>securities </a:t>
                      </a:r>
                      <a:r>
                        <a:rPr sz="2300" spc="-175" dirty="0">
                          <a:solidFill>
                            <a:schemeClr val="tx1"/>
                          </a:solidFill>
                          <a:latin typeface="Times New Roman" panose="02020603050405020304" pitchFamily="18" charset="0"/>
                          <a:cs typeface="Times New Roman" panose="02020603050405020304" pitchFamily="18" charset="0"/>
                        </a:rPr>
                        <a:t>to </a:t>
                      </a:r>
                      <a:r>
                        <a:rPr sz="2300" spc="-200" dirty="0">
                          <a:solidFill>
                            <a:schemeClr val="tx1"/>
                          </a:solidFill>
                          <a:latin typeface="Times New Roman" panose="02020603050405020304" pitchFamily="18" charset="0"/>
                          <a:cs typeface="Times New Roman" panose="02020603050405020304" pitchFamily="18" charset="0"/>
                        </a:rPr>
                        <a:t>the </a:t>
                      </a:r>
                      <a:r>
                        <a:rPr sz="2300" spc="-195" dirty="0">
                          <a:solidFill>
                            <a:schemeClr val="tx1"/>
                          </a:solidFill>
                          <a:latin typeface="Times New Roman" panose="02020603050405020304" pitchFamily="18" charset="0"/>
                          <a:cs typeface="Times New Roman" panose="02020603050405020304" pitchFamily="18" charset="0"/>
                        </a:rPr>
                        <a:t>extent </a:t>
                      </a:r>
                      <a:r>
                        <a:rPr sz="2300" spc="-200" dirty="0">
                          <a:solidFill>
                            <a:schemeClr val="tx1"/>
                          </a:solidFill>
                          <a:latin typeface="Times New Roman" panose="02020603050405020304" pitchFamily="18" charset="0"/>
                          <a:cs typeface="Times New Roman" panose="02020603050405020304" pitchFamily="18" charset="0"/>
                        </a:rPr>
                        <a:t>refundable </a:t>
                      </a:r>
                      <a:r>
                        <a:rPr sz="2300" spc="-235" dirty="0">
                          <a:solidFill>
                            <a:schemeClr val="tx1"/>
                          </a:solidFill>
                          <a:latin typeface="Times New Roman" panose="02020603050405020304" pitchFamily="18" charset="0"/>
                          <a:cs typeface="Times New Roman" panose="02020603050405020304" pitchFamily="18" charset="0"/>
                        </a:rPr>
                        <a:t>and </a:t>
                      </a:r>
                      <a:r>
                        <a:rPr sz="2300" spc="-175" dirty="0">
                          <a:solidFill>
                            <a:schemeClr val="tx1"/>
                          </a:solidFill>
                          <a:latin typeface="Times New Roman" panose="02020603050405020304" pitchFamily="18" charset="0"/>
                          <a:cs typeface="Times New Roman" panose="02020603050405020304" pitchFamily="18" charset="0"/>
                        </a:rPr>
                        <a:t>interest </a:t>
                      </a:r>
                      <a:r>
                        <a:rPr sz="2300" spc="-170" dirty="0">
                          <a:solidFill>
                            <a:schemeClr val="tx1"/>
                          </a:solidFill>
                          <a:latin typeface="Times New Roman" panose="02020603050405020304" pitchFamily="18" charset="0"/>
                          <a:cs typeface="Times New Roman" panose="02020603050405020304" pitchFamily="18" charset="0"/>
                        </a:rPr>
                        <a:t> </a:t>
                      </a:r>
                      <a:r>
                        <a:rPr sz="2300" spc="-5" dirty="0">
                          <a:solidFill>
                            <a:schemeClr val="tx1"/>
                          </a:solidFill>
                          <a:latin typeface="Times New Roman" panose="02020603050405020304" pitchFamily="18" charset="0"/>
                          <a:cs typeface="Times New Roman" panose="02020603050405020304" pitchFamily="18" charset="0"/>
                        </a:rPr>
                        <a:t>a</a:t>
                      </a:r>
                      <a:r>
                        <a:rPr sz="2300" spc="5" dirty="0">
                          <a:solidFill>
                            <a:schemeClr val="tx1"/>
                          </a:solidFill>
                          <a:latin typeface="Times New Roman" panose="02020603050405020304" pitchFamily="18" charset="0"/>
                          <a:cs typeface="Times New Roman" panose="02020603050405020304" pitchFamily="18" charset="0"/>
                        </a:rPr>
                        <a:t>c</a:t>
                      </a:r>
                      <a:r>
                        <a:rPr sz="2300" spc="-5" dirty="0">
                          <a:solidFill>
                            <a:schemeClr val="tx1"/>
                          </a:solidFill>
                          <a:latin typeface="Times New Roman" panose="02020603050405020304" pitchFamily="18" charset="0"/>
                          <a:cs typeface="Times New Roman" panose="02020603050405020304" pitchFamily="18" charset="0"/>
                        </a:rPr>
                        <a:t>cru</a:t>
                      </a:r>
                      <a:r>
                        <a:rPr sz="2300" spc="5" dirty="0">
                          <a:solidFill>
                            <a:schemeClr val="tx1"/>
                          </a:solidFill>
                          <a:latin typeface="Times New Roman" panose="02020603050405020304" pitchFamily="18" charset="0"/>
                          <a:cs typeface="Times New Roman" panose="02020603050405020304" pitchFamily="18" charset="0"/>
                        </a:rPr>
                        <a:t>e</a:t>
                      </a:r>
                      <a:r>
                        <a:rPr sz="2300" dirty="0">
                          <a:solidFill>
                            <a:schemeClr val="tx1"/>
                          </a:solidFill>
                          <a:latin typeface="Times New Roman" panose="02020603050405020304" pitchFamily="18" charset="0"/>
                          <a:cs typeface="Times New Roman" panose="02020603050405020304" pitchFamily="18" charset="0"/>
                        </a:rPr>
                        <a:t>d</a:t>
                      </a:r>
                      <a:r>
                        <a:rPr sz="2300" spc="-150" dirty="0">
                          <a:solidFill>
                            <a:schemeClr val="tx1"/>
                          </a:solidFill>
                          <a:latin typeface="Times New Roman" panose="02020603050405020304" pitchFamily="18" charset="0"/>
                          <a:cs typeface="Times New Roman" panose="02020603050405020304" pitchFamily="18" charset="0"/>
                        </a:rPr>
                        <a:t> </a:t>
                      </a:r>
                      <a:r>
                        <a:rPr sz="2300" spc="-5" dirty="0">
                          <a:solidFill>
                            <a:schemeClr val="tx1"/>
                          </a:solidFill>
                          <a:latin typeface="Times New Roman" panose="02020603050405020304" pitchFamily="18" charset="0"/>
                          <a:cs typeface="Times New Roman" panose="02020603050405020304" pitchFamily="18" charset="0"/>
                        </a:rPr>
                        <a:t>t</a:t>
                      </a:r>
                      <a:r>
                        <a:rPr sz="2300" dirty="0">
                          <a:solidFill>
                            <a:schemeClr val="tx1"/>
                          </a:solidFill>
                          <a:latin typeface="Times New Roman" panose="02020603050405020304" pitchFamily="18" charset="0"/>
                          <a:cs typeface="Times New Roman" panose="02020603050405020304" pitchFamily="18" charset="0"/>
                        </a:rPr>
                        <a:t>h</a:t>
                      </a:r>
                      <a:r>
                        <a:rPr sz="2300" spc="-5" dirty="0">
                          <a:solidFill>
                            <a:schemeClr val="tx1"/>
                          </a:solidFill>
                          <a:latin typeface="Times New Roman" panose="02020603050405020304" pitchFamily="18" charset="0"/>
                          <a:cs typeface="Times New Roman" panose="02020603050405020304" pitchFamily="18" charset="0"/>
                        </a:rPr>
                        <a:t>ere</a:t>
                      </a:r>
                      <a:r>
                        <a:rPr sz="2300" spc="5" dirty="0">
                          <a:solidFill>
                            <a:schemeClr val="tx1"/>
                          </a:solidFill>
                          <a:latin typeface="Times New Roman" panose="02020603050405020304" pitchFamily="18" charset="0"/>
                          <a:cs typeface="Times New Roman" panose="02020603050405020304" pitchFamily="18" charset="0"/>
                        </a:rPr>
                        <a:t>o</a:t>
                      </a:r>
                      <a:r>
                        <a:rPr sz="2300" spc="10" dirty="0">
                          <a:solidFill>
                            <a:schemeClr val="tx1"/>
                          </a:solidFill>
                          <a:latin typeface="Times New Roman" panose="02020603050405020304" pitchFamily="18" charset="0"/>
                          <a:cs typeface="Times New Roman" panose="02020603050405020304" pitchFamily="18" charset="0"/>
                        </a:rPr>
                        <a:t>n</a:t>
                      </a:r>
                      <a:r>
                        <a:rPr sz="2300" dirty="0">
                          <a:solidFill>
                            <a:schemeClr val="tx1"/>
                          </a:solidFill>
                          <a:latin typeface="Times New Roman" panose="02020603050405020304" pitchFamily="18" charset="0"/>
                          <a:cs typeface="Times New Roman" panose="02020603050405020304" pitchFamily="18" charset="0"/>
                        </a:rPr>
                        <a:t>;</a:t>
                      </a:r>
                    </a:p>
                    <a:p>
                      <a:pPr marL="434975" marR="81915" indent="-342900" algn="just">
                        <a:lnSpc>
                          <a:spcPct val="112200"/>
                        </a:lnSpc>
                        <a:spcBef>
                          <a:spcPts val="15"/>
                        </a:spcBef>
                        <a:buAutoNum type="alphaLcParenBoth"/>
                        <a:tabLst>
                          <a:tab pos="434975" algn="l"/>
                        </a:tabLst>
                      </a:pPr>
                      <a:r>
                        <a:rPr sz="2300" spc="-220" dirty="0">
                          <a:solidFill>
                            <a:schemeClr val="tx1"/>
                          </a:solidFill>
                          <a:latin typeface="Times New Roman" panose="02020603050405020304" pitchFamily="18" charset="0"/>
                          <a:cs typeface="Times New Roman" panose="02020603050405020304" pitchFamily="18" charset="0"/>
                        </a:rPr>
                        <a:t>Unpaid</a:t>
                      </a:r>
                      <a:r>
                        <a:rPr sz="2300" spc="-215" dirty="0">
                          <a:solidFill>
                            <a:schemeClr val="tx1"/>
                          </a:solidFill>
                          <a:latin typeface="Times New Roman" panose="02020603050405020304" pitchFamily="18" charset="0"/>
                          <a:cs typeface="Times New Roman" panose="02020603050405020304" pitchFamily="18" charset="0"/>
                        </a:rPr>
                        <a:t> </a:t>
                      </a:r>
                      <a:r>
                        <a:rPr sz="2300" spc="-225" dirty="0">
                          <a:solidFill>
                            <a:schemeClr val="tx1"/>
                          </a:solidFill>
                          <a:latin typeface="Times New Roman" panose="02020603050405020304" pitchFamily="18" charset="0"/>
                          <a:cs typeface="Times New Roman" panose="02020603050405020304" pitchFamily="18" charset="0"/>
                        </a:rPr>
                        <a:t>matured</a:t>
                      </a:r>
                      <a:r>
                        <a:rPr sz="2300" spc="-220" dirty="0">
                          <a:solidFill>
                            <a:schemeClr val="tx1"/>
                          </a:solidFill>
                          <a:latin typeface="Times New Roman" panose="02020603050405020304" pitchFamily="18" charset="0"/>
                          <a:cs typeface="Times New Roman" panose="02020603050405020304" pitchFamily="18" charset="0"/>
                        </a:rPr>
                        <a:t> </a:t>
                      </a:r>
                      <a:r>
                        <a:rPr sz="2300" spc="-200" dirty="0">
                          <a:solidFill>
                            <a:schemeClr val="tx1"/>
                          </a:solidFill>
                          <a:latin typeface="Times New Roman" panose="02020603050405020304" pitchFamily="18" charset="0"/>
                          <a:cs typeface="Times New Roman" panose="02020603050405020304" pitchFamily="18" charset="0"/>
                        </a:rPr>
                        <a:t>deposits </a:t>
                      </a:r>
                      <a:r>
                        <a:rPr sz="2300" spc="-235" dirty="0">
                          <a:solidFill>
                            <a:schemeClr val="tx1"/>
                          </a:solidFill>
                          <a:latin typeface="Times New Roman" panose="02020603050405020304" pitchFamily="18" charset="0"/>
                          <a:cs typeface="Times New Roman" panose="02020603050405020304" pitchFamily="18" charset="0"/>
                        </a:rPr>
                        <a:t>and</a:t>
                      </a:r>
                      <a:r>
                        <a:rPr sz="2300" spc="-229" dirty="0">
                          <a:solidFill>
                            <a:schemeClr val="tx1"/>
                          </a:solidFill>
                          <a:latin typeface="Times New Roman" panose="02020603050405020304" pitchFamily="18" charset="0"/>
                          <a:cs typeface="Times New Roman" panose="02020603050405020304" pitchFamily="18" charset="0"/>
                        </a:rPr>
                        <a:t> </a:t>
                      </a:r>
                      <a:r>
                        <a:rPr sz="2300" spc="-175" dirty="0">
                          <a:solidFill>
                            <a:schemeClr val="tx1"/>
                          </a:solidFill>
                          <a:latin typeface="Times New Roman" panose="02020603050405020304" pitchFamily="18" charset="0"/>
                          <a:cs typeface="Times New Roman" panose="02020603050405020304" pitchFamily="18" charset="0"/>
                        </a:rPr>
                        <a:t>interest </a:t>
                      </a:r>
                      <a:r>
                        <a:rPr sz="2300" spc="-220" dirty="0">
                          <a:solidFill>
                            <a:schemeClr val="tx1"/>
                          </a:solidFill>
                          <a:latin typeface="Times New Roman" panose="02020603050405020304" pitchFamily="18" charset="0"/>
                          <a:cs typeface="Times New Roman" panose="02020603050405020304" pitchFamily="18" charset="0"/>
                        </a:rPr>
                        <a:t>accrued </a:t>
                      </a:r>
                      <a:r>
                        <a:rPr sz="2300" spc="-215" dirty="0">
                          <a:solidFill>
                            <a:schemeClr val="tx1"/>
                          </a:solidFill>
                          <a:latin typeface="Times New Roman" panose="02020603050405020304" pitchFamily="18" charset="0"/>
                          <a:cs typeface="Times New Roman" panose="02020603050405020304" pitchFamily="18" charset="0"/>
                        </a:rPr>
                        <a:t> </a:t>
                      </a:r>
                      <a:r>
                        <a:rPr sz="2300" spc="-190" dirty="0">
                          <a:solidFill>
                            <a:schemeClr val="tx1"/>
                          </a:solidFill>
                          <a:latin typeface="Times New Roman" panose="02020603050405020304" pitchFamily="18" charset="0"/>
                          <a:cs typeface="Times New Roman" panose="02020603050405020304" pitchFamily="18" charset="0"/>
                        </a:rPr>
                        <a:t>thereon;</a:t>
                      </a:r>
                      <a:endParaRPr sz="2300" dirty="0">
                        <a:solidFill>
                          <a:schemeClr val="tx1"/>
                        </a:solidFill>
                        <a:latin typeface="Times New Roman" panose="02020603050405020304" pitchFamily="18" charset="0"/>
                        <a:cs typeface="Times New Roman" panose="02020603050405020304" pitchFamily="18" charset="0"/>
                      </a:endParaRPr>
                    </a:p>
                    <a:p>
                      <a:pPr marL="434975" indent="-342900" algn="just">
                        <a:lnSpc>
                          <a:spcPct val="100000"/>
                        </a:lnSpc>
                        <a:spcBef>
                          <a:spcPts val="335"/>
                        </a:spcBef>
                        <a:buAutoNum type="alphaLcParenBoth"/>
                        <a:tabLst>
                          <a:tab pos="434975" algn="l"/>
                        </a:tabLst>
                      </a:pPr>
                      <a:r>
                        <a:rPr sz="2300" spc="-220" dirty="0">
                          <a:solidFill>
                            <a:schemeClr val="tx1"/>
                          </a:solidFill>
                          <a:latin typeface="Times New Roman" panose="02020603050405020304" pitchFamily="18" charset="0"/>
                          <a:cs typeface="Times New Roman" panose="02020603050405020304" pitchFamily="18" charset="0"/>
                        </a:rPr>
                        <a:t>Unpaid</a:t>
                      </a:r>
                      <a:r>
                        <a:rPr sz="2300" spc="195" dirty="0">
                          <a:solidFill>
                            <a:schemeClr val="tx1"/>
                          </a:solidFill>
                          <a:latin typeface="Times New Roman" panose="02020603050405020304" pitchFamily="18" charset="0"/>
                          <a:cs typeface="Times New Roman" panose="02020603050405020304" pitchFamily="18" charset="0"/>
                        </a:rPr>
                        <a:t> </a:t>
                      </a:r>
                      <a:r>
                        <a:rPr sz="2300" spc="200" dirty="0">
                          <a:solidFill>
                            <a:schemeClr val="tx1"/>
                          </a:solidFill>
                          <a:latin typeface="Times New Roman" panose="02020603050405020304" pitchFamily="18" charset="0"/>
                          <a:cs typeface="Times New Roman" panose="02020603050405020304" pitchFamily="18" charset="0"/>
                        </a:rPr>
                        <a:t> </a:t>
                      </a:r>
                      <a:r>
                        <a:rPr sz="2300" spc="-225" dirty="0">
                          <a:solidFill>
                            <a:schemeClr val="tx1"/>
                          </a:solidFill>
                          <a:latin typeface="Times New Roman" panose="02020603050405020304" pitchFamily="18" charset="0"/>
                          <a:cs typeface="Times New Roman" panose="02020603050405020304" pitchFamily="18" charset="0"/>
                        </a:rPr>
                        <a:t>matured</a:t>
                      </a:r>
                      <a:r>
                        <a:rPr sz="2300" spc="409" dirty="0">
                          <a:solidFill>
                            <a:schemeClr val="tx1"/>
                          </a:solidFill>
                          <a:latin typeface="Times New Roman" panose="02020603050405020304" pitchFamily="18" charset="0"/>
                          <a:cs typeface="Times New Roman" panose="02020603050405020304" pitchFamily="18" charset="0"/>
                        </a:rPr>
                        <a:t>  </a:t>
                      </a:r>
                      <a:r>
                        <a:rPr sz="2300" spc="-215" dirty="0">
                          <a:solidFill>
                            <a:schemeClr val="tx1"/>
                          </a:solidFill>
                          <a:latin typeface="Times New Roman" panose="02020603050405020304" pitchFamily="18" charset="0"/>
                          <a:cs typeface="Times New Roman" panose="02020603050405020304" pitchFamily="18" charset="0"/>
                        </a:rPr>
                        <a:t>debentures</a:t>
                      </a:r>
                      <a:r>
                        <a:rPr sz="2300" spc="400" dirty="0">
                          <a:solidFill>
                            <a:schemeClr val="tx1"/>
                          </a:solidFill>
                          <a:latin typeface="Times New Roman" panose="02020603050405020304" pitchFamily="18" charset="0"/>
                          <a:cs typeface="Times New Roman" panose="02020603050405020304" pitchFamily="18" charset="0"/>
                        </a:rPr>
                        <a:t>  </a:t>
                      </a:r>
                      <a:r>
                        <a:rPr sz="2300" spc="-235" dirty="0">
                          <a:solidFill>
                            <a:schemeClr val="tx1"/>
                          </a:solidFill>
                          <a:latin typeface="Times New Roman" panose="02020603050405020304" pitchFamily="18" charset="0"/>
                          <a:cs typeface="Times New Roman" panose="02020603050405020304" pitchFamily="18" charset="0"/>
                        </a:rPr>
                        <a:t>and</a:t>
                      </a:r>
                      <a:r>
                        <a:rPr sz="2300" spc="405" dirty="0">
                          <a:solidFill>
                            <a:schemeClr val="tx1"/>
                          </a:solidFill>
                          <a:latin typeface="Times New Roman" panose="02020603050405020304" pitchFamily="18" charset="0"/>
                          <a:cs typeface="Times New Roman" panose="02020603050405020304" pitchFamily="18" charset="0"/>
                        </a:rPr>
                        <a:t> </a:t>
                      </a:r>
                      <a:r>
                        <a:rPr sz="2300" spc="409" dirty="0">
                          <a:solidFill>
                            <a:schemeClr val="tx1"/>
                          </a:solidFill>
                          <a:latin typeface="Times New Roman" panose="02020603050405020304" pitchFamily="18" charset="0"/>
                          <a:cs typeface="Times New Roman" panose="02020603050405020304" pitchFamily="18" charset="0"/>
                        </a:rPr>
                        <a:t> </a:t>
                      </a:r>
                      <a:r>
                        <a:rPr sz="2300" spc="-175" dirty="0">
                          <a:solidFill>
                            <a:schemeClr val="tx1"/>
                          </a:solidFill>
                          <a:latin typeface="Times New Roman" panose="02020603050405020304" pitchFamily="18" charset="0"/>
                          <a:cs typeface="Times New Roman" panose="02020603050405020304" pitchFamily="18" charset="0"/>
                        </a:rPr>
                        <a:t>interest</a:t>
                      </a:r>
                      <a:endParaRPr sz="2300" dirty="0">
                        <a:solidFill>
                          <a:schemeClr val="tx1"/>
                        </a:solidFill>
                        <a:latin typeface="Times New Roman" panose="02020603050405020304" pitchFamily="18" charset="0"/>
                        <a:cs typeface="Times New Roman" panose="02020603050405020304" pitchFamily="18" charset="0"/>
                      </a:endParaRPr>
                    </a:p>
                    <a:p>
                      <a:pPr marL="434975" algn="just">
                        <a:lnSpc>
                          <a:spcPct val="100000"/>
                        </a:lnSpc>
                        <a:spcBef>
                          <a:spcPts val="350"/>
                        </a:spcBef>
                      </a:pPr>
                      <a:r>
                        <a:rPr sz="2300" spc="-5" dirty="0">
                          <a:solidFill>
                            <a:schemeClr val="tx1"/>
                          </a:solidFill>
                          <a:latin typeface="Times New Roman" panose="02020603050405020304" pitchFamily="18" charset="0"/>
                          <a:cs typeface="Times New Roman" panose="02020603050405020304" pitchFamily="18" charset="0"/>
                        </a:rPr>
                        <a:t>a</a:t>
                      </a:r>
                      <a:r>
                        <a:rPr sz="2300" spc="5" dirty="0">
                          <a:solidFill>
                            <a:schemeClr val="tx1"/>
                          </a:solidFill>
                          <a:latin typeface="Times New Roman" panose="02020603050405020304" pitchFamily="18" charset="0"/>
                          <a:cs typeface="Times New Roman" panose="02020603050405020304" pitchFamily="18" charset="0"/>
                        </a:rPr>
                        <a:t>c</a:t>
                      </a:r>
                      <a:r>
                        <a:rPr sz="2300" spc="-5" dirty="0">
                          <a:solidFill>
                            <a:schemeClr val="tx1"/>
                          </a:solidFill>
                          <a:latin typeface="Times New Roman" panose="02020603050405020304" pitchFamily="18" charset="0"/>
                          <a:cs typeface="Times New Roman" panose="02020603050405020304" pitchFamily="18" charset="0"/>
                        </a:rPr>
                        <a:t>cru</a:t>
                      </a:r>
                      <a:r>
                        <a:rPr sz="2300" spc="5" dirty="0">
                          <a:solidFill>
                            <a:schemeClr val="tx1"/>
                          </a:solidFill>
                          <a:latin typeface="Times New Roman" panose="02020603050405020304" pitchFamily="18" charset="0"/>
                          <a:cs typeface="Times New Roman" panose="02020603050405020304" pitchFamily="18" charset="0"/>
                        </a:rPr>
                        <a:t>e</a:t>
                      </a:r>
                      <a:r>
                        <a:rPr sz="2300" dirty="0">
                          <a:solidFill>
                            <a:schemeClr val="tx1"/>
                          </a:solidFill>
                          <a:latin typeface="Times New Roman" panose="02020603050405020304" pitchFamily="18" charset="0"/>
                          <a:cs typeface="Times New Roman" panose="02020603050405020304" pitchFamily="18" charset="0"/>
                        </a:rPr>
                        <a:t>d</a:t>
                      </a:r>
                      <a:r>
                        <a:rPr sz="2300" spc="-150" dirty="0">
                          <a:solidFill>
                            <a:schemeClr val="tx1"/>
                          </a:solidFill>
                          <a:latin typeface="Times New Roman" panose="02020603050405020304" pitchFamily="18" charset="0"/>
                          <a:cs typeface="Times New Roman" panose="02020603050405020304" pitchFamily="18" charset="0"/>
                        </a:rPr>
                        <a:t> </a:t>
                      </a:r>
                      <a:r>
                        <a:rPr sz="2300" spc="-5" dirty="0">
                          <a:solidFill>
                            <a:schemeClr val="tx1"/>
                          </a:solidFill>
                          <a:latin typeface="Times New Roman" panose="02020603050405020304" pitchFamily="18" charset="0"/>
                          <a:cs typeface="Times New Roman" panose="02020603050405020304" pitchFamily="18" charset="0"/>
                        </a:rPr>
                        <a:t>t</a:t>
                      </a:r>
                      <a:r>
                        <a:rPr sz="2300" dirty="0">
                          <a:solidFill>
                            <a:schemeClr val="tx1"/>
                          </a:solidFill>
                          <a:latin typeface="Times New Roman" panose="02020603050405020304" pitchFamily="18" charset="0"/>
                          <a:cs typeface="Times New Roman" panose="02020603050405020304" pitchFamily="18" charset="0"/>
                        </a:rPr>
                        <a:t>h</a:t>
                      </a:r>
                      <a:r>
                        <a:rPr sz="2300" spc="-5" dirty="0">
                          <a:solidFill>
                            <a:schemeClr val="tx1"/>
                          </a:solidFill>
                          <a:latin typeface="Times New Roman" panose="02020603050405020304" pitchFamily="18" charset="0"/>
                          <a:cs typeface="Times New Roman" panose="02020603050405020304" pitchFamily="18" charset="0"/>
                        </a:rPr>
                        <a:t>ere</a:t>
                      </a:r>
                      <a:r>
                        <a:rPr sz="2300" spc="5" dirty="0">
                          <a:solidFill>
                            <a:schemeClr val="tx1"/>
                          </a:solidFill>
                          <a:latin typeface="Times New Roman" panose="02020603050405020304" pitchFamily="18" charset="0"/>
                          <a:cs typeface="Times New Roman" panose="02020603050405020304" pitchFamily="18" charset="0"/>
                        </a:rPr>
                        <a:t>o</a:t>
                      </a:r>
                      <a:r>
                        <a:rPr sz="2300" spc="10" dirty="0">
                          <a:solidFill>
                            <a:schemeClr val="tx1"/>
                          </a:solidFill>
                          <a:latin typeface="Times New Roman" panose="02020603050405020304" pitchFamily="18" charset="0"/>
                          <a:cs typeface="Times New Roman" panose="02020603050405020304" pitchFamily="18" charset="0"/>
                        </a:rPr>
                        <a:t>n</a:t>
                      </a:r>
                      <a:r>
                        <a:rPr sz="2300" dirty="0">
                          <a:solidFill>
                            <a:schemeClr val="tx1"/>
                          </a:solidFill>
                          <a:latin typeface="Times New Roman" panose="02020603050405020304" pitchFamily="18" charset="0"/>
                          <a:cs typeface="Times New Roman" panose="02020603050405020304" pitchFamily="18" charset="0"/>
                        </a:rPr>
                        <a:t>;</a:t>
                      </a:r>
                      <a:r>
                        <a:rPr sz="2300" spc="-145" dirty="0">
                          <a:solidFill>
                            <a:schemeClr val="tx1"/>
                          </a:solidFill>
                          <a:latin typeface="Times New Roman" panose="02020603050405020304" pitchFamily="18" charset="0"/>
                          <a:cs typeface="Times New Roman" panose="02020603050405020304" pitchFamily="18" charset="0"/>
                        </a:rPr>
                        <a:t> </a:t>
                      </a:r>
                      <a:r>
                        <a:rPr sz="2300" spc="5" dirty="0">
                          <a:solidFill>
                            <a:schemeClr val="tx1"/>
                          </a:solidFill>
                          <a:latin typeface="Times New Roman" panose="02020603050405020304" pitchFamily="18" charset="0"/>
                          <a:cs typeface="Times New Roman" panose="02020603050405020304" pitchFamily="18" charset="0"/>
                        </a:rPr>
                        <a:t>and</a:t>
                      </a:r>
                      <a:endParaRPr sz="2300" dirty="0">
                        <a:solidFill>
                          <a:schemeClr val="tx1"/>
                        </a:solidFill>
                        <a:latin typeface="Times New Roman" panose="02020603050405020304" pitchFamily="18" charset="0"/>
                        <a:cs typeface="Times New Roman" panose="02020603050405020304" pitchFamily="18" charset="0"/>
                      </a:endParaRPr>
                    </a:p>
                    <a:p>
                      <a:pPr marL="434975" indent="-342900" algn="just">
                        <a:lnSpc>
                          <a:spcPct val="100000"/>
                        </a:lnSpc>
                        <a:spcBef>
                          <a:spcPts val="335"/>
                        </a:spcBef>
                        <a:buAutoNum type="alphaLcParenBoth" startAt="8"/>
                        <a:tabLst>
                          <a:tab pos="434975" algn="l"/>
                        </a:tabLst>
                      </a:pPr>
                      <a:r>
                        <a:rPr sz="2300" spc="-5" dirty="0">
                          <a:solidFill>
                            <a:schemeClr val="tx1"/>
                          </a:solidFill>
                          <a:latin typeface="Times New Roman" panose="02020603050405020304" pitchFamily="18" charset="0"/>
                          <a:cs typeface="Times New Roman" panose="02020603050405020304" pitchFamily="18" charset="0"/>
                        </a:rPr>
                        <a:t>O</a:t>
                      </a:r>
                      <a:r>
                        <a:rPr sz="2300" spc="5" dirty="0">
                          <a:solidFill>
                            <a:schemeClr val="tx1"/>
                          </a:solidFill>
                          <a:latin typeface="Times New Roman" panose="02020603050405020304" pitchFamily="18" charset="0"/>
                          <a:cs typeface="Times New Roman" panose="02020603050405020304" pitchFamily="18" charset="0"/>
                        </a:rPr>
                        <a:t>t</a:t>
                      </a:r>
                      <a:r>
                        <a:rPr sz="2300" spc="-5" dirty="0">
                          <a:solidFill>
                            <a:schemeClr val="tx1"/>
                          </a:solidFill>
                          <a:latin typeface="Times New Roman" panose="02020603050405020304" pitchFamily="18" charset="0"/>
                          <a:cs typeface="Times New Roman" panose="02020603050405020304" pitchFamily="18" charset="0"/>
                        </a:rPr>
                        <a:t>h</a:t>
                      </a:r>
                      <a:r>
                        <a:rPr sz="2300" spc="5" dirty="0">
                          <a:solidFill>
                            <a:schemeClr val="tx1"/>
                          </a:solidFill>
                          <a:latin typeface="Times New Roman" panose="02020603050405020304" pitchFamily="18" charset="0"/>
                          <a:cs typeface="Times New Roman" panose="02020603050405020304" pitchFamily="18" charset="0"/>
                        </a:rPr>
                        <a:t>e</a:t>
                      </a:r>
                      <a:r>
                        <a:rPr sz="2300" dirty="0">
                          <a:solidFill>
                            <a:schemeClr val="tx1"/>
                          </a:solidFill>
                          <a:latin typeface="Times New Roman" panose="02020603050405020304" pitchFamily="18" charset="0"/>
                          <a:cs typeface="Times New Roman" panose="02020603050405020304" pitchFamily="18" charset="0"/>
                        </a:rPr>
                        <a:t>rs</a:t>
                      </a:r>
                      <a:r>
                        <a:rPr sz="2300" spc="-145" dirty="0">
                          <a:solidFill>
                            <a:schemeClr val="tx1"/>
                          </a:solidFill>
                          <a:latin typeface="Times New Roman" panose="02020603050405020304" pitchFamily="18" charset="0"/>
                          <a:cs typeface="Times New Roman" panose="02020603050405020304" pitchFamily="18" charset="0"/>
                        </a:rPr>
                        <a:t> </a:t>
                      </a:r>
                      <a:r>
                        <a:rPr sz="2300" dirty="0">
                          <a:solidFill>
                            <a:schemeClr val="tx1"/>
                          </a:solidFill>
                          <a:latin typeface="Times New Roman" panose="02020603050405020304" pitchFamily="18" charset="0"/>
                          <a:cs typeface="Times New Roman" panose="02020603050405020304" pitchFamily="18" charset="0"/>
                        </a:rPr>
                        <a:t>(sp</a:t>
                      </a:r>
                      <a:r>
                        <a:rPr sz="2300" spc="5" dirty="0">
                          <a:solidFill>
                            <a:schemeClr val="tx1"/>
                          </a:solidFill>
                          <a:latin typeface="Times New Roman" panose="02020603050405020304" pitchFamily="18" charset="0"/>
                          <a:cs typeface="Times New Roman" panose="02020603050405020304" pitchFamily="18" charset="0"/>
                        </a:rPr>
                        <a:t>e</a:t>
                      </a:r>
                      <a:r>
                        <a:rPr sz="2300" spc="-5" dirty="0">
                          <a:solidFill>
                            <a:schemeClr val="tx1"/>
                          </a:solidFill>
                          <a:latin typeface="Times New Roman" panose="02020603050405020304" pitchFamily="18" charset="0"/>
                          <a:cs typeface="Times New Roman" panose="02020603050405020304" pitchFamily="18" charset="0"/>
                        </a:rPr>
                        <a:t>cif</a:t>
                      </a:r>
                      <a:r>
                        <a:rPr sz="2300" dirty="0">
                          <a:solidFill>
                            <a:schemeClr val="tx1"/>
                          </a:solidFill>
                          <a:latin typeface="Times New Roman" panose="02020603050405020304" pitchFamily="18" charset="0"/>
                          <a:cs typeface="Times New Roman" panose="02020603050405020304" pitchFamily="18" charset="0"/>
                        </a:rPr>
                        <a:t>y</a:t>
                      </a:r>
                      <a:r>
                        <a:rPr sz="2300" spc="-150" dirty="0">
                          <a:solidFill>
                            <a:schemeClr val="tx1"/>
                          </a:solidFill>
                          <a:latin typeface="Times New Roman" panose="02020603050405020304" pitchFamily="18" charset="0"/>
                          <a:cs typeface="Times New Roman" panose="02020603050405020304" pitchFamily="18" charset="0"/>
                        </a:rPr>
                        <a:t> </a:t>
                      </a:r>
                      <a:r>
                        <a:rPr sz="2300" spc="-5" dirty="0">
                          <a:solidFill>
                            <a:schemeClr val="tx1"/>
                          </a:solidFill>
                          <a:latin typeface="Times New Roman" panose="02020603050405020304" pitchFamily="18" charset="0"/>
                          <a:cs typeface="Times New Roman" panose="02020603050405020304" pitchFamily="18" charset="0"/>
                        </a:rPr>
                        <a:t>n</a:t>
                      </a:r>
                      <a:r>
                        <a:rPr sz="2300" spc="5" dirty="0">
                          <a:solidFill>
                            <a:schemeClr val="tx1"/>
                          </a:solidFill>
                          <a:latin typeface="Times New Roman" panose="02020603050405020304" pitchFamily="18" charset="0"/>
                          <a:cs typeface="Times New Roman" panose="02020603050405020304" pitchFamily="18" charset="0"/>
                        </a:rPr>
                        <a:t>a</a:t>
                      </a:r>
                      <a:r>
                        <a:rPr sz="2300" spc="-5" dirty="0">
                          <a:solidFill>
                            <a:schemeClr val="tx1"/>
                          </a:solidFill>
                          <a:latin typeface="Times New Roman" panose="02020603050405020304" pitchFamily="18" charset="0"/>
                          <a:cs typeface="Times New Roman" panose="02020603050405020304" pitchFamily="18" charset="0"/>
                        </a:rPr>
                        <a:t>t</a:t>
                      </a:r>
                      <a:r>
                        <a:rPr sz="2300" dirty="0">
                          <a:solidFill>
                            <a:schemeClr val="tx1"/>
                          </a:solidFill>
                          <a:latin typeface="Times New Roman" panose="02020603050405020304" pitchFamily="18" charset="0"/>
                          <a:cs typeface="Times New Roman" panose="02020603050405020304" pitchFamily="18" charset="0"/>
                        </a:rPr>
                        <a:t>ure).</a:t>
                      </a:r>
                    </a:p>
                  </a:txBody>
                  <a:tcPr marL="0" marR="0" marT="495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362956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46C22B3B-41C4-4B30-8B6D-B1E8950526B7}"/>
              </a:ext>
            </a:extLst>
          </p:cNvPr>
          <p:cNvGraphicFramePr>
            <a:graphicFrameLocks noGrp="1"/>
          </p:cNvGraphicFramePr>
          <p:nvPr/>
        </p:nvGraphicFramePr>
        <p:xfrm>
          <a:off x="768936" y="288681"/>
          <a:ext cx="11221084" cy="5929386"/>
        </p:xfrm>
        <a:graphic>
          <a:graphicData uri="http://schemas.openxmlformats.org/drawingml/2006/table">
            <a:tbl>
              <a:tblPr firstRow="1" bandRow="1">
                <a:tableStyleId>{2D5ABB26-0587-4C30-8999-92F81FD0307C}</a:tableStyleId>
              </a:tblPr>
              <a:tblGrid>
                <a:gridCol w="2244725">
                  <a:extLst>
                    <a:ext uri="{9D8B030D-6E8A-4147-A177-3AD203B41FA5}">
                      <a16:colId xmlns:a16="http://schemas.microsoft.com/office/drawing/2014/main" val="20000"/>
                    </a:ext>
                  </a:extLst>
                </a:gridCol>
                <a:gridCol w="3177540">
                  <a:extLst>
                    <a:ext uri="{9D8B030D-6E8A-4147-A177-3AD203B41FA5}">
                      <a16:colId xmlns:a16="http://schemas.microsoft.com/office/drawing/2014/main" val="20001"/>
                    </a:ext>
                  </a:extLst>
                </a:gridCol>
                <a:gridCol w="1267460">
                  <a:extLst>
                    <a:ext uri="{9D8B030D-6E8A-4147-A177-3AD203B41FA5}">
                      <a16:colId xmlns:a16="http://schemas.microsoft.com/office/drawing/2014/main" val="20002"/>
                    </a:ext>
                  </a:extLst>
                </a:gridCol>
                <a:gridCol w="1191895">
                  <a:extLst>
                    <a:ext uri="{9D8B030D-6E8A-4147-A177-3AD203B41FA5}">
                      <a16:colId xmlns:a16="http://schemas.microsoft.com/office/drawing/2014/main" val="20003"/>
                    </a:ext>
                  </a:extLst>
                </a:gridCol>
                <a:gridCol w="1215390">
                  <a:extLst>
                    <a:ext uri="{9D8B030D-6E8A-4147-A177-3AD203B41FA5}">
                      <a16:colId xmlns:a16="http://schemas.microsoft.com/office/drawing/2014/main" val="20004"/>
                    </a:ext>
                  </a:extLst>
                </a:gridCol>
                <a:gridCol w="1113154">
                  <a:extLst>
                    <a:ext uri="{9D8B030D-6E8A-4147-A177-3AD203B41FA5}">
                      <a16:colId xmlns:a16="http://schemas.microsoft.com/office/drawing/2014/main" val="20005"/>
                    </a:ext>
                  </a:extLst>
                </a:gridCol>
                <a:gridCol w="1010920">
                  <a:extLst>
                    <a:ext uri="{9D8B030D-6E8A-4147-A177-3AD203B41FA5}">
                      <a16:colId xmlns:a16="http://schemas.microsoft.com/office/drawing/2014/main" val="20006"/>
                    </a:ext>
                  </a:extLst>
                </a:gridCol>
              </a:tblGrid>
              <a:tr h="465613">
                <a:tc>
                  <a:txBody>
                    <a:bodyPr/>
                    <a:lstStyle/>
                    <a:p>
                      <a:pPr marL="8255" algn="ctr">
                        <a:lnSpc>
                          <a:spcPct val="100000"/>
                        </a:lnSpc>
                        <a:spcBef>
                          <a:spcPts val="309"/>
                        </a:spcBef>
                      </a:pPr>
                      <a:r>
                        <a:rPr sz="2500" b="1" spc="-265" dirty="0">
                          <a:solidFill>
                            <a:schemeClr val="tx1"/>
                          </a:solidFill>
                          <a:latin typeface="Times New Roman" panose="02020603050405020304" pitchFamily="18" charset="0"/>
                          <a:cs typeface="Times New Roman" panose="02020603050405020304" pitchFamily="18" charset="0"/>
                        </a:rPr>
                        <a:t>Pre-amendment</a:t>
                      </a:r>
                      <a:endParaRPr sz="2500" dirty="0">
                        <a:solidFill>
                          <a:schemeClr val="tx1"/>
                        </a:solidFill>
                        <a:latin typeface="Times New Roman" panose="02020603050405020304" pitchFamily="18" charset="0"/>
                        <a:cs typeface="Times New Roman" panose="02020603050405020304" pitchFamily="18" charset="0"/>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gridSpan="6">
                  <a:txBody>
                    <a:bodyPr/>
                    <a:lstStyle/>
                    <a:p>
                      <a:pPr marL="10795" algn="ctr">
                        <a:lnSpc>
                          <a:spcPct val="100000"/>
                        </a:lnSpc>
                        <a:spcBef>
                          <a:spcPts val="309"/>
                        </a:spcBef>
                      </a:pPr>
                      <a:r>
                        <a:rPr sz="2500" b="1" spc="-265" dirty="0">
                          <a:solidFill>
                            <a:schemeClr val="tx1"/>
                          </a:solidFill>
                          <a:latin typeface="Times New Roman" panose="02020603050405020304" pitchFamily="18" charset="0"/>
                          <a:cs typeface="Times New Roman" panose="02020603050405020304" pitchFamily="18" charset="0"/>
                        </a:rPr>
                        <a:t>Post-amendment</a:t>
                      </a:r>
                      <a:endParaRPr sz="2500" dirty="0">
                        <a:solidFill>
                          <a:schemeClr val="tx1"/>
                        </a:solidFill>
                        <a:latin typeface="Times New Roman" panose="02020603050405020304" pitchFamily="18" charset="0"/>
                        <a:cs typeface="Times New Roman" panose="02020603050405020304" pitchFamily="18" charset="0"/>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65612">
                <a:tc gridSpan="7">
                  <a:txBody>
                    <a:bodyPr/>
                    <a:lstStyle/>
                    <a:p>
                      <a:pPr marL="91440">
                        <a:lnSpc>
                          <a:spcPct val="100000"/>
                        </a:lnSpc>
                        <a:spcBef>
                          <a:spcPts val="310"/>
                        </a:spcBef>
                      </a:pPr>
                      <a:r>
                        <a:rPr sz="2500" b="1" i="1" spc="-275" dirty="0">
                          <a:solidFill>
                            <a:schemeClr val="tx1"/>
                          </a:solidFill>
                          <a:latin typeface="Times New Roman" panose="02020603050405020304" pitchFamily="18" charset="0"/>
                          <a:cs typeface="Times New Roman" panose="02020603050405020304" pitchFamily="18" charset="0"/>
                        </a:rPr>
                        <a:t>Trade</a:t>
                      </a:r>
                      <a:r>
                        <a:rPr sz="2500" b="1" i="1" spc="-120" dirty="0">
                          <a:solidFill>
                            <a:schemeClr val="tx1"/>
                          </a:solidFill>
                          <a:latin typeface="Times New Roman" panose="02020603050405020304" pitchFamily="18" charset="0"/>
                          <a:cs typeface="Times New Roman" panose="02020603050405020304" pitchFamily="18" charset="0"/>
                        </a:rPr>
                        <a:t> </a:t>
                      </a:r>
                      <a:r>
                        <a:rPr sz="2500" b="1" i="1" spc="-245" dirty="0">
                          <a:solidFill>
                            <a:schemeClr val="tx1"/>
                          </a:solidFill>
                          <a:latin typeface="Times New Roman" panose="02020603050405020304" pitchFamily="18" charset="0"/>
                          <a:cs typeface="Times New Roman" panose="02020603050405020304" pitchFamily="18" charset="0"/>
                        </a:rPr>
                        <a:t>payables</a:t>
                      </a:r>
                      <a:r>
                        <a:rPr sz="2500" b="1" i="1" spc="-114" dirty="0">
                          <a:solidFill>
                            <a:schemeClr val="tx1"/>
                          </a:solidFill>
                          <a:latin typeface="Times New Roman" panose="02020603050405020304" pitchFamily="18" charset="0"/>
                          <a:cs typeface="Times New Roman" panose="02020603050405020304" pitchFamily="18" charset="0"/>
                        </a:rPr>
                        <a:t> </a:t>
                      </a:r>
                      <a:r>
                        <a:rPr sz="2500" b="1" i="1" spc="-275" dirty="0">
                          <a:solidFill>
                            <a:schemeClr val="tx1"/>
                          </a:solidFill>
                          <a:latin typeface="Times New Roman" panose="02020603050405020304" pitchFamily="18" charset="0"/>
                          <a:cs typeface="Times New Roman" panose="02020603050405020304" pitchFamily="18" charset="0"/>
                        </a:rPr>
                        <a:t>due</a:t>
                      </a:r>
                      <a:r>
                        <a:rPr sz="2500" b="1" i="1" spc="-114" dirty="0">
                          <a:solidFill>
                            <a:schemeClr val="tx1"/>
                          </a:solidFill>
                          <a:latin typeface="Times New Roman" panose="02020603050405020304" pitchFamily="18" charset="0"/>
                          <a:cs typeface="Times New Roman" panose="02020603050405020304" pitchFamily="18" charset="0"/>
                        </a:rPr>
                        <a:t> </a:t>
                      </a:r>
                      <a:r>
                        <a:rPr sz="2500" b="1" i="1" spc="-204" dirty="0">
                          <a:solidFill>
                            <a:schemeClr val="tx1"/>
                          </a:solidFill>
                          <a:latin typeface="Times New Roman" panose="02020603050405020304" pitchFamily="18" charset="0"/>
                          <a:cs typeface="Times New Roman" panose="02020603050405020304" pitchFamily="18" charset="0"/>
                        </a:rPr>
                        <a:t>for</a:t>
                      </a:r>
                      <a:r>
                        <a:rPr sz="2500" b="1" i="1" spc="-110" dirty="0">
                          <a:solidFill>
                            <a:schemeClr val="tx1"/>
                          </a:solidFill>
                          <a:latin typeface="Times New Roman" panose="02020603050405020304" pitchFamily="18" charset="0"/>
                          <a:cs typeface="Times New Roman" panose="02020603050405020304" pitchFamily="18" charset="0"/>
                        </a:rPr>
                        <a:t> </a:t>
                      </a:r>
                      <a:r>
                        <a:rPr sz="2500" b="1" i="1" spc="-270" dirty="0">
                          <a:solidFill>
                            <a:schemeClr val="tx1"/>
                          </a:solidFill>
                          <a:latin typeface="Times New Roman" panose="02020603050405020304" pitchFamily="18" charset="0"/>
                          <a:cs typeface="Times New Roman" panose="02020603050405020304" pitchFamily="18" charset="0"/>
                        </a:rPr>
                        <a:t>payment</a:t>
                      </a:r>
                      <a:r>
                        <a:rPr sz="2500" b="1" i="1" spc="-100" dirty="0">
                          <a:solidFill>
                            <a:schemeClr val="tx1"/>
                          </a:solidFill>
                          <a:latin typeface="Times New Roman" panose="02020603050405020304" pitchFamily="18" charset="0"/>
                          <a:cs typeface="Times New Roman" panose="02020603050405020304" pitchFamily="18" charset="0"/>
                        </a:rPr>
                        <a:t> </a:t>
                      </a:r>
                      <a:r>
                        <a:rPr sz="2500" b="1" i="1" spc="-254" dirty="0">
                          <a:solidFill>
                            <a:schemeClr val="tx1"/>
                          </a:solidFill>
                          <a:latin typeface="Times New Roman" panose="02020603050405020304" pitchFamily="18" charset="0"/>
                          <a:cs typeface="Times New Roman" panose="02020603050405020304" pitchFamily="18" charset="0"/>
                        </a:rPr>
                        <a:t>–</a:t>
                      </a:r>
                      <a:r>
                        <a:rPr sz="2500" b="1" i="1" spc="-114" dirty="0">
                          <a:solidFill>
                            <a:schemeClr val="tx1"/>
                          </a:solidFill>
                          <a:latin typeface="Times New Roman" panose="02020603050405020304" pitchFamily="18" charset="0"/>
                          <a:cs typeface="Times New Roman" panose="02020603050405020304" pitchFamily="18" charset="0"/>
                        </a:rPr>
                        <a:t> </a:t>
                      </a:r>
                      <a:r>
                        <a:rPr sz="2500" b="1" spc="-250" dirty="0">
                          <a:solidFill>
                            <a:schemeClr val="tx1"/>
                          </a:solidFill>
                          <a:latin typeface="Times New Roman" panose="02020603050405020304" pitchFamily="18" charset="0"/>
                          <a:cs typeface="Times New Roman" panose="02020603050405020304" pitchFamily="18" charset="0"/>
                        </a:rPr>
                        <a:t>General</a:t>
                      </a:r>
                      <a:r>
                        <a:rPr sz="2500" b="1" spc="-105" dirty="0">
                          <a:solidFill>
                            <a:schemeClr val="tx1"/>
                          </a:solidFill>
                          <a:latin typeface="Times New Roman" panose="02020603050405020304" pitchFamily="18" charset="0"/>
                          <a:cs typeface="Times New Roman" panose="02020603050405020304" pitchFamily="18" charset="0"/>
                        </a:rPr>
                        <a:t> </a:t>
                      </a:r>
                      <a:r>
                        <a:rPr sz="2500" b="1" spc="-225" dirty="0">
                          <a:solidFill>
                            <a:schemeClr val="tx1"/>
                          </a:solidFill>
                          <a:latin typeface="Times New Roman" panose="02020603050405020304" pitchFamily="18" charset="0"/>
                          <a:cs typeface="Times New Roman" panose="02020603050405020304" pitchFamily="18" charset="0"/>
                        </a:rPr>
                        <a:t>Instructions</a:t>
                      </a:r>
                      <a:r>
                        <a:rPr sz="2500" b="1" spc="-70" dirty="0">
                          <a:solidFill>
                            <a:schemeClr val="tx1"/>
                          </a:solidFill>
                          <a:latin typeface="Times New Roman" panose="02020603050405020304" pitchFamily="18" charset="0"/>
                          <a:cs typeface="Times New Roman" panose="02020603050405020304" pitchFamily="18" charset="0"/>
                        </a:rPr>
                        <a:t> </a:t>
                      </a:r>
                      <a:r>
                        <a:rPr sz="2500" b="1" i="1" spc="-254" dirty="0">
                          <a:solidFill>
                            <a:schemeClr val="tx1"/>
                          </a:solidFill>
                          <a:latin typeface="Times New Roman" panose="02020603050405020304" pitchFamily="18" charset="0"/>
                          <a:cs typeface="Times New Roman" panose="02020603050405020304" pitchFamily="18" charset="0"/>
                        </a:rPr>
                        <a:t>–</a:t>
                      </a:r>
                      <a:r>
                        <a:rPr sz="2500" b="1" i="1" spc="-114" dirty="0">
                          <a:solidFill>
                            <a:schemeClr val="tx1"/>
                          </a:solidFill>
                          <a:latin typeface="Times New Roman" panose="02020603050405020304" pitchFamily="18" charset="0"/>
                          <a:cs typeface="Times New Roman" panose="02020603050405020304" pitchFamily="18" charset="0"/>
                        </a:rPr>
                        <a:t> </a:t>
                      </a:r>
                      <a:r>
                        <a:rPr sz="2500" b="1" i="1" spc="-250" dirty="0">
                          <a:solidFill>
                            <a:schemeClr val="tx1"/>
                          </a:solidFill>
                          <a:latin typeface="Times New Roman" panose="02020603050405020304" pitchFamily="18" charset="0"/>
                          <a:cs typeface="Times New Roman" panose="02020603050405020304" pitchFamily="18" charset="0"/>
                        </a:rPr>
                        <a:t>Para</a:t>
                      </a:r>
                      <a:r>
                        <a:rPr sz="2500" b="1" i="1" spc="-114" dirty="0">
                          <a:solidFill>
                            <a:schemeClr val="tx1"/>
                          </a:solidFill>
                          <a:latin typeface="Times New Roman" panose="02020603050405020304" pitchFamily="18" charset="0"/>
                          <a:cs typeface="Times New Roman" panose="02020603050405020304" pitchFamily="18" charset="0"/>
                        </a:rPr>
                        <a:t> </a:t>
                      </a:r>
                      <a:r>
                        <a:rPr sz="2500" b="1" i="1" spc="-290" dirty="0">
                          <a:solidFill>
                            <a:schemeClr val="tx1"/>
                          </a:solidFill>
                          <a:latin typeface="Times New Roman" panose="02020603050405020304" pitchFamily="18" charset="0"/>
                          <a:cs typeface="Times New Roman" panose="02020603050405020304" pitchFamily="18" charset="0"/>
                        </a:rPr>
                        <a:t>6FB</a:t>
                      </a:r>
                      <a:endParaRPr sz="25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640843">
                <a:tc>
                  <a:txBody>
                    <a:bodyPr/>
                    <a:lstStyle/>
                    <a:p>
                      <a:pPr marL="8255" algn="ctr">
                        <a:lnSpc>
                          <a:spcPts val="2505"/>
                        </a:lnSpc>
                      </a:pPr>
                      <a:r>
                        <a:rPr sz="2200" spc="-210" dirty="0">
                          <a:solidFill>
                            <a:schemeClr val="tx1"/>
                          </a:solidFill>
                          <a:latin typeface="Times New Roman" panose="02020603050405020304" pitchFamily="18" charset="0"/>
                          <a:cs typeface="Times New Roman" panose="02020603050405020304" pitchFamily="18" charset="0"/>
                        </a:rPr>
                        <a:t>NIL</a:t>
                      </a:r>
                      <a:endParaRPr sz="22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gridSpan="6">
                  <a:txBody>
                    <a:bodyPr/>
                    <a:lstStyle/>
                    <a:p>
                      <a:pPr marL="100965">
                        <a:lnSpc>
                          <a:spcPts val="2235"/>
                        </a:lnSpc>
                        <a:tabLst>
                          <a:tab pos="617220" algn="l"/>
                          <a:tab pos="1335405" algn="l"/>
                          <a:tab pos="2490470" algn="l"/>
                          <a:tab pos="3046730" algn="l"/>
                          <a:tab pos="3495040" algn="l"/>
                          <a:tab pos="4678045" algn="l"/>
                          <a:tab pos="5859145" algn="l"/>
                          <a:tab pos="6761480" algn="l"/>
                          <a:tab pos="7930515" algn="l"/>
                          <a:tab pos="8607425" algn="l"/>
                        </a:tabLst>
                      </a:pPr>
                      <a:r>
                        <a:rPr sz="2300" b="1" i="1" spc="-225" dirty="0">
                          <a:solidFill>
                            <a:schemeClr val="tx1"/>
                          </a:solidFill>
                          <a:latin typeface="Times New Roman" panose="02020603050405020304" pitchFamily="18" charset="0"/>
                          <a:cs typeface="Times New Roman" panose="02020603050405020304" pitchFamily="18" charset="0"/>
                        </a:rPr>
                        <a:t>For	</a:t>
                      </a:r>
                      <a:r>
                        <a:rPr sz="2300" b="1" i="1" spc="-204" dirty="0">
                          <a:solidFill>
                            <a:schemeClr val="tx1"/>
                          </a:solidFill>
                          <a:latin typeface="Times New Roman" panose="02020603050405020304" pitchFamily="18" charset="0"/>
                          <a:cs typeface="Times New Roman" panose="02020603050405020304" pitchFamily="18" charset="0"/>
                        </a:rPr>
                        <a:t>trade	</a:t>
                      </a:r>
                      <a:r>
                        <a:rPr sz="2300" b="1" i="1" spc="-225" dirty="0">
                          <a:solidFill>
                            <a:schemeClr val="tx1"/>
                          </a:solidFill>
                          <a:latin typeface="Times New Roman" panose="02020603050405020304" pitchFamily="18" charset="0"/>
                          <a:cs typeface="Times New Roman" panose="02020603050405020304" pitchFamily="18" charset="0"/>
                        </a:rPr>
                        <a:t>payables	</a:t>
                      </a:r>
                      <a:r>
                        <a:rPr sz="2300" b="1" i="1" spc="-250" dirty="0">
                          <a:solidFill>
                            <a:schemeClr val="tx1"/>
                          </a:solidFill>
                          <a:latin typeface="Times New Roman" panose="02020603050405020304" pitchFamily="18" charset="0"/>
                          <a:cs typeface="Times New Roman" panose="02020603050405020304" pitchFamily="18" charset="0"/>
                        </a:rPr>
                        <a:t>due	</a:t>
                      </a:r>
                      <a:r>
                        <a:rPr sz="2300" b="1" i="1" spc="-190" dirty="0">
                          <a:solidFill>
                            <a:schemeClr val="tx1"/>
                          </a:solidFill>
                          <a:latin typeface="Times New Roman" panose="02020603050405020304" pitchFamily="18" charset="0"/>
                          <a:cs typeface="Times New Roman" panose="02020603050405020304" pitchFamily="18" charset="0"/>
                        </a:rPr>
                        <a:t>for	</a:t>
                      </a:r>
                      <a:r>
                        <a:rPr sz="2300" b="1" i="1" spc="-229" dirty="0">
                          <a:solidFill>
                            <a:schemeClr val="tx1"/>
                          </a:solidFill>
                          <a:latin typeface="Times New Roman" panose="02020603050405020304" pitchFamily="18" charset="0"/>
                          <a:cs typeface="Times New Roman" panose="02020603050405020304" pitchFamily="18" charset="0"/>
                        </a:rPr>
                        <a:t>payment,	</a:t>
                      </a:r>
                      <a:r>
                        <a:rPr sz="2300" b="1" i="1" spc="-204" dirty="0">
                          <a:solidFill>
                            <a:schemeClr val="tx1"/>
                          </a:solidFill>
                          <a:latin typeface="Times New Roman" panose="02020603050405020304" pitchFamily="18" charset="0"/>
                          <a:cs typeface="Times New Roman" panose="02020603050405020304" pitchFamily="18" charset="0"/>
                        </a:rPr>
                        <a:t>following	</a:t>
                      </a:r>
                      <a:r>
                        <a:rPr sz="2300" b="1" i="1" spc="-229" dirty="0">
                          <a:solidFill>
                            <a:schemeClr val="tx1"/>
                          </a:solidFill>
                          <a:latin typeface="Times New Roman" panose="02020603050405020304" pitchFamily="18" charset="0"/>
                          <a:cs typeface="Times New Roman" panose="02020603050405020304" pitchFamily="18" charset="0"/>
                        </a:rPr>
                        <a:t>ageing	schedule	</a:t>
                      </a:r>
                      <a:r>
                        <a:rPr sz="2300" b="1" i="1" spc="-195" dirty="0">
                          <a:solidFill>
                            <a:schemeClr val="tx1"/>
                          </a:solidFill>
                          <a:latin typeface="Times New Roman" panose="02020603050405020304" pitchFamily="18" charset="0"/>
                          <a:cs typeface="Times New Roman" panose="02020603050405020304" pitchFamily="18" charset="0"/>
                        </a:rPr>
                        <a:t>shall	</a:t>
                      </a:r>
                      <a:r>
                        <a:rPr sz="2300" b="1" i="1" spc="-245" dirty="0">
                          <a:solidFill>
                            <a:schemeClr val="tx1"/>
                          </a:solidFill>
                          <a:latin typeface="Times New Roman" panose="02020603050405020304" pitchFamily="18" charset="0"/>
                          <a:cs typeface="Times New Roman" panose="02020603050405020304" pitchFamily="18" charset="0"/>
                        </a:rPr>
                        <a:t>be</a:t>
                      </a:r>
                      <a:endParaRPr sz="2300" dirty="0">
                        <a:solidFill>
                          <a:schemeClr val="tx1"/>
                        </a:solidFill>
                        <a:latin typeface="Times New Roman" panose="02020603050405020304" pitchFamily="18" charset="0"/>
                        <a:cs typeface="Times New Roman" panose="02020603050405020304" pitchFamily="18" charset="0"/>
                      </a:endParaRPr>
                    </a:p>
                    <a:p>
                      <a:pPr marL="100965">
                        <a:lnSpc>
                          <a:spcPts val="2480"/>
                        </a:lnSpc>
                      </a:pPr>
                      <a:r>
                        <a:rPr sz="2300" b="1" i="1" spc="-204" dirty="0">
                          <a:solidFill>
                            <a:schemeClr val="tx1"/>
                          </a:solidFill>
                          <a:latin typeface="Times New Roman" panose="02020603050405020304" pitchFamily="18" charset="0"/>
                          <a:cs typeface="Times New Roman" panose="02020603050405020304" pitchFamily="18" charset="0"/>
                        </a:rPr>
                        <a:t>given:</a:t>
                      </a:r>
                      <a:endParaRPr sz="23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r h="750989">
                <a:tc rowSpan="4">
                  <a:txBody>
                    <a:bodyPr/>
                    <a:lstStyle/>
                    <a:p>
                      <a:pPr>
                        <a:lnSpc>
                          <a:spcPct val="100000"/>
                        </a:lnSpc>
                      </a:pPr>
                      <a:endParaRPr sz="2200" dirty="0">
                        <a:solidFill>
                          <a:schemeClr val="tx1"/>
                        </a:solidFill>
                        <a:latin typeface="Times New Roman" panose="02020603050405020304" pitchFamily="18" charset="0"/>
                        <a:cs typeface="Times New Roman" panose="02020603050405020304" pitchFamily="18" charset="0"/>
                      </a:endParaRPr>
                    </a:p>
                  </a:txBody>
                  <a:tcPr marL="0" marR="0" marT="0" marB="0">
                    <a:lnR w="12700">
                      <a:solidFill>
                        <a:srgbClr val="000000"/>
                      </a:solidFill>
                      <a:prstDash val="solid"/>
                    </a:lnR>
                    <a:lnT w="12700">
                      <a:solidFill>
                        <a:srgbClr val="000000"/>
                      </a:solidFill>
                      <a:prstDash val="solid"/>
                    </a:lnT>
                    <a:solidFill>
                      <a:schemeClr val="bg1">
                        <a:lumMod val="95000"/>
                      </a:schemeClr>
                    </a:solidFill>
                  </a:tcPr>
                </a:tc>
                <a:tc rowSpan="2">
                  <a:txBody>
                    <a:bodyPr/>
                    <a:lstStyle/>
                    <a:p>
                      <a:pPr>
                        <a:lnSpc>
                          <a:spcPct val="100000"/>
                        </a:lnSpc>
                        <a:spcBef>
                          <a:spcPts val="20"/>
                        </a:spcBef>
                      </a:pPr>
                      <a:endParaRPr sz="2550" dirty="0">
                        <a:solidFill>
                          <a:schemeClr val="tx1"/>
                        </a:solidFill>
                        <a:latin typeface="Times New Roman" panose="02020603050405020304" pitchFamily="18" charset="0"/>
                        <a:cs typeface="Times New Roman" panose="02020603050405020304" pitchFamily="18" charset="0"/>
                      </a:endParaRPr>
                    </a:p>
                    <a:p>
                      <a:pPr marL="81915">
                        <a:lnSpc>
                          <a:spcPct val="100000"/>
                        </a:lnSpc>
                      </a:pPr>
                      <a:r>
                        <a:rPr sz="2200" b="1" i="1" spc="-190" dirty="0">
                          <a:solidFill>
                            <a:schemeClr val="tx1"/>
                          </a:solidFill>
                          <a:latin typeface="Times New Roman" panose="02020603050405020304" pitchFamily="18" charset="0"/>
                          <a:cs typeface="Times New Roman" panose="02020603050405020304" pitchFamily="18" charset="0"/>
                        </a:rPr>
                        <a:t>Particulars</a:t>
                      </a:r>
                      <a:endParaRPr sz="2200" dirty="0">
                        <a:solidFill>
                          <a:schemeClr val="tx1"/>
                        </a:solidFill>
                        <a:latin typeface="Times New Roman" panose="02020603050405020304" pitchFamily="18" charset="0"/>
                        <a:cs typeface="Times New Roman" panose="02020603050405020304" pitchFamily="18" charset="0"/>
                      </a:endParaRPr>
                    </a:p>
                  </a:txBody>
                  <a:tcPr marL="0" marR="0" marT="25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gridSpan="5">
                  <a:txBody>
                    <a:bodyPr/>
                    <a:lstStyle/>
                    <a:p>
                      <a:pPr algn="ctr">
                        <a:lnSpc>
                          <a:spcPct val="100000"/>
                        </a:lnSpc>
                        <a:spcBef>
                          <a:spcPts val="310"/>
                        </a:spcBef>
                      </a:pPr>
                      <a:r>
                        <a:rPr sz="2200" b="1" i="1" spc="-120" dirty="0">
                          <a:solidFill>
                            <a:schemeClr val="tx1"/>
                          </a:solidFill>
                          <a:latin typeface="Times New Roman" panose="02020603050405020304" pitchFamily="18" charset="0"/>
                          <a:cs typeface="Times New Roman" panose="02020603050405020304" pitchFamily="18" charset="0"/>
                        </a:rPr>
                        <a:t>T</a:t>
                      </a:r>
                      <a:r>
                        <a:rPr sz="2200" b="1" i="1" dirty="0">
                          <a:solidFill>
                            <a:schemeClr val="tx1"/>
                          </a:solidFill>
                          <a:latin typeface="Times New Roman" panose="02020603050405020304" pitchFamily="18" charset="0"/>
                          <a:cs typeface="Times New Roman" panose="02020603050405020304" pitchFamily="18" charset="0"/>
                        </a:rPr>
                        <a:t>r</a:t>
                      </a:r>
                      <a:r>
                        <a:rPr sz="2200" b="1" i="1" spc="-15" dirty="0">
                          <a:solidFill>
                            <a:schemeClr val="tx1"/>
                          </a:solidFill>
                          <a:latin typeface="Times New Roman" panose="02020603050405020304" pitchFamily="18" charset="0"/>
                          <a:cs typeface="Times New Roman" panose="02020603050405020304" pitchFamily="18" charset="0"/>
                        </a:rPr>
                        <a:t>a</a:t>
                      </a:r>
                      <a:r>
                        <a:rPr sz="2200" b="1" i="1" dirty="0">
                          <a:solidFill>
                            <a:schemeClr val="tx1"/>
                          </a:solidFill>
                          <a:latin typeface="Times New Roman" panose="02020603050405020304" pitchFamily="18" charset="0"/>
                          <a:cs typeface="Times New Roman" panose="02020603050405020304" pitchFamily="18" charset="0"/>
                        </a:rPr>
                        <a:t>de</a:t>
                      </a:r>
                      <a:r>
                        <a:rPr sz="2200" b="1" i="1" spc="-114" dirty="0">
                          <a:solidFill>
                            <a:schemeClr val="tx1"/>
                          </a:solidFill>
                          <a:latin typeface="Times New Roman" panose="02020603050405020304" pitchFamily="18" charset="0"/>
                          <a:cs typeface="Times New Roman" panose="02020603050405020304" pitchFamily="18" charset="0"/>
                        </a:rPr>
                        <a:t> </a:t>
                      </a:r>
                      <a:r>
                        <a:rPr sz="2200" b="1" i="1" dirty="0">
                          <a:solidFill>
                            <a:schemeClr val="tx1"/>
                          </a:solidFill>
                          <a:latin typeface="Times New Roman" panose="02020603050405020304" pitchFamily="18" charset="0"/>
                          <a:cs typeface="Times New Roman" panose="02020603050405020304" pitchFamily="18" charset="0"/>
                        </a:rPr>
                        <a:t>Pa</a:t>
                      </a:r>
                      <a:r>
                        <a:rPr sz="2200" b="1" i="1" spc="-15" dirty="0">
                          <a:solidFill>
                            <a:schemeClr val="tx1"/>
                          </a:solidFill>
                          <a:latin typeface="Times New Roman" panose="02020603050405020304" pitchFamily="18" charset="0"/>
                          <a:cs typeface="Times New Roman" panose="02020603050405020304" pitchFamily="18" charset="0"/>
                        </a:rPr>
                        <a:t>y</a:t>
                      </a:r>
                      <a:r>
                        <a:rPr sz="2200" b="1" i="1" spc="-5" dirty="0">
                          <a:solidFill>
                            <a:schemeClr val="tx1"/>
                          </a:solidFill>
                          <a:latin typeface="Times New Roman" panose="02020603050405020304" pitchFamily="18" charset="0"/>
                          <a:cs typeface="Times New Roman" panose="02020603050405020304" pitchFamily="18" charset="0"/>
                        </a:rPr>
                        <a:t>able</a:t>
                      </a:r>
                      <a:r>
                        <a:rPr sz="2200" b="1" i="1" dirty="0">
                          <a:solidFill>
                            <a:schemeClr val="tx1"/>
                          </a:solidFill>
                          <a:latin typeface="Times New Roman" panose="02020603050405020304" pitchFamily="18" charset="0"/>
                          <a:cs typeface="Times New Roman" panose="02020603050405020304" pitchFamily="18" charset="0"/>
                        </a:rPr>
                        <a:t>s</a:t>
                      </a:r>
                      <a:r>
                        <a:rPr sz="2200" b="1" i="1" spc="-110" dirty="0">
                          <a:solidFill>
                            <a:schemeClr val="tx1"/>
                          </a:solidFill>
                          <a:latin typeface="Times New Roman" panose="02020603050405020304" pitchFamily="18" charset="0"/>
                          <a:cs typeface="Times New Roman" panose="02020603050405020304" pitchFamily="18" charset="0"/>
                        </a:rPr>
                        <a:t> </a:t>
                      </a:r>
                      <a:r>
                        <a:rPr sz="2200" b="1" i="1" spc="-5" dirty="0">
                          <a:solidFill>
                            <a:schemeClr val="tx1"/>
                          </a:solidFill>
                          <a:latin typeface="Times New Roman" panose="02020603050405020304" pitchFamily="18" charset="0"/>
                          <a:cs typeface="Times New Roman" panose="02020603050405020304" pitchFamily="18" charset="0"/>
                        </a:rPr>
                        <a:t>ag</a:t>
                      </a:r>
                      <a:r>
                        <a:rPr sz="2200" b="1" i="1" spc="-10" dirty="0">
                          <a:solidFill>
                            <a:schemeClr val="tx1"/>
                          </a:solidFill>
                          <a:latin typeface="Times New Roman" panose="02020603050405020304" pitchFamily="18" charset="0"/>
                          <a:cs typeface="Times New Roman" panose="02020603050405020304" pitchFamily="18" charset="0"/>
                        </a:rPr>
                        <a:t>e</a:t>
                      </a:r>
                      <a:r>
                        <a:rPr sz="2200" b="1" i="1" spc="-5" dirty="0">
                          <a:solidFill>
                            <a:schemeClr val="tx1"/>
                          </a:solidFill>
                          <a:latin typeface="Times New Roman" panose="02020603050405020304" pitchFamily="18" charset="0"/>
                          <a:cs typeface="Times New Roman" panose="02020603050405020304" pitchFamily="18" charset="0"/>
                        </a:rPr>
                        <a:t>i</a:t>
                      </a:r>
                      <a:r>
                        <a:rPr sz="2200" b="1" i="1" dirty="0">
                          <a:solidFill>
                            <a:schemeClr val="tx1"/>
                          </a:solidFill>
                          <a:latin typeface="Times New Roman" panose="02020603050405020304" pitchFamily="18" charset="0"/>
                          <a:cs typeface="Times New Roman" panose="02020603050405020304" pitchFamily="18" charset="0"/>
                        </a:rPr>
                        <a:t>ng</a:t>
                      </a:r>
                      <a:r>
                        <a:rPr sz="2200" b="1" i="1" spc="-114" dirty="0">
                          <a:solidFill>
                            <a:schemeClr val="tx1"/>
                          </a:solidFill>
                          <a:latin typeface="Times New Roman" panose="02020603050405020304" pitchFamily="18" charset="0"/>
                          <a:cs typeface="Times New Roman" panose="02020603050405020304" pitchFamily="18" charset="0"/>
                        </a:rPr>
                        <a:t> </a:t>
                      </a:r>
                      <a:r>
                        <a:rPr sz="2200" b="1" i="1" spc="-15" dirty="0">
                          <a:solidFill>
                            <a:schemeClr val="tx1"/>
                          </a:solidFill>
                          <a:latin typeface="Times New Roman" panose="02020603050405020304" pitchFamily="18" charset="0"/>
                          <a:cs typeface="Times New Roman" panose="02020603050405020304" pitchFamily="18" charset="0"/>
                        </a:rPr>
                        <a:t>s</a:t>
                      </a:r>
                      <a:r>
                        <a:rPr sz="2200" b="1" i="1" spc="-5" dirty="0">
                          <a:solidFill>
                            <a:schemeClr val="tx1"/>
                          </a:solidFill>
                          <a:latin typeface="Times New Roman" panose="02020603050405020304" pitchFamily="18" charset="0"/>
                          <a:cs typeface="Times New Roman" panose="02020603050405020304" pitchFamily="18" charset="0"/>
                        </a:rPr>
                        <a:t>ch</a:t>
                      </a:r>
                      <a:r>
                        <a:rPr sz="2200" b="1" i="1" spc="-10" dirty="0">
                          <a:solidFill>
                            <a:schemeClr val="tx1"/>
                          </a:solidFill>
                          <a:latin typeface="Times New Roman" panose="02020603050405020304" pitchFamily="18" charset="0"/>
                          <a:cs typeface="Times New Roman" panose="02020603050405020304" pitchFamily="18" charset="0"/>
                        </a:rPr>
                        <a:t>e</a:t>
                      </a:r>
                      <a:r>
                        <a:rPr sz="2200" b="1" i="1" dirty="0">
                          <a:solidFill>
                            <a:schemeClr val="tx1"/>
                          </a:solidFill>
                          <a:latin typeface="Times New Roman" panose="02020603050405020304" pitchFamily="18" charset="0"/>
                          <a:cs typeface="Times New Roman" panose="02020603050405020304" pitchFamily="18" charset="0"/>
                        </a:rPr>
                        <a:t>du</a:t>
                      </a:r>
                      <a:r>
                        <a:rPr sz="2200" b="1" i="1" spc="-5" dirty="0">
                          <a:solidFill>
                            <a:schemeClr val="tx1"/>
                          </a:solidFill>
                          <a:latin typeface="Times New Roman" panose="02020603050405020304" pitchFamily="18" charset="0"/>
                          <a:cs typeface="Times New Roman" panose="02020603050405020304" pitchFamily="18" charset="0"/>
                        </a:rPr>
                        <a:t>le</a:t>
                      </a:r>
                      <a:endParaRPr sz="2200" dirty="0">
                        <a:solidFill>
                          <a:schemeClr val="tx1"/>
                        </a:solidFill>
                        <a:latin typeface="Times New Roman" panose="02020603050405020304" pitchFamily="18" charset="0"/>
                        <a:cs typeface="Times New Roman" panose="02020603050405020304" pitchFamily="18" charset="0"/>
                      </a:endParaRPr>
                    </a:p>
                    <a:p>
                      <a:pPr marL="3915410" algn="ctr">
                        <a:lnSpc>
                          <a:spcPct val="100000"/>
                        </a:lnSpc>
                        <a:spcBef>
                          <a:spcPts val="5"/>
                        </a:spcBef>
                      </a:pPr>
                      <a:r>
                        <a:rPr sz="2200" b="1" i="1" dirty="0">
                          <a:solidFill>
                            <a:schemeClr val="tx1"/>
                          </a:solidFill>
                          <a:latin typeface="Times New Roman" panose="02020603050405020304" pitchFamily="18" charset="0"/>
                          <a:cs typeface="Times New Roman" panose="02020603050405020304" pitchFamily="18" charset="0"/>
                        </a:rPr>
                        <a:t>(A</a:t>
                      </a:r>
                      <a:r>
                        <a:rPr sz="2200" b="1" i="1" spc="-10" dirty="0">
                          <a:solidFill>
                            <a:schemeClr val="tx1"/>
                          </a:solidFill>
                          <a:latin typeface="Times New Roman" panose="02020603050405020304" pitchFamily="18" charset="0"/>
                          <a:cs typeface="Times New Roman" panose="02020603050405020304" pitchFamily="18" charset="0"/>
                        </a:rPr>
                        <a:t>m</a:t>
                      </a:r>
                      <a:r>
                        <a:rPr sz="2200" b="1" i="1" dirty="0">
                          <a:solidFill>
                            <a:schemeClr val="tx1"/>
                          </a:solidFill>
                          <a:latin typeface="Times New Roman" panose="02020603050405020304" pitchFamily="18" charset="0"/>
                          <a:cs typeface="Times New Roman" panose="02020603050405020304" pitchFamily="18" charset="0"/>
                        </a:rPr>
                        <a:t>ount</a:t>
                      </a:r>
                      <a:r>
                        <a:rPr sz="2200" b="1" i="1" spc="-114" dirty="0">
                          <a:solidFill>
                            <a:schemeClr val="tx1"/>
                          </a:solidFill>
                          <a:latin typeface="Times New Roman" panose="02020603050405020304" pitchFamily="18" charset="0"/>
                          <a:cs typeface="Times New Roman" panose="02020603050405020304" pitchFamily="18" charset="0"/>
                        </a:rPr>
                        <a:t> </a:t>
                      </a:r>
                      <a:r>
                        <a:rPr sz="2200" b="1" i="1" spc="-5" dirty="0">
                          <a:solidFill>
                            <a:schemeClr val="tx1"/>
                          </a:solidFill>
                          <a:latin typeface="Times New Roman" panose="02020603050405020304" pitchFamily="18" charset="0"/>
                          <a:cs typeface="Times New Roman" panose="02020603050405020304" pitchFamily="18" charset="0"/>
                        </a:rPr>
                        <a:t>i</a:t>
                      </a:r>
                      <a:r>
                        <a:rPr sz="2200" b="1" i="1" dirty="0">
                          <a:solidFill>
                            <a:schemeClr val="tx1"/>
                          </a:solidFill>
                          <a:latin typeface="Times New Roman" panose="02020603050405020304" pitchFamily="18" charset="0"/>
                          <a:cs typeface="Times New Roman" panose="02020603050405020304" pitchFamily="18" charset="0"/>
                        </a:rPr>
                        <a:t>n</a:t>
                      </a:r>
                      <a:r>
                        <a:rPr sz="2200" b="1" i="1" spc="-114" dirty="0">
                          <a:solidFill>
                            <a:schemeClr val="tx1"/>
                          </a:solidFill>
                          <a:latin typeface="Times New Roman" panose="02020603050405020304" pitchFamily="18" charset="0"/>
                          <a:cs typeface="Times New Roman" panose="02020603050405020304" pitchFamily="18" charset="0"/>
                        </a:rPr>
                        <a:t> </a:t>
                      </a:r>
                      <a:r>
                        <a:rPr sz="2200" b="1" i="1" spc="-15" dirty="0">
                          <a:solidFill>
                            <a:schemeClr val="tx1"/>
                          </a:solidFill>
                          <a:latin typeface="Times New Roman" panose="02020603050405020304" pitchFamily="18" charset="0"/>
                          <a:cs typeface="Times New Roman" panose="02020603050405020304" pitchFamily="18" charset="0"/>
                        </a:rPr>
                        <a:t>R</a:t>
                      </a:r>
                      <a:r>
                        <a:rPr sz="2200" b="1" i="1" spc="-5" dirty="0">
                          <a:solidFill>
                            <a:schemeClr val="tx1"/>
                          </a:solidFill>
                          <a:latin typeface="Times New Roman" panose="02020603050405020304" pitchFamily="18" charset="0"/>
                          <a:cs typeface="Times New Roman" panose="02020603050405020304" pitchFamily="18" charset="0"/>
                        </a:rPr>
                        <a:t>s.)</a:t>
                      </a:r>
                      <a:endParaRPr sz="22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3"/>
                  </a:ext>
                </a:extLst>
              </a:tr>
              <a:tr h="750989">
                <a:tc vMerge="1">
                  <a:txBody>
                    <a:bodyPr/>
                    <a:lstStyle/>
                    <a:p>
                      <a:endParaRPr/>
                    </a:p>
                  </a:txBody>
                  <a:tcPr marL="0" marR="0" marT="0" marB="0">
                    <a:lnR w="12700">
                      <a:solidFill>
                        <a:srgbClr val="000000"/>
                      </a:solidFill>
                      <a:prstDash val="solid"/>
                    </a:lnR>
                    <a:lnT w="12700">
                      <a:solidFill>
                        <a:srgbClr val="000000"/>
                      </a:solidFill>
                      <a:prstDash val="solid"/>
                    </a:lnT>
                  </a:tcPr>
                </a:tc>
                <a:tc vMerge="1">
                  <a:txBody>
                    <a:bodyPr/>
                    <a:lstStyle/>
                    <a:p>
                      <a:endParaRPr/>
                    </a:p>
                  </a:txBody>
                  <a:tcPr marL="0" marR="0" marT="25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4">
                  <a:txBody>
                    <a:bodyPr/>
                    <a:lstStyle/>
                    <a:p>
                      <a:pPr marL="1220470" marR="267335" indent="-946785">
                        <a:lnSpc>
                          <a:spcPct val="100000"/>
                        </a:lnSpc>
                        <a:spcBef>
                          <a:spcPts val="315"/>
                        </a:spcBef>
                      </a:pPr>
                      <a:r>
                        <a:rPr sz="2200" b="1" i="1" spc="-220" dirty="0">
                          <a:solidFill>
                            <a:schemeClr val="tx1"/>
                          </a:solidFill>
                          <a:latin typeface="Times New Roman" panose="02020603050405020304" pitchFamily="18" charset="0"/>
                          <a:cs typeface="Times New Roman" panose="02020603050405020304" pitchFamily="18" charset="0"/>
                        </a:rPr>
                        <a:t>Outstanding</a:t>
                      </a:r>
                      <a:r>
                        <a:rPr sz="2200" b="1" i="1" spc="-125" dirty="0">
                          <a:solidFill>
                            <a:schemeClr val="tx1"/>
                          </a:solidFill>
                          <a:latin typeface="Times New Roman" panose="02020603050405020304" pitchFamily="18" charset="0"/>
                          <a:cs typeface="Times New Roman" panose="02020603050405020304" pitchFamily="18" charset="0"/>
                        </a:rPr>
                        <a:t> </a:t>
                      </a:r>
                      <a:r>
                        <a:rPr sz="2200" b="1" i="1" spc="-180" dirty="0">
                          <a:solidFill>
                            <a:schemeClr val="tx1"/>
                          </a:solidFill>
                          <a:latin typeface="Times New Roman" panose="02020603050405020304" pitchFamily="18" charset="0"/>
                          <a:cs typeface="Times New Roman" panose="02020603050405020304" pitchFamily="18" charset="0"/>
                        </a:rPr>
                        <a:t>for</a:t>
                      </a:r>
                      <a:r>
                        <a:rPr sz="2200" b="1" i="1" spc="-105" dirty="0">
                          <a:solidFill>
                            <a:schemeClr val="tx1"/>
                          </a:solidFill>
                          <a:latin typeface="Times New Roman" panose="02020603050405020304" pitchFamily="18" charset="0"/>
                          <a:cs typeface="Times New Roman" panose="02020603050405020304" pitchFamily="18" charset="0"/>
                        </a:rPr>
                        <a:t> </a:t>
                      </a:r>
                      <a:r>
                        <a:rPr sz="2200" b="1" i="1" spc="-200" dirty="0">
                          <a:solidFill>
                            <a:schemeClr val="tx1"/>
                          </a:solidFill>
                          <a:latin typeface="Times New Roman" panose="02020603050405020304" pitchFamily="18" charset="0"/>
                          <a:cs typeface="Times New Roman" panose="02020603050405020304" pitchFamily="18" charset="0"/>
                        </a:rPr>
                        <a:t>following</a:t>
                      </a:r>
                      <a:r>
                        <a:rPr sz="2200" b="1" i="1" spc="-130" dirty="0">
                          <a:solidFill>
                            <a:schemeClr val="tx1"/>
                          </a:solidFill>
                          <a:latin typeface="Times New Roman" panose="02020603050405020304" pitchFamily="18" charset="0"/>
                          <a:cs typeface="Times New Roman" panose="02020603050405020304" pitchFamily="18" charset="0"/>
                        </a:rPr>
                        <a:t> </a:t>
                      </a:r>
                      <a:r>
                        <a:rPr sz="2200" b="1" i="1" spc="-210" dirty="0">
                          <a:solidFill>
                            <a:schemeClr val="tx1"/>
                          </a:solidFill>
                          <a:latin typeface="Times New Roman" panose="02020603050405020304" pitchFamily="18" charset="0"/>
                          <a:cs typeface="Times New Roman" panose="02020603050405020304" pitchFamily="18" charset="0"/>
                        </a:rPr>
                        <a:t>periods</a:t>
                      </a:r>
                      <a:r>
                        <a:rPr sz="2200" b="1" i="1" spc="-110" dirty="0">
                          <a:solidFill>
                            <a:schemeClr val="tx1"/>
                          </a:solidFill>
                          <a:latin typeface="Times New Roman" panose="02020603050405020304" pitchFamily="18" charset="0"/>
                          <a:cs typeface="Times New Roman" panose="02020603050405020304" pitchFamily="18" charset="0"/>
                        </a:rPr>
                        <a:t> </a:t>
                      </a:r>
                      <a:r>
                        <a:rPr sz="2200" b="1" i="1" spc="-225" dirty="0">
                          <a:solidFill>
                            <a:schemeClr val="tx1"/>
                          </a:solidFill>
                          <a:latin typeface="Times New Roman" panose="02020603050405020304" pitchFamily="18" charset="0"/>
                          <a:cs typeface="Times New Roman" panose="02020603050405020304" pitchFamily="18" charset="0"/>
                        </a:rPr>
                        <a:t>from </a:t>
                      </a:r>
                      <a:r>
                        <a:rPr sz="2200" b="1" i="1" spc="-595" dirty="0">
                          <a:solidFill>
                            <a:schemeClr val="tx1"/>
                          </a:solidFill>
                          <a:latin typeface="Times New Roman" panose="02020603050405020304" pitchFamily="18" charset="0"/>
                          <a:cs typeface="Times New Roman" panose="02020603050405020304" pitchFamily="18" charset="0"/>
                        </a:rPr>
                        <a:t> </a:t>
                      </a:r>
                      <a:r>
                        <a:rPr sz="2200" b="1" i="1" dirty="0">
                          <a:solidFill>
                            <a:schemeClr val="tx1"/>
                          </a:solidFill>
                          <a:latin typeface="Times New Roman" panose="02020603050405020304" pitchFamily="18" charset="0"/>
                          <a:cs typeface="Times New Roman" panose="02020603050405020304" pitchFamily="18" charset="0"/>
                        </a:rPr>
                        <a:t>due</a:t>
                      </a:r>
                      <a:r>
                        <a:rPr sz="2200" b="1" i="1" spc="-125" dirty="0">
                          <a:solidFill>
                            <a:schemeClr val="tx1"/>
                          </a:solidFill>
                          <a:latin typeface="Times New Roman" panose="02020603050405020304" pitchFamily="18" charset="0"/>
                          <a:cs typeface="Times New Roman" panose="02020603050405020304" pitchFamily="18" charset="0"/>
                        </a:rPr>
                        <a:t> </a:t>
                      </a:r>
                      <a:r>
                        <a:rPr sz="2200" b="1" i="1" dirty="0">
                          <a:solidFill>
                            <a:schemeClr val="tx1"/>
                          </a:solidFill>
                          <a:latin typeface="Times New Roman" panose="02020603050405020304" pitchFamily="18" charset="0"/>
                          <a:cs typeface="Times New Roman" panose="02020603050405020304" pitchFamily="18" charset="0"/>
                        </a:rPr>
                        <a:t>date</a:t>
                      </a:r>
                      <a:r>
                        <a:rPr sz="2200" b="1" i="1" spc="-114" dirty="0">
                          <a:solidFill>
                            <a:schemeClr val="tx1"/>
                          </a:solidFill>
                          <a:latin typeface="Times New Roman" panose="02020603050405020304" pitchFamily="18" charset="0"/>
                          <a:cs typeface="Times New Roman" panose="02020603050405020304" pitchFamily="18" charset="0"/>
                        </a:rPr>
                        <a:t> </a:t>
                      </a:r>
                      <a:r>
                        <a:rPr sz="2200" b="1" i="1" dirty="0">
                          <a:solidFill>
                            <a:schemeClr val="tx1"/>
                          </a:solidFill>
                          <a:latin typeface="Times New Roman" panose="02020603050405020304" pitchFamily="18" charset="0"/>
                          <a:cs typeface="Times New Roman" panose="02020603050405020304" pitchFamily="18" charset="0"/>
                        </a:rPr>
                        <a:t>of</a:t>
                      </a:r>
                      <a:r>
                        <a:rPr sz="2200" b="1" i="1" spc="-114" dirty="0">
                          <a:solidFill>
                            <a:schemeClr val="tx1"/>
                          </a:solidFill>
                          <a:latin typeface="Times New Roman" panose="02020603050405020304" pitchFamily="18" charset="0"/>
                          <a:cs typeface="Times New Roman" panose="02020603050405020304" pitchFamily="18" charset="0"/>
                        </a:rPr>
                        <a:t> </a:t>
                      </a:r>
                      <a:r>
                        <a:rPr sz="2200" b="1" i="1" spc="5" dirty="0">
                          <a:solidFill>
                            <a:schemeClr val="tx1"/>
                          </a:solidFill>
                          <a:latin typeface="Times New Roman" panose="02020603050405020304" pitchFamily="18" charset="0"/>
                          <a:cs typeface="Times New Roman" panose="02020603050405020304" pitchFamily="18" charset="0"/>
                        </a:rPr>
                        <a:t>p</a:t>
                      </a:r>
                      <a:r>
                        <a:rPr sz="2200" b="1" i="1" spc="-5" dirty="0">
                          <a:solidFill>
                            <a:schemeClr val="tx1"/>
                          </a:solidFill>
                          <a:latin typeface="Times New Roman" panose="02020603050405020304" pitchFamily="18" charset="0"/>
                          <a:cs typeface="Times New Roman" panose="02020603050405020304" pitchFamily="18" charset="0"/>
                        </a:rPr>
                        <a:t>a</a:t>
                      </a:r>
                      <a:r>
                        <a:rPr sz="2200" b="1" i="1" spc="-15" dirty="0">
                          <a:solidFill>
                            <a:schemeClr val="tx1"/>
                          </a:solidFill>
                          <a:latin typeface="Times New Roman" panose="02020603050405020304" pitchFamily="18" charset="0"/>
                          <a:cs typeface="Times New Roman" panose="02020603050405020304" pitchFamily="18" charset="0"/>
                        </a:rPr>
                        <a:t>y</a:t>
                      </a:r>
                      <a:r>
                        <a:rPr sz="2200" b="1" i="1" dirty="0">
                          <a:solidFill>
                            <a:schemeClr val="tx1"/>
                          </a:solidFill>
                          <a:latin typeface="Times New Roman" panose="02020603050405020304" pitchFamily="18" charset="0"/>
                          <a:cs typeface="Times New Roman" panose="02020603050405020304" pitchFamily="18" charset="0"/>
                        </a:rPr>
                        <a:t>m</a:t>
                      </a:r>
                      <a:r>
                        <a:rPr sz="2200" b="1" i="1" spc="-15" dirty="0">
                          <a:solidFill>
                            <a:schemeClr val="tx1"/>
                          </a:solidFill>
                          <a:latin typeface="Times New Roman" panose="02020603050405020304" pitchFamily="18" charset="0"/>
                          <a:cs typeface="Times New Roman" panose="02020603050405020304" pitchFamily="18" charset="0"/>
                        </a:rPr>
                        <a:t>e</a:t>
                      </a:r>
                      <a:r>
                        <a:rPr sz="2200" b="1" i="1" dirty="0">
                          <a:solidFill>
                            <a:schemeClr val="tx1"/>
                          </a:solidFill>
                          <a:latin typeface="Times New Roman" panose="02020603050405020304" pitchFamily="18" charset="0"/>
                          <a:cs typeface="Times New Roman" panose="02020603050405020304" pitchFamily="18" charset="0"/>
                        </a:rPr>
                        <a:t>nt#</a:t>
                      </a:r>
                      <a:endParaRPr sz="220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22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4"/>
                  </a:ext>
                </a:extLst>
              </a:tr>
              <a:tr h="1138935">
                <a:tc vMerge="1">
                  <a:txBody>
                    <a:bodyPr/>
                    <a:lstStyle/>
                    <a:p>
                      <a:endParaRPr/>
                    </a:p>
                  </a:txBody>
                  <a:tcPr marL="0" marR="0" marT="0" marB="0">
                    <a:lnR w="12700">
                      <a:solidFill>
                        <a:srgbClr val="000000"/>
                      </a:solidFill>
                      <a:prstDash val="solid"/>
                    </a:lnR>
                    <a:lnT w="12700">
                      <a:solidFill>
                        <a:srgbClr val="000000"/>
                      </a:solidFill>
                      <a:prstDash val="solid"/>
                    </a:lnT>
                  </a:tcPr>
                </a:tc>
                <a:tc>
                  <a:txBody>
                    <a:bodyPr/>
                    <a:lstStyle/>
                    <a:p>
                      <a:pPr>
                        <a:lnSpc>
                          <a:spcPct val="100000"/>
                        </a:lnSpc>
                      </a:pPr>
                      <a:endParaRPr sz="22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algn="ctr">
                        <a:lnSpc>
                          <a:spcPct val="100000"/>
                        </a:lnSpc>
                        <a:spcBef>
                          <a:spcPts val="310"/>
                        </a:spcBef>
                      </a:pPr>
                      <a:r>
                        <a:rPr sz="2200" b="1" i="1" dirty="0">
                          <a:solidFill>
                            <a:schemeClr val="tx1"/>
                          </a:solidFill>
                          <a:latin typeface="Times New Roman" panose="02020603050405020304" pitchFamily="18" charset="0"/>
                          <a:cs typeface="Times New Roman" panose="02020603050405020304" pitchFamily="18" charset="0"/>
                        </a:rPr>
                        <a:t>Le</a:t>
                      </a:r>
                      <a:r>
                        <a:rPr sz="2200" b="1" i="1" spc="-15" dirty="0">
                          <a:solidFill>
                            <a:schemeClr val="tx1"/>
                          </a:solidFill>
                          <a:latin typeface="Times New Roman" panose="02020603050405020304" pitchFamily="18" charset="0"/>
                          <a:cs typeface="Times New Roman" panose="02020603050405020304" pitchFamily="18" charset="0"/>
                        </a:rPr>
                        <a:t>s</a:t>
                      </a:r>
                      <a:r>
                        <a:rPr sz="2200" b="1" i="1" dirty="0">
                          <a:solidFill>
                            <a:schemeClr val="tx1"/>
                          </a:solidFill>
                          <a:latin typeface="Times New Roman" panose="02020603050405020304" pitchFamily="18" charset="0"/>
                          <a:cs typeface="Times New Roman" panose="02020603050405020304" pitchFamily="18" charset="0"/>
                        </a:rPr>
                        <a:t>s</a:t>
                      </a:r>
                      <a:r>
                        <a:rPr sz="2200" b="1" i="1" spc="-114" dirty="0">
                          <a:solidFill>
                            <a:schemeClr val="tx1"/>
                          </a:solidFill>
                          <a:latin typeface="Times New Roman" panose="02020603050405020304" pitchFamily="18" charset="0"/>
                          <a:cs typeface="Times New Roman" panose="02020603050405020304" pitchFamily="18" charset="0"/>
                        </a:rPr>
                        <a:t> </a:t>
                      </a:r>
                      <a:r>
                        <a:rPr sz="2200" b="1" i="1" dirty="0">
                          <a:solidFill>
                            <a:schemeClr val="tx1"/>
                          </a:solidFill>
                          <a:latin typeface="Times New Roman" panose="02020603050405020304" pitchFamily="18" charset="0"/>
                          <a:cs typeface="Times New Roman" panose="02020603050405020304" pitchFamily="18" charset="0"/>
                        </a:rPr>
                        <a:t>th</a:t>
                      </a:r>
                      <a:r>
                        <a:rPr sz="2200" b="1" i="1" spc="-10" dirty="0">
                          <a:solidFill>
                            <a:schemeClr val="tx1"/>
                          </a:solidFill>
                          <a:latin typeface="Times New Roman" panose="02020603050405020304" pitchFamily="18" charset="0"/>
                          <a:cs typeface="Times New Roman" panose="02020603050405020304" pitchFamily="18" charset="0"/>
                        </a:rPr>
                        <a:t>a</a:t>
                      </a:r>
                      <a:r>
                        <a:rPr sz="2200" b="1" i="1" dirty="0">
                          <a:solidFill>
                            <a:schemeClr val="tx1"/>
                          </a:solidFill>
                          <a:latin typeface="Times New Roman" panose="02020603050405020304" pitchFamily="18" charset="0"/>
                          <a:cs typeface="Times New Roman" panose="02020603050405020304" pitchFamily="18" charset="0"/>
                        </a:rPr>
                        <a:t>n</a:t>
                      </a:r>
                      <a:endParaRPr sz="2200" dirty="0">
                        <a:solidFill>
                          <a:schemeClr val="tx1"/>
                        </a:solidFill>
                        <a:latin typeface="Times New Roman" panose="02020603050405020304" pitchFamily="18" charset="0"/>
                        <a:cs typeface="Times New Roman" panose="02020603050405020304" pitchFamily="18" charset="0"/>
                      </a:endParaRPr>
                    </a:p>
                    <a:p>
                      <a:pPr algn="ctr">
                        <a:lnSpc>
                          <a:spcPct val="100000"/>
                        </a:lnSpc>
                        <a:spcBef>
                          <a:spcPts val="5"/>
                        </a:spcBef>
                      </a:pPr>
                      <a:r>
                        <a:rPr sz="2200" b="1" i="1" dirty="0">
                          <a:solidFill>
                            <a:schemeClr val="tx1"/>
                          </a:solidFill>
                          <a:latin typeface="Times New Roman" panose="02020603050405020304" pitchFamily="18" charset="0"/>
                          <a:cs typeface="Times New Roman" panose="02020603050405020304" pitchFamily="18" charset="0"/>
                        </a:rPr>
                        <a:t>1</a:t>
                      </a:r>
                      <a:r>
                        <a:rPr sz="2200" b="1" i="1" spc="-114" dirty="0">
                          <a:solidFill>
                            <a:schemeClr val="tx1"/>
                          </a:solidFill>
                          <a:latin typeface="Times New Roman" panose="02020603050405020304" pitchFamily="18" charset="0"/>
                          <a:cs typeface="Times New Roman" panose="02020603050405020304" pitchFamily="18" charset="0"/>
                        </a:rPr>
                        <a:t> </a:t>
                      </a:r>
                      <a:r>
                        <a:rPr sz="2200" b="1" i="1" spc="-10" dirty="0">
                          <a:solidFill>
                            <a:schemeClr val="tx1"/>
                          </a:solidFill>
                          <a:latin typeface="Times New Roman" panose="02020603050405020304" pitchFamily="18" charset="0"/>
                          <a:cs typeface="Times New Roman" panose="02020603050405020304" pitchFamily="18" charset="0"/>
                        </a:rPr>
                        <a:t>y</a:t>
                      </a:r>
                      <a:r>
                        <a:rPr sz="2200" b="1" i="1" spc="-5" dirty="0">
                          <a:solidFill>
                            <a:schemeClr val="tx1"/>
                          </a:solidFill>
                          <a:latin typeface="Times New Roman" panose="02020603050405020304" pitchFamily="18" charset="0"/>
                          <a:cs typeface="Times New Roman" panose="02020603050405020304" pitchFamily="18" charset="0"/>
                        </a:rPr>
                        <a:t>e</a:t>
                      </a:r>
                      <a:r>
                        <a:rPr sz="2200" b="1" i="1" spc="-15" dirty="0">
                          <a:solidFill>
                            <a:schemeClr val="tx1"/>
                          </a:solidFill>
                          <a:latin typeface="Times New Roman" panose="02020603050405020304" pitchFamily="18" charset="0"/>
                          <a:cs typeface="Times New Roman" panose="02020603050405020304" pitchFamily="18" charset="0"/>
                        </a:rPr>
                        <a:t>a</a:t>
                      </a:r>
                      <a:r>
                        <a:rPr sz="2200" b="1" i="1" dirty="0">
                          <a:solidFill>
                            <a:schemeClr val="tx1"/>
                          </a:solidFill>
                          <a:latin typeface="Times New Roman" panose="02020603050405020304" pitchFamily="18" charset="0"/>
                          <a:cs typeface="Times New Roman" panose="02020603050405020304" pitchFamily="18" charset="0"/>
                        </a:rPr>
                        <a:t>r</a:t>
                      </a:r>
                      <a:endParaRPr sz="22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102235">
                        <a:lnSpc>
                          <a:spcPct val="100000"/>
                        </a:lnSpc>
                        <a:spcBef>
                          <a:spcPts val="310"/>
                        </a:spcBef>
                      </a:pPr>
                      <a:r>
                        <a:rPr sz="2200" b="1" i="1" spc="-10" dirty="0">
                          <a:solidFill>
                            <a:schemeClr val="tx1"/>
                          </a:solidFill>
                          <a:latin typeface="Times New Roman" panose="02020603050405020304" pitchFamily="18" charset="0"/>
                          <a:cs typeface="Times New Roman" panose="02020603050405020304" pitchFamily="18" charset="0"/>
                        </a:rPr>
                        <a:t>1</a:t>
                      </a:r>
                      <a:r>
                        <a:rPr sz="2200" b="1" i="1" spc="-5" dirty="0">
                          <a:solidFill>
                            <a:schemeClr val="tx1"/>
                          </a:solidFill>
                          <a:latin typeface="Times New Roman" panose="02020603050405020304" pitchFamily="18" charset="0"/>
                          <a:cs typeface="Times New Roman" panose="02020603050405020304" pitchFamily="18" charset="0"/>
                        </a:rPr>
                        <a:t>-</a:t>
                      </a:r>
                      <a:r>
                        <a:rPr sz="2200" b="1" i="1" dirty="0">
                          <a:solidFill>
                            <a:schemeClr val="tx1"/>
                          </a:solidFill>
                          <a:latin typeface="Times New Roman" panose="02020603050405020304" pitchFamily="18" charset="0"/>
                          <a:cs typeface="Times New Roman" panose="02020603050405020304" pitchFamily="18" charset="0"/>
                        </a:rPr>
                        <a:t>2</a:t>
                      </a:r>
                      <a:r>
                        <a:rPr sz="2200" b="1" i="1" spc="-114" dirty="0">
                          <a:solidFill>
                            <a:schemeClr val="tx1"/>
                          </a:solidFill>
                          <a:latin typeface="Times New Roman" panose="02020603050405020304" pitchFamily="18" charset="0"/>
                          <a:cs typeface="Times New Roman" panose="02020603050405020304" pitchFamily="18" charset="0"/>
                        </a:rPr>
                        <a:t> </a:t>
                      </a:r>
                      <a:r>
                        <a:rPr sz="2200" b="1" i="1" spc="-15" dirty="0">
                          <a:solidFill>
                            <a:schemeClr val="tx1"/>
                          </a:solidFill>
                          <a:latin typeface="Times New Roman" panose="02020603050405020304" pitchFamily="18" charset="0"/>
                          <a:cs typeface="Times New Roman" panose="02020603050405020304" pitchFamily="18" charset="0"/>
                        </a:rPr>
                        <a:t>y</a:t>
                      </a:r>
                      <a:r>
                        <a:rPr sz="2200" b="1" i="1" spc="-5" dirty="0">
                          <a:solidFill>
                            <a:schemeClr val="tx1"/>
                          </a:solidFill>
                          <a:latin typeface="Times New Roman" panose="02020603050405020304" pitchFamily="18" charset="0"/>
                          <a:cs typeface="Times New Roman" panose="02020603050405020304" pitchFamily="18" charset="0"/>
                        </a:rPr>
                        <a:t>e</a:t>
                      </a:r>
                      <a:r>
                        <a:rPr sz="2200" b="1" i="1" spc="-15" dirty="0">
                          <a:solidFill>
                            <a:schemeClr val="tx1"/>
                          </a:solidFill>
                          <a:latin typeface="Times New Roman" panose="02020603050405020304" pitchFamily="18" charset="0"/>
                          <a:cs typeface="Times New Roman" panose="02020603050405020304" pitchFamily="18" charset="0"/>
                        </a:rPr>
                        <a:t>a</a:t>
                      </a:r>
                      <a:r>
                        <a:rPr sz="2200" b="1" i="1" dirty="0">
                          <a:solidFill>
                            <a:schemeClr val="tx1"/>
                          </a:solidFill>
                          <a:latin typeface="Times New Roman" panose="02020603050405020304" pitchFamily="18" charset="0"/>
                          <a:cs typeface="Times New Roman" panose="02020603050405020304" pitchFamily="18" charset="0"/>
                        </a:rPr>
                        <a:t>rs</a:t>
                      </a:r>
                      <a:endParaRPr sz="22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114300">
                        <a:lnSpc>
                          <a:spcPct val="100000"/>
                        </a:lnSpc>
                        <a:spcBef>
                          <a:spcPts val="310"/>
                        </a:spcBef>
                      </a:pPr>
                      <a:r>
                        <a:rPr sz="2200" b="1" i="1" spc="-10" dirty="0">
                          <a:solidFill>
                            <a:schemeClr val="tx1"/>
                          </a:solidFill>
                          <a:latin typeface="Times New Roman" panose="02020603050405020304" pitchFamily="18" charset="0"/>
                          <a:cs typeface="Times New Roman" panose="02020603050405020304" pitchFamily="18" charset="0"/>
                        </a:rPr>
                        <a:t>2</a:t>
                      </a:r>
                      <a:r>
                        <a:rPr sz="2200" b="1" i="1" spc="-5" dirty="0">
                          <a:solidFill>
                            <a:schemeClr val="tx1"/>
                          </a:solidFill>
                          <a:latin typeface="Times New Roman" panose="02020603050405020304" pitchFamily="18" charset="0"/>
                          <a:cs typeface="Times New Roman" panose="02020603050405020304" pitchFamily="18" charset="0"/>
                        </a:rPr>
                        <a:t>-</a:t>
                      </a:r>
                      <a:r>
                        <a:rPr sz="2200" b="1" i="1" dirty="0">
                          <a:solidFill>
                            <a:schemeClr val="tx1"/>
                          </a:solidFill>
                          <a:latin typeface="Times New Roman" panose="02020603050405020304" pitchFamily="18" charset="0"/>
                          <a:cs typeface="Times New Roman" panose="02020603050405020304" pitchFamily="18" charset="0"/>
                        </a:rPr>
                        <a:t>3</a:t>
                      </a:r>
                      <a:r>
                        <a:rPr sz="2200" b="1" i="1" spc="-114" dirty="0">
                          <a:solidFill>
                            <a:schemeClr val="tx1"/>
                          </a:solidFill>
                          <a:latin typeface="Times New Roman" panose="02020603050405020304" pitchFamily="18" charset="0"/>
                          <a:cs typeface="Times New Roman" panose="02020603050405020304" pitchFamily="18" charset="0"/>
                        </a:rPr>
                        <a:t> </a:t>
                      </a:r>
                      <a:r>
                        <a:rPr sz="2200" b="1" i="1" spc="-15" dirty="0">
                          <a:solidFill>
                            <a:schemeClr val="tx1"/>
                          </a:solidFill>
                          <a:latin typeface="Times New Roman" panose="02020603050405020304" pitchFamily="18" charset="0"/>
                          <a:cs typeface="Times New Roman" panose="02020603050405020304" pitchFamily="18" charset="0"/>
                        </a:rPr>
                        <a:t>y</a:t>
                      </a:r>
                      <a:r>
                        <a:rPr sz="2200" b="1" i="1" spc="-5" dirty="0">
                          <a:solidFill>
                            <a:schemeClr val="tx1"/>
                          </a:solidFill>
                          <a:latin typeface="Times New Roman" panose="02020603050405020304" pitchFamily="18" charset="0"/>
                          <a:cs typeface="Times New Roman" panose="02020603050405020304" pitchFamily="18" charset="0"/>
                        </a:rPr>
                        <a:t>e</a:t>
                      </a:r>
                      <a:r>
                        <a:rPr sz="2200" b="1" i="1" spc="-15" dirty="0">
                          <a:solidFill>
                            <a:schemeClr val="tx1"/>
                          </a:solidFill>
                          <a:latin typeface="Times New Roman" panose="02020603050405020304" pitchFamily="18" charset="0"/>
                          <a:cs typeface="Times New Roman" panose="02020603050405020304" pitchFamily="18" charset="0"/>
                        </a:rPr>
                        <a:t>a</a:t>
                      </a:r>
                      <a:r>
                        <a:rPr sz="2200" b="1" i="1" dirty="0">
                          <a:solidFill>
                            <a:schemeClr val="tx1"/>
                          </a:solidFill>
                          <a:latin typeface="Times New Roman" panose="02020603050405020304" pitchFamily="18" charset="0"/>
                          <a:cs typeface="Times New Roman" panose="02020603050405020304" pitchFamily="18" charset="0"/>
                        </a:rPr>
                        <a:t>rs</a:t>
                      </a:r>
                      <a:endParaRPr sz="22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220345" marR="210820" indent="63500" algn="just">
                        <a:lnSpc>
                          <a:spcPct val="100000"/>
                        </a:lnSpc>
                        <a:spcBef>
                          <a:spcPts val="310"/>
                        </a:spcBef>
                      </a:pPr>
                      <a:r>
                        <a:rPr sz="2200" b="1" i="1" spc="-245" dirty="0">
                          <a:solidFill>
                            <a:schemeClr val="tx1"/>
                          </a:solidFill>
                          <a:latin typeface="Times New Roman" panose="02020603050405020304" pitchFamily="18" charset="0"/>
                          <a:cs typeface="Times New Roman" panose="02020603050405020304" pitchFamily="18" charset="0"/>
                        </a:rPr>
                        <a:t>More </a:t>
                      </a:r>
                      <a:r>
                        <a:rPr sz="2200" b="1" i="1" spc="-240" dirty="0">
                          <a:solidFill>
                            <a:schemeClr val="tx1"/>
                          </a:solidFill>
                          <a:latin typeface="Times New Roman" panose="02020603050405020304" pitchFamily="18" charset="0"/>
                          <a:cs typeface="Times New Roman" panose="02020603050405020304" pitchFamily="18" charset="0"/>
                        </a:rPr>
                        <a:t> </a:t>
                      </a:r>
                      <a:r>
                        <a:rPr sz="2200" b="1" i="1" dirty="0">
                          <a:solidFill>
                            <a:schemeClr val="tx1"/>
                          </a:solidFill>
                          <a:latin typeface="Times New Roman" panose="02020603050405020304" pitchFamily="18" charset="0"/>
                          <a:cs typeface="Times New Roman" panose="02020603050405020304" pitchFamily="18" charset="0"/>
                        </a:rPr>
                        <a:t>than</a:t>
                      </a:r>
                      <a:r>
                        <a:rPr sz="2200" b="1" i="1" spc="-114" dirty="0">
                          <a:solidFill>
                            <a:schemeClr val="tx1"/>
                          </a:solidFill>
                          <a:latin typeface="Times New Roman" panose="02020603050405020304" pitchFamily="18" charset="0"/>
                          <a:cs typeface="Times New Roman" panose="02020603050405020304" pitchFamily="18" charset="0"/>
                        </a:rPr>
                        <a:t> </a:t>
                      </a:r>
                      <a:r>
                        <a:rPr sz="2200" b="1" i="1" dirty="0">
                          <a:solidFill>
                            <a:schemeClr val="tx1"/>
                          </a:solidFill>
                          <a:latin typeface="Times New Roman" panose="02020603050405020304" pitchFamily="18" charset="0"/>
                          <a:cs typeface="Times New Roman" panose="02020603050405020304" pitchFamily="18" charset="0"/>
                        </a:rPr>
                        <a:t>3 </a:t>
                      </a:r>
                      <a:r>
                        <a:rPr sz="2200" b="1" i="1" spc="-220" dirty="0">
                          <a:solidFill>
                            <a:schemeClr val="tx1"/>
                          </a:solidFill>
                          <a:latin typeface="Times New Roman" panose="02020603050405020304" pitchFamily="18" charset="0"/>
                          <a:cs typeface="Times New Roman" panose="02020603050405020304" pitchFamily="18" charset="0"/>
                        </a:rPr>
                        <a:t>years</a:t>
                      </a:r>
                      <a:endParaRPr sz="22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243840">
                        <a:lnSpc>
                          <a:spcPct val="100000"/>
                        </a:lnSpc>
                        <a:spcBef>
                          <a:spcPts val="310"/>
                        </a:spcBef>
                      </a:pPr>
                      <a:r>
                        <a:rPr sz="2200" b="1" i="1" spc="-225" dirty="0">
                          <a:solidFill>
                            <a:schemeClr val="tx1"/>
                          </a:solidFill>
                          <a:latin typeface="Times New Roman" panose="02020603050405020304" pitchFamily="18" charset="0"/>
                          <a:cs typeface="Times New Roman" panose="02020603050405020304" pitchFamily="18" charset="0"/>
                        </a:rPr>
                        <a:t>Total</a:t>
                      </a:r>
                      <a:endParaRPr sz="22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5"/>
                  </a:ext>
                </a:extLst>
              </a:tr>
              <a:tr h="1691602">
                <a:tc vMerge="1">
                  <a:txBody>
                    <a:bodyPr/>
                    <a:lstStyle/>
                    <a:p>
                      <a:endParaRPr/>
                    </a:p>
                  </a:txBody>
                  <a:tcPr marL="0" marR="0" marT="0" marB="0">
                    <a:lnR w="12700">
                      <a:solidFill>
                        <a:srgbClr val="000000"/>
                      </a:solidFill>
                      <a:prstDash val="solid"/>
                    </a:lnR>
                    <a:lnT w="12700">
                      <a:solidFill>
                        <a:srgbClr val="000000"/>
                      </a:solidFill>
                      <a:prstDash val="solid"/>
                    </a:lnT>
                  </a:tcPr>
                </a:tc>
                <a:tc>
                  <a:txBody>
                    <a:bodyPr/>
                    <a:lstStyle/>
                    <a:p>
                      <a:pPr marL="361315" indent="-279400">
                        <a:lnSpc>
                          <a:spcPct val="100000"/>
                        </a:lnSpc>
                        <a:spcBef>
                          <a:spcPts val="315"/>
                        </a:spcBef>
                        <a:buAutoNum type="romanLcParenBoth"/>
                        <a:tabLst>
                          <a:tab pos="361315" algn="l"/>
                        </a:tabLst>
                      </a:pPr>
                      <a:r>
                        <a:rPr sz="2200" b="1" i="1" spc="-305" dirty="0">
                          <a:solidFill>
                            <a:schemeClr val="tx1"/>
                          </a:solidFill>
                          <a:latin typeface="Times New Roman" panose="02020603050405020304" pitchFamily="18" charset="0"/>
                          <a:cs typeface="Times New Roman" panose="02020603050405020304" pitchFamily="18" charset="0"/>
                        </a:rPr>
                        <a:t>MSME</a:t>
                      </a:r>
                      <a:endParaRPr sz="2200" dirty="0">
                        <a:solidFill>
                          <a:schemeClr val="tx1"/>
                        </a:solidFill>
                        <a:latin typeface="Times New Roman" panose="02020603050405020304" pitchFamily="18" charset="0"/>
                        <a:cs typeface="Times New Roman" panose="02020603050405020304" pitchFamily="18" charset="0"/>
                      </a:endParaRPr>
                    </a:p>
                    <a:p>
                      <a:pPr marL="425450" indent="-344170">
                        <a:lnSpc>
                          <a:spcPct val="100000"/>
                        </a:lnSpc>
                        <a:buAutoNum type="romanLcParenBoth"/>
                        <a:tabLst>
                          <a:tab pos="426084" algn="l"/>
                        </a:tabLst>
                      </a:pPr>
                      <a:r>
                        <a:rPr sz="2200" b="1" i="1" spc="-220" dirty="0">
                          <a:solidFill>
                            <a:schemeClr val="tx1"/>
                          </a:solidFill>
                          <a:latin typeface="Times New Roman" panose="02020603050405020304" pitchFamily="18" charset="0"/>
                          <a:cs typeface="Times New Roman" panose="02020603050405020304" pitchFamily="18" charset="0"/>
                        </a:rPr>
                        <a:t>Others</a:t>
                      </a:r>
                      <a:endParaRPr sz="2200" dirty="0">
                        <a:solidFill>
                          <a:schemeClr val="tx1"/>
                        </a:solidFill>
                        <a:latin typeface="Times New Roman" panose="02020603050405020304" pitchFamily="18" charset="0"/>
                        <a:cs typeface="Times New Roman" panose="02020603050405020304" pitchFamily="18" charset="0"/>
                      </a:endParaRPr>
                    </a:p>
                    <a:p>
                      <a:pPr marL="489584" indent="-408305">
                        <a:lnSpc>
                          <a:spcPct val="100000"/>
                        </a:lnSpc>
                        <a:buAutoNum type="romanLcParenBoth"/>
                        <a:tabLst>
                          <a:tab pos="490220" algn="l"/>
                        </a:tabLst>
                      </a:pPr>
                      <a:r>
                        <a:rPr sz="2200" b="1" i="1" spc="-10" dirty="0">
                          <a:solidFill>
                            <a:schemeClr val="tx1"/>
                          </a:solidFill>
                          <a:latin typeface="Times New Roman" panose="02020603050405020304" pitchFamily="18" charset="0"/>
                          <a:cs typeface="Times New Roman" panose="02020603050405020304" pitchFamily="18" charset="0"/>
                        </a:rPr>
                        <a:t>D</a:t>
                      </a:r>
                      <a:r>
                        <a:rPr sz="2200" b="1" i="1" spc="-5" dirty="0">
                          <a:solidFill>
                            <a:schemeClr val="tx1"/>
                          </a:solidFill>
                          <a:latin typeface="Times New Roman" panose="02020603050405020304" pitchFamily="18" charset="0"/>
                          <a:cs typeface="Times New Roman" panose="02020603050405020304" pitchFamily="18" charset="0"/>
                        </a:rPr>
                        <a:t>ispute</a:t>
                      </a:r>
                      <a:r>
                        <a:rPr sz="2200" b="1" i="1" dirty="0">
                          <a:solidFill>
                            <a:schemeClr val="tx1"/>
                          </a:solidFill>
                          <a:latin typeface="Times New Roman" panose="02020603050405020304" pitchFamily="18" charset="0"/>
                          <a:cs typeface="Times New Roman" panose="02020603050405020304" pitchFamily="18" charset="0"/>
                        </a:rPr>
                        <a:t>d</a:t>
                      </a:r>
                      <a:r>
                        <a:rPr sz="2200" b="1" i="1" spc="-114" dirty="0">
                          <a:solidFill>
                            <a:schemeClr val="tx1"/>
                          </a:solidFill>
                          <a:latin typeface="Times New Roman" panose="02020603050405020304" pitchFamily="18" charset="0"/>
                          <a:cs typeface="Times New Roman" panose="02020603050405020304" pitchFamily="18" charset="0"/>
                        </a:rPr>
                        <a:t> </a:t>
                      </a:r>
                      <a:r>
                        <a:rPr sz="2200" b="1" i="1" dirty="0">
                          <a:solidFill>
                            <a:schemeClr val="tx1"/>
                          </a:solidFill>
                          <a:latin typeface="Times New Roman" panose="02020603050405020304" pitchFamily="18" charset="0"/>
                          <a:cs typeface="Times New Roman" panose="02020603050405020304" pitchFamily="18" charset="0"/>
                        </a:rPr>
                        <a:t>dues</a:t>
                      </a:r>
                      <a:r>
                        <a:rPr sz="2200" b="1" i="1" spc="-110" dirty="0">
                          <a:solidFill>
                            <a:schemeClr val="tx1"/>
                          </a:solidFill>
                          <a:latin typeface="Times New Roman" panose="02020603050405020304" pitchFamily="18" charset="0"/>
                          <a:cs typeface="Times New Roman" panose="02020603050405020304" pitchFamily="18" charset="0"/>
                        </a:rPr>
                        <a:t> </a:t>
                      </a:r>
                      <a:r>
                        <a:rPr sz="2200" b="1" i="1" dirty="0">
                          <a:solidFill>
                            <a:schemeClr val="tx1"/>
                          </a:solidFill>
                          <a:latin typeface="Times New Roman" panose="02020603050405020304" pitchFamily="18" charset="0"/>
                          <a:cs typeface="Times New Roman" panose="02020603050405020304" pitchFamily="18" charset="0"/>
                        </a:rPr>
                        <a:t>–</a:t>
                      </a:r>
                      <a:r>
                        <a:rPr sz="2200" b="1" i="1" spc="-114" dirty="0">
                          <a:solidFill>
                            <a:schemeClr val="tx1"/>
                          </a:solidFill>
                          <a:latin typeface="Times New Roman" panose="02020603050405020304" pitchFamily="18" charset="0"/>
                          <a:cs typeface="Times New Roman" panose="02020603050405020304" pitchFamily="18" charset="0"/>
                        </a:rPr>
                        <a:t> </a:t>
                      </a:r>
                      <a:r>
                        <a:rPr sz="2200" b="1" i="1" spc="-5" dirty="0">
                          <a:solidFill>
                            <a:schemeClr val="tx1"/>
                          </a:solidFill>
                          <a:latin typeface="Times New Roman" panose="02020603050405020304" pitchFamily="18" charset="0"/>
                          <a:cs typeface="Times New Roman" panose="02020603050405020304" pitchFamily="18" charset="0"/>
                        </a:rPr>
                        <a:t>MSME</a:t>
                      </a:r>
                      <a:endParaRPr sz="2200" dirty="0">
                        <a:solidFill>
                          <a:schemeClr val="tx1"/>
                        </a:solidFill>
                        <a:latin typeface="Times New Roman" panose="02020603050405020304" pitchFamily="18" charset="0"/>
                        <a:cs typeface="Times New Roman" panose="02020603050405020304" pitchFamily="18" charset="0"/>
                      </a:endParaRPr>
                    </a:p>
                    <a:p>
                      <a:pPr marL="488950" indent="-407670">
                        <a:lnSpc>
                          <a:spcPct val="100000"/>
                        </a:lnSpc>
                        <a:buAutoNum type="romanLcParenBoth"/>
                        <a:tabLst>
                          <a:tab pos="489584" algn="l"/>
                        </a:tabLst>
                      </a:pPr>
                      <a:r>
                        <a:rPr sz="2200" b="1" i="1" dirty="0">
                          <a:solidFill>
                            <a:schemeClr val="tx1"/>
                          </a:solidFill>
                          <a:latin typeface="Times New Roman" panose="02020603050405020304" pitchFamily="18" charset="0"/>
                          <a:cs typeface="Times New Roman" panose="02020603050405020304" pitchFamily="18" charset="0"/>
                        </a:rPr>
                        <a:t>Disputed</a:t>
                      </a:r>
                      <a:r>
                        <a:rPr sz="2200" b="1" i="1" spc="-110" dirty="0">
                          <a:solidFill>
                            <a:schemeClr val="tx1"/>
                          </a:solidFill>
                          <a:latin typeface="Times New Roman" panose="02020603050405020304" pitchFamily="18" charset="0"/>
                          <a:cs typeface="Times New Roman" panose="02020603050405020304" pitchFamily="18" charset="0"/>
                        </a:rPr>
                        <a:t> </a:t>
                      </a:r>
                      <a:r>
                        <a:rPr sz="2200" b="1" i="1" dirty="0">
                          <a:solidFill>
                            <a:schemeClr val="tx1"/>
                          </a:solidFill>
                          <a:latin typeface="Times New Roman" panose="02020603050405020304" pitchFamily="18" charset="0"/>
                          <a:cs typeface="Times New Roman" panose="02020603050405020304" pitchFamily="18" charset="0"/>
                        </a:rPr>
                        <a:t>dues</a:t>
                      </a:r>
                      <a:r>
                        <a:rPr sz="2200" b="1" i="1" spc="-125" dirty="0">
                          <a:solidFill>
                            <a:schemeClr val="tx1"/>
                          </a:solidFill>
                          <a:latin typeface="Times New Roman" panose="02020603050405020304" pitchFamily="18" charset="0"/>
                          <a:cs typeface="Times New Roman" panose="02020603050405020304" pitchFamily="18" charset="0"/>
                        </a:rPr>
                        <a:t> </a:t>
                      </a:r>
                      <a:r>
                        <a:rPr sz="2200" b="1" i="1" dirty="0">
                          <a:solidFill>
                            <a:schemeClr val="tx1"/>
                          </a:solidFill>
                          <a:latin typeface="Times New Roman" panose="02020603050405020304" pitchFamily="18" charset="0"/>
                          <a:cs typeface="Times New Roman" panose="02020603050405020304" pitchFamily="18" charset="0"/>
                        </a:rPr>
                        <a:t>–</a:t>
                      </a:r>
                      <a:r>
                        <a:rPr sz="2200" b="1" i="1" spc="-114" dirty="0">
                          <a:solidFill>
                            <a:schemeClr val="tx1"/>
                          </a:solidFill>
                          <a:latin typeface="Times New Roman" panose="02020603050405020304" pitchFamily="18" charset="0"/>
                          <a:cs typeface="Times New Roman" panose="02020603050405020304" pitchFamily="18" charset="0"/>
                        </a:rPr>
                        <a:t> </a:t>
                      </a:r>
                      <a:r>
                        <a:rPr sz="2200" b="1" i="1" spc="-5" dirty="0">
                          <a:solidFill>
                            <a:schemeClr val="tx1"/>
                          </a:solidFill>
                          <a:latin typeface="Times New Roman" panose="02020603050405020304" pitchFamily="18" charset="0"/>
                          <a:cs typeface="Times New Roman" panose="02020603050405020304" pitchFamily="18" charset="0"/>
                        </a:rPr>
                        <a:t>Ot</a:t>
                      </a:r>
                      <a:r>
                        <a:rPr sz="2200" b="1" i="1" dirty="0">
                          <a:solidFill>
                            <a:schemeClr val="tx1"/>
                          </a:solidFill>
                          <a:latin typeface="Times New Roman" panose="02020603050405020304" pitchFamily="18" charset="0"/>
                          <a:cs typeface="Times New Roman" panose="02020603050405020304" pitchFamily="18" charset="0"/>
                        </a:rPr>
                        <a:t>h</a:t>
                      </a:r>
                      <a:r>
                        <a:rPr sz="2200" b="1" i="1" spc="-5" dirty="0">
                          <a:solidFill>
                            <a:schemeClr val="tx1"/>
                          </a:solidFill>
                          <a:latin typeface="Times New Roman" panose="02020603050405020304" pitchFamily="18" charset="0"/>
                          <a:cs typeface="Times New Roman" panose="02020603050405020304" pitchFamily="18" charset="0"/>
                        </a:rPr>
                        <a:t>e</a:t>
                      </a:r>
                      <a:r>
                        <a:rPr sz="2200" b="1" i="1" spc="-15" dirty="0">
                          <a:solidFill>
                            <a:schemeClr val="tx1"/>
                          </a:solidFill>
                          <a:latin typeface="Times New Roman" panose="02020603050405020304" pitchFamily="18" charset="0"/>
                          <a:cs typeface="Times New Roman" panose="02020603050405020304" pitchFamily="18" charset="0"/>
                        </a:rPr>
                        <a:t>r</a:t>
                      </a:r>
                      <a:r>
                        <a:rPr sz="2200" b="1" i="1" dirty="0">
                          <a:solidFill>
                            <a:schemeClr val="tx1"/>
                          </a:solidFill>
                          <a:latin typeface="Times New Roman" panose="02020603050405020304" pitchFamily="18" charset="0"/>
                          <a:cs typeface="Times New Roman" panose="02020603050405020304" pitchFamily="18" charset="0"/>
                        </a:rPr>
                        <a:t>s</a:t>
                      </a:r>
                      <a:endParaRPr sz="220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a:lnSpc>
                          <a:spcPct val="100000"/>
                        </a:lnSpc>
                      </a:pPr>
                      <a:endParaRPr sz="22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a:lnSpc>
                          <a:spcPct val="100000"/>
                        </a:lnSpc>
                      </a:pPr>
                      <a:endParaRPr sz="22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a:lnSpc>
                          <a:spcPct val="100000"/>
                        </a:lnSpc>
                      </a:pPr>
                      <a:endParaRPr sz="22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a:lnSpc>
                          <a:spcPct val="100000"/>
                        </a:lnSpc>
                      </a:pPr>
                      <a:endParaRPr sz="22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a:lnSpc>
                          <a:spcPct val="100000"/>
                        </a:lnSpc>
                      </a:pPr>
                      <a:endParaRPr sz="22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0130826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TextBox 2">
            <a:extLst>
              <a:ext uri="{FF2B5EF4-FFF2-40B4-BE49-F238E27FC236}">
                <a16:creationId xmlns:a16="http://schemas.microsoft.com/office/drawing/2014/main" id="{5D45C980-11DB-44C5-BF0E-9DDE3FA365A5}"/>
              </a:ext>
            </a:extLst>
          </p:cNvPr>
          <p:cNvSpPr txBox="1"/>
          <p:nvPr/>
        </p:nvSpPr>
        <p:spPr>
          <a:xfrm>
            <a:off x="1659987" y="936358"/>
            <a:ext cx="6105378" cy="938719"/>
          </a:xfrm>
          <a:prstGeom prst="rect">
            <a:avLst/>
          </a:prstGeom>
          <a:noFill/>
        </p:spPr>
        <p:txBody>
          <a:bodyPr wrap="square">
            <a:spAutoFit/>
          </a:bodyPr>
          <a:lstStyle/>
          <a:p>
            <a:r>
              <a:rPr lang="en-US" sz="5500" b="1" u="sng" dirty="0">
                <a:latin typeface="Times New Roman" panose="02020603050405020304" pitchFamily="18" charset="0"/>
                <a:cs typeface="Times New Roman" panose="02020603050405020304" pitchFamily="18" charset="0"/>
              </a:rPr>
              <a:t>Remarks</a:t>
            </a:r>
          </a:p>
        </p:txBody>
      </p:sp>
      <p:sp>
        <p:nvSpPr>
          <p:cNvPr id="5" name="TextBox 4">
            <a:extLst>
              <a:ext uri="{FF2B5EF4-FFF2-40B4-BE49-F238E27FC236}">
                <a16:creationId xmlns:a16="http://schemas.microsoft.com/office/drawing/2014/main" id="{CA73F9AB-7412-4D45-A069-1ADA42D75690}"/>
              </a:ext>
            </a:extLst>
          </p:cNvPr>
          <p:cNvSpPr txBox="1"/>
          <p:nvPr/>
        </p:nvSpPr>
        <p:spPr>
          <a:xfrm>
            <a:off x="1364565" y="2325023"/>
            <a:ext cx="10100604" cy="2015936"/>
          </a:xfrm>
          <a:prstGeom prst="rect">
            <a:avLst/>
          </a:prstGeom>
          <a:noFill/>
        </p:spPr>
        <p:txBody>
          <a:bodyPr wrap="square">
            <a:spAutoFit/>
          </a:bodyPr>
          <a:lstStyle/>
          <a:p>
            <a:pPr marL="342900" indent="-342900">
              <a:buFont typeface="Arial" panose="020B0604020202020204" pitchFamily="34" charset="0"/>
              <a:buChar char="•"/>
            </a:pPr>
            <a:r>
              <a:rPr lang="en-US" sz="2500" dirty="0">
                <a:latin typeface="Times New Roman" panose="02020603050405020304" pitchFamily="18" charset="0"/>
                <a:cs typeface="Times New Roman" panose="02020603050405020304" pitchFamily="18" charset="0"/>
              </a:rPr>
              <a:t># Similar information shall be given where no due date of payment is  specified, in that case disclosure shall be from the date of the transaction.</a:t>
            </a:r>
          </a:p>
          <a:p>
            <a:pPr marL="342900" indent="-342900">
              <a:buFont typeface="Arial" panose="020B0604020202020204" pitchFamily="34" charset="0"/>
              <a:buChar char="•"/>
            </a:pPr>
            <a:endParaRPr lang="en-US" sz="25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500" dirty="0">
                <a:latin typeface="Times New Roman" panose="02020603050405020304" pitchFamily="18" charset="0"/>
                <a:cs typeface="Times New Roman" panose="02020603050405020304" pitchFamily="18" charset="0"/>
              </a:rPr>
              <a:t>The amounts to be presented under (i) MSME and (ii) Others shall include</a:t>
            </a:r>
          </a:p>
          <a:p>
            <a:pPr algn="l"/>
            <a:r>
              <a:rPr lang="en-US" sz="2500" dirty="0">
                <a:latin typeface="Times New Roman" panose="02020603050405020304" pitchFamily="18" charset="0"/>
                <a:cs typeface="Times New Roman" panose="02020603050405020304" pitchFamily="18" charset="0"/>
              </a:rPr>
              <a:t>those trade payable dues that are undisputed</a:t>
            </a:r>
            <a:r>
              <a:rPr lang="en-US" sz="1800" b="0" i="0" u="none" strike="noStrike" baseline="0" dirty="0">
                <a:latin typeface="CIDFont+F5"/>
              </a:rPr>
              <a:t>.</a:t>
            </a:r>
            <a:endParaRPr lang="en-US" sz="25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7039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ABC3FC29-3053-4BD5-B0ED-938117E5905C}"/>
              </a:ext>
            </a:extLst>
          </p:cNvPr>
          <p:cNvGraphicFramePr>
            <a:graphicFrameLocks noGrp="1"/>
          </p:cNvGraphicFramePr>
          <p:nvPr>
            <p:extLst>
              <p:ext uri="{D42A27DB-BD31-4B8C-83A1-F6EECF244321}">
                <p14:modId xmlns:p14="http://schemas.microsoft.com/office/powerpoint/2010/main" val="3616526303"/>
              </p:ext>
            </p:extLst>
          </p:nvPr>
        </p:nvGraphicFramePr>
        <p:xfrm>
          <a:off x="768936" y="218341"/>
          <a:ext cx="11221720" cy="6098957"/>
        </p:xfrm>
        <a:graphic>
          <a:graphicData uri="http://schemas.openxmlformats.org/drawingml/2006/table">
            <a:tbl>
              <a:tblPr firstRow="1" bandRow="1">
                <a:tableStyleId>{2D5ABB26-0587-4C30-8999-92F81FD0307C}</a:tableStyleId>
              </a:tblPr>
              <a:tblGrid>
                <a:gridCol w="5610860">
                  <a:extLst>
                    <a:ext uri="{9D8B030D-6E8A-4147-A177-3AD203B41FA5}">
                      <a16:colId xmlns:a16="http://schemas.microsoft.com/office/drawing/2014/main" val="20000"/>
                    </a:ext>
                  </a:extLst>
                </a:gridCol>
                <a:gridCol w="5610860">
                  <a:extLst>
                    <a:ext uri="{9D8B030D-6E8A-4147-A177-3AD203B41FA5}">
                      <a16:colId xmlns:a16="http://schemas.microsoft.com/office/drawing/2014/main" val="20001"/>
                    </a:ext>
                  </a:extLst>
                </a:gridCol>
              </a:tblGrid>
              <a:tr h="445344">
                <a:tc>
                  <a:txBody>
                    <a:bodyPr/>
                    <a:lstStyle/>
                    <a:p>
                      <a:pPr algn="ctr">
                        <a:lnSpc>
                          <a:spcPct val="100000"/>
                        </a:lnSpc>
                        <a:spcBef>
                          <a:spcPts val="309"/>
                        </a:spcBef>
                      </a:pPr>
                      <a:r>
                        <a:rPr sz="2500" b="1" spc="-265" dirty="0">
                          <a:solidFill>
                            <a:schemeClr val="tx1"/>
                          </a:solidFill>
                          <a:latin typeface="Times New Roman" panose="02020603050405020304" pitchFamily="18" charset="0"/>
                          <a:cs typeface="Times New Roman" panose="02020603050405020304" pitchFamily="18" charset="0"/>
                        </a:rPr>
                        <a:t>Pre-amendment</a:t>
                      </a:r>
                      <a:endParaRPr sz="2500" dirty="0">
                        <a:solidFill>
                          <a:schemeClr val="tx1"/>
                        </a:solidFill>
                        <a:latin typeface="Times New Roman" panose="02020603050405020304" pitchFamily="18" charset="0"/>
                        <a:cs typeface="Times New Roman" panose="02020603050405020304" pitchFamily="18" charset="0"/>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635" algn="ctr">
                        <a:lnSpc>
                          <a:spcPct val="100000"/>
                        </a:lnSpc>
                        <a:spcBef>
                          <a:spcPts val="309"/>
                        </a:spcBef>
                      </a:pPr>
                      <a:r>
                        <a:rPr sz="2500" b="1" spc="-265" dirty="0">
                          <a:solidFill>
                            <a:schemeClr val="tx1"/>
                          </a:solidFill>
                          <a:latin typeface="Times New Roman" panose="02020603050405020304" pitchFamily="18" charset="0"/>
                          <a:cs typeface="Times New Roman" panose="02020603050405020304" pitchFamily="18" charset="0"/>
                        </a:rPr>
                        <a:t>Post-amendment</a:t>
                      </a:r>
                      <a:endParaRPr sz="2500" dirty="0">
                        <a:solidFill>
                          <a:schemeClr val="tx1"/>
                        </a:solidFill>
                        <a:latin typeface="Times New Roman" panose="02020603050405020304" pitchFamily="18" charset="0"/>
                        <a:cs typeface="Times New Roman" panose="02020603050405020304" pitchFamily="18" charset="0"/>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0"/>
                  </a:ext>
                </a:extLst>
              </a:tr>
              <a:tr h="445343">
                <a:tc gridSpan="2">
                  <a:txBody>
                    <a:bodyPr/>
                    <a:lstStyle/>
                    <a:p>
                      <a:pPr marL="91440">
                        <a:lnSpc>
                          <a:spcPct val="100000"/>
                        </a:lnSpc>
                        <a:spcBef>
                          <a:spcPts val="310"/>
                        </a:spcBef>
                      </a:pPr>
                      <a:r>
                        <a:rPr sz="2500" b="1" spc="-229" dirty="0">
                          <a:solidFill>
                            <a:schemeClr val="tx1"/>
                          </a:solidFill>
                          <a:latin typeface="Times New Roman" panose="02020603050405020304" pitchFamily="18" charset="0"/>
                          <a:cs typeface="Times New Roman" panose="02020603050405020304" pitchFamily="18" charset="0"/>
                        </a:rPr>
                        <a:t>‘Property,</a:t>
                      </a:r>
                      <a:r>
                        <a:rPr sz="2500" b="1" spc="-90" dirty="0">
                          <a:solidFill>
                            <a:schemeClr val="tx1"/>
                          </a:solidFill>
                          <a:latin typeface="Times New Roman" panose="02020603050405020304" pitchFamily="18" charset="0"/>
                          <a:cs typeface="Times New Roman" panose="02020603050405020304" pitchFamily="18" charset="0"/>
                        </a:rPr>
                        <a:t> </a:t>
                      </a:r>
                      <a:r>
                        <a:rPr sz="2500" b="1" spc="-225" dirty="0">
                          <a:solidFill>
                            <a:schemeClr val="tx1"/>
                          </a:solidFill>
                          <a:latin typeface="Times New Roman" panose="02020603050405020304" pitchFamily="18" charset="0"/>
                          <a:cs typeface="Times New Roman" panose="02020603050405020304" pitchFamily="18" charset="0"/>
                        </a:rPr>
                        <a:t>Plant</a:t>
                      </a:r>
                      <a:r>
                        <a:rPr sz="2500" b="1" spc="-105" dirty="0">
                          <a:solidFill>
                            <a:schemeClr val="tx1"/>
                          </a:solidFill>
                          <a:latin typeface="Times New Roman" panose="02020603050405020304" pitchFamily="18" charset="0"/>
                          <a:cs typeface="Times New Roman" panose="02020603050405020304" pitchFamily="18" charset="0"/>
                        </a:rPr>
                        <a:t> </a:t>
                      </a:r>
                      <a:r>
                        <a:rPr sz="2500" b="1" spc="-275" dirty="0">
                          <a:solidFill>
                            <a:schemeClr val="tx1"/>
                          </a:solidFill>
                          <a:latin typeface="Times New Roman" panose="02020603050405020304" pitchFamily="18" charset="0"/>
                          <a:cs typeface="Times New Roman" panose="02020603050405020304" pitchFamily="18" charset="0"/>
                        </a:rPr>
                        <a:t>and</a:t>
                      </a:r>
                      <a:r>
                        <a:rPr sz="2500" b="1" spc="-114" dirty="0">
                          <a:solidFill>
                            <a:schemeClr val="tx1"/>
                          </a:solidFill>
                          <a:latin typeface="Times New Roman" panose="02020603050405020304" pitchFamily="18" charset="0"/>
                          <a:cs typeface="Times New Roman" panose="02020603050405020304" pitchFamily="18" charset="0"/>
                        </a:rPr>
                        <a:t> </a:t>
                      </a:r>
                      <a:r>
                        <a:rPr sz="2500" b="1" spc="-250" dirty="0">
                          <a:solidFill>
                            <a:schemeClr val="tx1"/>
                          </a:solidFill>
                          <a:latin typeface="Times New Roman" panose="02020603050405020304" pitchFamily="18" charset="0"/>
                          <a:cs typeface="Times New Roman" panose="02020603050405020304" pitchFamily="18" charset="0"/>
                        </a:rPr>
                        <a:t>Equipment’</a:t>
                      </a:r>
                      <a:r>
                        <a:rPr sz="2500" b="1" spc="-240" dirty="0">
                          <a:solidFill>
                            <a:schemeClr val="tx1"/>
                          </a:solidFill>
                          <a:latin typeface="Times New Roman" panose="02020603050405020304" pitchFamily="18" charset="0"/>
                          <a:cs typeface="Times New Roman" panose="02020603050405020304" pitchFamily="18" charset="0"/>
                        </a:rPr>
                        <a:t> </a:t>
                      </a:r>
                      <a:r>
                        <a:rPr sz="2500" b="1" spc="-254" dirty="0">
                          <a:solidFill>
                            <a:schemeClr val="tx1"/>
                          </a:solidFill>
                          <a:latin typeface="Times New Roman" panose="02020603050405020304" pitchFamily="18" charset="0"/>
                          <a:cs typeface="Times New Roman" panose="02020603050405020304" pitchFamily="18" charset="0"/>
                        </a:rPr>
                        <a:t>–</a:t>
                      </a:r>
                      <a:r>
                        <a:rPr sz="2500" b="1" spc="-120" dirty="0">
                          <a:solidFill>
                            <a:schemeClr val="tx1"/>
                          </a:solidFill>
                          <a:latin typeface="Times New Roman" panose="02020603050405020304" pitchFamily="18" charset="0"/>
                          <a:cs typeface="Times New Roman" panose="02020603050405020304" pitchFamily="18" charset="0"/>
                        </a:rPr>
                        <a:t> </a:t>
                      </a:r>
                      <a:r>
                        <a:rPr sz="2500" b="1" spc="-250" dirty="0">
                          <a:solidFill>
                            <a:schemeClr val="tx1"/>
                          </a:solidFill>
                          <a:latin typeface="Times New Roman" panose="02020603050405020304" pitchFamily="18" charset="0"/>
                          <a:cs typeface="Times New Roman" panose="02020603050405020304" pitchFamily="18" charset="0"/>
                        </a:rPr>
                        <a:t>General</a:t>
                      </a:r>
                      <a:r>
                        <a:rPr sz="2500" b="1" spc="-90" dirty="0">
                          <a:solidFill>
                            <a:schemeClr val="tx1"/>
                          </a:solidFill>
                          <a:latin typeface="Times New Roman" panose="02020603050405020304" pitchFamily="18" charset="0"/>
                          <a:cs typeface="Times New Roman" panose="02020603050405020304" pitchFamily="18" charset="0"/>
                        </a:rPr>
                        <a:t> </a:t>
                      </a:r>
                      <a:r>
                        <a:rPr sz="2500" b="1" spc="-225" dirty="0">
                          <a:solidFill>
                            <a:schemeClr val="tx1"/>
                          </a:solidFill>
                          <a:latin typeface="Times New Roman" panose="02020603050405020304" pitchFamily="18" charset="0"/>
                          <a:cs typeface="Times New Roman" panose="02020603050405020304" pitchFamily="18" charset="0"/>
                        </a:rPr>
                        <a:t>Instructions</a:t>
                      </a:r>
                      <a:r>
                        <a:rPr sz="2500" b="1" spc="-70" dirty="0">
                          <a:solidFill>
                            <a:schemeClr val="tx1"/>
                          </a:solidFill>
                          <a:latin typeface="Times New Roman" panose="02020603050405020304" pitchFamily="18" charset="0"/>
                          <a:cs typeface="Times New Roman" panose="02020603050405020304" pitchFamily="18" charset="0"/>
                        </a:rPr>
                        <a:t> </a:t>
                      </a:r>
                      <a:r>
                        <a:rPr sz="2500" b="1" spc="-254" dirty="0">
                          <a:solidFill>
                            <a:schemeClr val="tx1"/>
                          </a:solidFill>
                          <a:latin typeface="Times New Roman" panose="02020603050405020304" pitchFamily="18" charset="0"/>
                          <a:cs typeface="Times New Roman" panose="02020603050405020304" pitchFamily="18" charset="0"/>
                        </a:rPr>
                        <a:t>–</a:t>
                      </a:r>
                      <a:r>
                        <a:rPr sz="2500" b="1" spc="-120" dirty="0">
                          <a:solidFill>
                            <a:schemeClr val="tx1"/>
                          </a:solidFill>
                          <a:latin typeface="Times New Roman" panose="02020603050405020304" pitchFamily="18" charset="0"/>
                          <a:cs typeface="Times New Roman" panose="02020603050405020304" pitchFamily="18" charset="0"/>
                        </a:rPr>
                        <a:t> </a:t>
                      </a:r>
                      <a:r>
                        <a:rPr sz="2500" b="1" spc="-250" dirty="0">
                          <a:solidFill>
                            <a:schemeClr val="tx1"/>
                          </a:solidFill>
                          <a:latin typeface="Times New Roman" panose="02020603050405020304" pitchFamily="18" charset="0"/>
                          <a:cs typeface="Times New Roman" panose="02020603050405020304" pitchFamily="18" charset="0"/>
                        </a:rPr>
                        <a:t>Para</a:t>
                      </a:r>
                      <a:r>
                        <a:rPr sz="2500" b="1" spc="-110" dirty="0">
                          <a:solidFill>
                            <a:schemeClr val="tx1"/>
                          </a:solidFill>
                          <a:latin typeface="Times New Roman" panose="02020603050405020304" pitchFamily="18" charset="0"/>
                          <a:cs typeface="Times New Roman" panose="02020603050405020304" pitchFamily="18" charset="0"/>
                        </a:rPr>
                        <a:t> </a:t>
                      </a:r>
                      <a:r>
                        <a:rPr sz="2500" b="1" spc="-175" dirty="0">
                          <a:solidFill>
                            <a:schemeClr val="tx1"/>
                          </a:solidFill>
                          <a:latin typeface="Times New Roman" panose="02020603050405020304" pitchFamily="18" charset="0"/>
                          <a:cs typeface="Times New Roman" panose="02020603050405020304" pitchFamily="18" charset="0"/>
                        </a:rPr>
                        <a:t>6A(I)(iii)</a:t>
                      </a:r>
                      <a:endParaRPr sz="25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extLst>
                  <a:ext uri="{0D108BD9-81ED-4DB2-BD59-A6C34878D82A}">
                    <a16:rowId xmlns:a16="http://schemas.microsoft.com/office/drawing/2014/main" val="10001"/>
                  </a:ext>
                </a:extLst>
              </a:tr>
              <a:tr h="407383">
                <a:tc>
                  <a:txBody>
                    <a:bodyPr/>
                    <a:lstStyle/>
                    <a:p>
                      <a:pPr marL="91440">
                        <a:lnSpc>
                          <a:spcPts val="2990"/>
                        </a:lnSpc>
                        <a:spcBef>
                          <a:spcPts val="310"/>
                        </a:spcBef>
                      </a:pPr>
                      <a:r>
                        <a:rPr sz="2500" spc="-305" dirty="0">
                          <a:solidFill>
                            <a:schemeClr val="tx1"/>
                          </a:solidFill>
                          <a:latin typeface="Times New Roman" panose="02020603050405020304" pitchFamily="18" charset="0"/>
                          <a:cs typeface="Times New Roman" panose="02020603050405020304" pitchFamily="18" charset="0"/>
                        </a:rPr>
                        <a:t>A</a:t>
                      </a:r>
                      <a:r>
                        <a:rPr sz="2500" spc="-270" dirty="0">
                          <a:solidFill>
                            <a:schemeClr val="tx1"/>
                          </a:solidFill>
                          <a:latin typeface="Times New Roman" panose="02020603050405020304" pitchFamily="18" charset="0"/>
                          <a:cs typeface="Times New Roman" panose="02020603050405020304" pitchFamily="18" charset="0"/>
                        </a:rPr>
                        <a:t> </a:t>
                      </a:r>
                      <a:r>
                        <a:rPr sz="2500" spc="-195" dirty="0">
                          <a:solidFill>
                            <a:schemeClr val="tx1"/>
                          </a:solidFill>
                          <a:latin typeface="Times New Roman" panose="02020603050405020304" pitchFamily="18" charset="0"/>
                          <a:cs typeface="Times New Roman" panose="02020603050405020304" pitchFamily="18" charset="0"/>
                        </a:rPr>
                        <a:t>reconciliation</a:t>
                      </a:r>
                      <a:r>
                        <a:rPr sz="2500" spc="220" dirty="0">
                          <a:solidFill>
                            <a:schemeClr val="tx1"/>
                          </a:solidFill>
                          <a:latin typeface="Times New Roman" panose="02020603050405020304" pitchFamily="18" charset="0"/>
                          <a:cs typeface="Times New Roman" panose="02020603050405020304" pitchFamily="18" charset="0"/>
                        </a:rPr>
                        <a:t> </a:t>
                      </a:r>
                      <a:r>
                        <a:rPr sz="2500" spc="-190" dirty="0">
                          <a:solidFill>
                            <a:schemeClr val="tx1"/>
                          </a:solidFill>
                          <a:latin typeface="Times New Roman" panose="02020603050405020304" pitchFamily="18" charset="0"/>
                          <a:cs typeface="Times New Roman" panose="02020603050405020304" pitchFamily="18" charset="0"/>
                        </a:rPr>
                        <a:t>of</a:t>
                      </a:r>
                      <a:r>
                        <a:rPr sz="2500" spc="225" dirty="0">
                          <a:solidFill>
                            <a:schemeClr val="tx1"/>
                          </a:solidFill>
                          <a:latin typeface="Times New Roman" panose="02020603050405020304" pitchFamily="18" charset="0"/>
                          <a:cs typeface="Times New Roman" panose="02020603050405020304" pitchFamily="18" charset="0"/>
                        </a:rPr>
                        <a:t> </a:t>
                      </a:r>
                      <a:r>
                        <a:rPr sz="2500" spc="-215" dirty="0">
                          <a:solidFill>
                            <a:schemeClr val="tx1"/>
                          </a:solidFill>
                          <a:latin typeface="Times New Roman" panose="02020603050405020304" pitchFamily="18" charset="0"/>
                          <a:cs typeface="Times New Roman" panose="02020603050405020304" pitchFamily="18" charset="0"/>
                        </a:rPr>
                        <a:t>the</a:t>
                      </a:r>
                      <a:r>
                        <a:rPr sz="2500" spc="215" dirty="0">
                          <a:solidFill>
                            <a:schemeClr val="tx1"/>
                          </a:solidFill>
                          <a:latin typeface="Times New Roman" panose="02020603050405020304" pitchFamily="18" charset="0"/>
                          <a:cs typeface="Times New Roman" panose="02020603050405020304" pitchFamily="18" charset="0"/>
                        </a:rPr>
                        <a:t> </a:t>
                      </a:r>
                      <a:r>
                        <a:rPr sz="2500" spc="-225" dirty="0">
                          <a:solidFill>
                            <a:schemeClr val="tx1"/>
                          </a:solidFill>
                          <a:latin typeface="Times New Roman" panose="02020603050405020304" pitchFamily="18" charset="0"/>
                          <a:cs typeface="Times New Roman" panose="02020603050405020304" pitchFamily="18" charset="0"/>
                        </a:rPr>
                        <a:t>gross</a:t>
                      </a:r>
                      <a:r>
                        <a:rPr sz="2500" spc="215" dirty="0">
                          <a:solidFill>
                            <a:schemeClr val="tx1"/>
                          </a:solidFill>
                          <a:latin typeface="Times New Roman" panose="02020603050405020304" pitchFamily="18" charset="0"/>
                          <a:cs typeface="Times New Roman" panose="02020603050405020304" pitchFamily="18" charset="0"/>
                        </a:rPr>
                        <a:t> </a:t>
                      </a:r>
                      <a:r>
                        <a:rPr sz="2500" spc="-254" dirty="0">
                          <a:solidFill>
                            <a:schemeClr val="tx1"/>
                          </a:solidFill>
                          <a:latin typeface="Times New Roman" panose="02020603050405020304" pitchFamily="18" charset="0"/>
                          <a:cs typeface="Times New Roman" panose="02020603050405020304" pitchFamily="18" charset="0"/>
                        </a:rPr>
                        <a:t>and</a:t>
                      </a:r>
                      <a:r>
                        <a:rPr sz="2500" spc="225" dirty="0">
                          <a:solidFill>
                            <a:schemeClr val="tx1"/>
                          </a:solidFill>
                          <a:latin typeface="Times New Roman" panose="02020603050405020304" pitchFamily="18" charset="0"/>
                          <a:cs typeface="Times New Roman" panose="02020603050405020304" pitchFamily="18" charset="0"/>
                        </a:rPr>
                        <a:t> </a:t>
                      </a:r>
                      <a:r>
                        <a:rPr sz="2500" spc="-210" dirty="0">
                          <a:solidFill>
                            <a:schemeClr val="tx1"/>
                          </a:solidFill>
                          <a:latin typeface="Times New Roman" panose="02020603050405020304" pitchFamily="18" charset="0"/>
                          <a:cs typeface="Times New Roman" panose="02020603050405020304" pitchFamily="18" charset="0"/>
                        </a:rPr>
                        <a:t>net</a:t>
                      </a:r>
                      <a:r>
                        <a:rPr sz="2500" spc="235" dirty="0">
                          <a:solidFill>
                            <a:schemeClr val="tx1"/>
                          </a:solidFill>
                          <a:latin typeface="Times New Roman" panose="02020603050405020304" pitchFamily="18" charset="0"/>
                          <a:cs typeface="Times New Roman" panose="02020603050405020304" pitchFamily="18" charset="0"/>
                        </a:rPr>
                        <a:t> </a:t>
                      </a:r>
                      <a:r>
                        <a:rPr sz="2500" spc="-210" dirty="0">
                          <a:solidFill>
                            <a:schemeClr val="tx1"/>
                          </a:solidFill>
                          <a:latin typeface="Times New Roman" panose="02020603050405020304" pitchFamily="18" charset="0"/>
                          <a:cs typeface="Times New Roman" panose="02020603050405020304" pitchFamily="18" charset="0"/>
                        </a:rPr>
                        <a:t>carrying</a:t>
                      </a:r>
                      <a:endParaRPr sz="25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solidFill>
                      <a:schemeClr val="bg1">
                        <a:lumMod val="95000"/>
                      </a:schemeClr>
                    </a:solidFill>
                  </a:tcPr>
                </a:tc>
                <a:tc>
                  <a:txBody>
                    <a:bodyPr/>
                    <a:lstStyle/>
                    <a:p>
                      <a:pPr marL="92075">
                        <a:lnSpc>
                          <a:spcPct val="100000"/>
                        </a:lnSpc>
                        <a:spcBef>
                          <a:spcPts val="300"/>
                        </a:spcBef>
                      </a:pPr>
                      <a:r>
                        <a:rPr sz="2500" i="1" spc="-305" dirty="0">
                          <a:solidFill>
                            <a:schemeClr val="tx1"/>
                          </a:solidFill>
                          <a:latin typeface="Times New Roman" panose="02020603050405020304" pitchFamily="18" charset="0"/>
                          <a:cs typeface="Times New Roman" panose="02020603050405020304" pitchFamily="18" charset="0"/>
                        </a:rPr>
                        <a:t>A</a:t>
                      </a:r>
                      <a:r>
                        <a:rPr sz="2500" i="1" spc="-295" dirty="0">
                          <a:solidFill>
                            <a:schemeClr val="tx1"/>
                          </a:solidFill>
                          <a:latin typeface="Times New Roman" panose="02020603050405020304" pitchFamily="18" charset="0"/>
                          <a:cs typeface="Times New Roman" panose="02020603050405020304" pitchFamily="18" charset="0"/>
                        </a:rPr>
                        <a:t> </a:t>
                      </a:r>
                      <a:r>
                        <a:rPr sz="2500" i="1" spc="-195" dirty="0">
                          <a:solidFill>
                            <a:schemeClr val="tx1"/>
                          </a:solidFill>
                          <a:latin typeface="Times New Roman" panose="02020603050405020304" pitchFamily="18" charset="0"/>
                          <a:cs typeface="Times New Roman" panose="02020603050405020304" pitchFamily="18" charset="0"/>
                        </a:rPr>
                        <a:t>reconciliation</a:t>
                      </a:r>
                      <a:r>
                        <a:rPr sz="2500" i="1" spc="220" dirty="0">
                          <a:solidFill>
                            <a:schemeClr val="tx1"/>
                          </a:solidFill>
                          <a:latin typeface="Times New Roman" panose="02020603050405020304" pitchFamily="18" charset="0"/>
                          <a:cs typeface="Times New Roman" panose="02020603050405020304" pitchFamily="18" charset="0"/>
                        </a:rPr>
                        <a:t> </a:t>
                      </a:r>
                      <a:r>
                        <a:rPr sz="2500" i="1" spc="-190" dirty="0">
                          <a:solidFill>
                            <a:schemeClr val="tx1"/>
                          </a:solidFill>
                          <a:latin typeface="Times New Roman" panose="02020603050405020304" pitchFamily="18" charset="0"/>
                          <a:cs typeface="Times New Roman" panose="02020603050405020304" pitchFamily="18" charset="0"/>
                        </a:rPr>
                        <a:t>of</a:t>
                      </a:r>
                      <a:r>
                        <a:rPr sz="2500" i="1" spc="240" dirty="0">
                          <a:solidFill>
                            <a:schemeClr val="tx1"/>
                          </a:solidFill>
                          <a:latin typeface="Times New Roman" panose="02020603050405020304" pitchFamily="18" charset="0"/>
                          <a:cs typeface="Times New Roman" panose="02020603050405020304" pitchFamily="18" charset="0"/>
                        </a:rPr>
                        <a:t> </a:t>
                      </a:r>
                      <a:r>
                        <a:rPr sz="2500" i="1" spc="-215" dirty="0">
                          <a:solidFill>
                            <a:schemeClr val="tx1"/>
                          </a:solidFill>
                          <a:latin typeface="Times New Roman" panose="02020603050405020304" pitchFamily="18" charset="0"/>
                          <a:cs typeface="Times New Roman" panose="02020603050405020304" pitchFamily="18" charset="0"/>
                        </a:rPr>
                        <a:t>the</a:t>
                      </a:r>
                      <a:r>
                        <a:rPr sz="2500" i="1" spc="215" dirty="0">
                          <a:solidFill>
                            <a:schemeClr val="tx1"/>
                          </a:solidFill>
                          <a:latin typeface="Times New Roman" panose="02020603050405020304" pitchFamily="18" charset="0"/>
                          <a:cs typeface="Times New Roman" panose="02020603050405020304" pitchFamily="18" charset="0"/>
                        </a:rPr>
                        <a:t> </a:t>
                      </a:r>
                      <a:r>
                        <a:rPr sz="2500" i="1" spc="-225" dirty="0">
                          <a:solidFill>
                            <a:schemeClr val="tx1"/>
                          </a:solidFill>
                          <a:latin typeface="Times New Roman" panose="02020603050405020304" pitchFamily="18" charset="0"/>
                          <a:cs typeface="Times New Roman" panose="02020603050405020304" pitchFamily="18" charset="0"/>
                        </a:rPr>
                        <a:t>gross</a:t>
                      </a:r>
                      <a:r>
                        <a:rPr sz="2500" i="1" spc="220" dirty="0">
                          <a:solidFill>
                            <a:schemeClr val="tx1"/>
                          </a:solidFill>
                          <a:latin typeface="Times New Roman" panose="02020603050405020304" pitchFamily="18" charset="0"/>
                          <a:cs typeface="Times New Roman" panose="02020603050405020304" pitchFamily="18" charset="0"/>
                        </a:rPr>
                        <a:t> </a:t>
                      </a:r>
                      <a:r>
                        <a:rPr sz="2500" i="1" spc="-254" dirty="0">
                          <a:solidFill>
                            <a:schemeClr val="tx1"/>
                          </a:solidFill>
                          <a:latin typeface="Times New Roman" panose="02020603050405020304" pitchFamily="18" charset="0"/>
                          <a:cs typeface="Times New Roman" panose="02020603050405020304" pitchFamily="18" charset="0"/>
                        </a:rPr>
                        <a:t>and</a:t>
                      </a:r>
                      <a:r>
                        <a:rPr sz="2500" i="1" spc="235" dirty="0">
                          <a:solidFill>
                            <a:schemeClr val="tx1"/>
                          </a:solidFill>
                          <a:latin typeface="Times New Roman" panose="02020603050405020304" pitchFamily="18" charset="0"/>
                          <a:cs typeface="Times New Roman" panose="02020603050405020304" pitchFamily="18" charset="0"/>
                        </a:rPr>
                        <a:t> </a:t>
                      </a:r>
                      <a:r>
                        <a:rPr sz="2500" i="1" spc="-210" dirty="0">
                          <a:solidFill>
                            <a:schemeClr val="tx1"/>
                          </a:solidFill>
                          <a:latin typeface="Times New Roman" panose="02020603050405020304" pitchFamily="18" charset="0"/>
                          <a:cs typeface="Times New Roman" panose="02020603050405020304" pitchFamily="18" charset="0"/>
                        </a:rPr>
                        <a:t>net</a:t>
                      </a:r>
                      <a:r>
                        <a:rPr sz="2500" i="1" spc="235" dirty="0">
                          <a:solidFill>
                            <a:schemeClr val="tx1"/>
                          </a:solidFill>
                          <a:latin typeface="Times New Roman" panose="02020603050405020304" pitchFamily="18" charset="0"/>
                          <a:cs typeface="Times New Roman" panose="02020603050405020304" pitchFamily="18" charset="0"/>
                        </a:rPr>
                        <a:t> </a:t>
                      </a:r>
                      <a:r>
                        <a:rPr sz="2500" i="1" spc="-210" dirty="0">
                          <a:solidFill>
                            <a:schemeClr val="tx1"/>
                          </a:solidFill>
                          <a:latin typeface="Times New Roman" panose="02020603050405020304" pitchFamily="18" charset="0"/>
                          <a:cs typeface="Times New Roman" panose="02020603050405020304" pitchFamily="18" charset="0"/>
                        </a:rPr>
                        <a:t>carrying</a:t>
                      </a:r>
                      <a:endParaRPr sz="2500" dirty="0">
                        <a:solidFill>
                          <a:schemeClr val="tx1"/>
                        </a:solidFill>
                        <a:latin typeface="Times New Roman" panose="02020603050405020304" pitchFamily="18" charset="0"/>
                        <a:cs typeface="Times New Roman" panose="02020603050405020304" pitchFamily="18" charset="0"/>
                      </a:endParaRPr>
                    </a:p>
                  </a:txBody>
                  <a:tcPr marL="0" marR="0" marT="38100" marB="0">
                    <a:lnL w="12700">
                      <a:solidFill>
                        <a:srgbClr val="000000"/>
                      </a:solidFill>
                      <a:prstDash val="solid"/>
                    </a:lnL>
                    <a:lnR w="12700">
                      <a:solidFill>
                        <a:srgbClr val="000000"/>
                      </a:solidFill>
                      <a:prstDash val="solid"/>
                    </a:lnR>
                    <a:lnT w="12700">
                      <a:solidFill>
                        <a:srgbClr val="000000"/>
                      </a:solidFill>
                      <a:prstDash val="solid"/>
                    </a:lnT>
                    <a:solidFill>
                      <a:schemeClr val="bg1">
                        <a:lumMod val="95000"/>
                      </a:schemeClr>
                    </a:solidFill>
                  </a:tcPr>
                </a:tc>
                <a:extLst>
                  <a:ext uri="{0D108BD9-81ED-4DB2-BD59-A6C34878D82A}">
                    <a16:rowId xmlns:a16="http://schemas.microsoft.com/office/drawing/2014/main" val="10002"/>
                  </a:ext>
                </a:extLst>
              </a:tr>
              <a:tr h="359148">
                <a:tc>
                  <a:txBody>
                    <a:bodyPr/>
                    <a:lstStyle/>
                    <a:p>
                      <a:pPr marL="91440">
                        <a:lnSpc>
                          <a:spcPts val="2900"/>
                        </a:lnSpc>
                        <a:tabLst>
                          <a:tab pos="1303020" algn="l"/>
                          <a:tab pos="1736089" algn="l"/>
                          <a:tab pos="2515870" algn="l"/>
                          <a:tab pos="3322320" algn="l"/>
                          <a:tab pos="3753485" algn="l"/>
                          <a:tab pos="4721860" algn="l"/>
                          <a:tab pos="5156200" algn="l"/>
                        </a:tabLst>
                      </a:pPr>
                      <a:r>
                        <a:rPr sz="2500" spc="-254" dirty="0">
                          <a:solidFill>
                            <a:schemeClr val="tx1"/>
                          </a:solidFill>
                          <a:latin typeface="Times New Roman" panose="02020603050405020304" pitchFamily="18" charset="0"/>
                          <a:cs typeface="Times New Roman" panose="02020603050405020304" pitchFamily="18" charset="0"/>
                        </a:rPr>
                        <a:t>amounts	</a:t>
                      </a:r>
                      <a:r>
                        <a:rPr sz="2500" spc="-185" dirty="0">
                          <a:solidFill>
                            <a:schemeClr val="tx1"/>
                          </a:solidFill>
                          <a:latin typeface="Times New Roman" panose="02020603050405020304" pitchFamily="18" charset="0"/>
                          <a:cs typeface="Times New Roman" panose="02020603050405020304" pitchFamily="18" charset="0"/>
                        </a:rPr>
                        <a:t>of	</a:t>
                      </a:r>
                      <a:r>
                        <a:rPr sz="2500" spc="-250" dirty="0">
                          <a:solidFill>
                            <a:schemeClr val="tx1"/>
                          </a:solidFill>
                          <a:latin typeface="Times New Roman" panose="02020603050405020304" pitchFamily="18" charset="0"/>
                          <a:cs typeface="Times New Roman" panose="02020603050405020304" pitchFamily="18" charset="0"/>
                        </a:rPr>
                        <a:t>each	</a:t>
                      </a:r>
                      <a:r>
                        <a:rPr sz="2500" spc="-215" dirty="0">
                          <a:solidFill>
                            <a:schemeClr val="tx1"/>
                          </a:solidFill>
                          <a:latin typeface="Times New Roman" panose="02020603050405020304" pitchFamily="18" charset="0"/>
                          <a:cs typeface="Times New Roman" panose="02020603050405020304" pitchFamily="18" charset="0"/>
                        </a:rPr>
                        <a:t>class	</a:t>
                      </a:r>
                      <a:r>
                        <a:rPr sz="2500" spc="-190" dirty="0">
                          <a:solidFill>
                            <a:schemeClr val="tx1"/>
                          </a:solidFill>
                          <a:latin typeface="Times New Roman" panose="02020603050405020304" pitchFamily="18" charset="0"/>
                          <a:cs typeface="Times New Roman" panose="02020603050405020304" pitchFamily="18" charset="0"/>
                        </a:rPr>
                        <a:t>of	</a:t>
                      </a:r>
                      <a:r>
                        <a:rPr sz="2500" spc="-220" dirty="0">
                          <a:solidFill>
                            <a:schemeClr val="tx1"/>
                          </a:solidFill>
                          <a:latin typeface="Times New Roman" panose="02020603050405020304" pitchFamily="18" charset="0"/>
                          <a:cs typeface="Times New Roman" panose="02020603050405020304" pitchFamily="18" charset="0"/>
                        </a:rPr>
                        <a:t>assets	</a:t>
                      </a:r>
                      <a:r>
                        <a:rPr sz="2500" spc="-185" dirty="0">
                          <a:solidFill>
                            <a:schemeClr val="tx1"/>
                          </a:solidFill>
                          <a:latin typeface="Times New Roman" panose="02020603050405020304" pitchFamily="18" charset="0"/>
                          <a:cs typeface="Times New Roman" panose="02020603050405020304" pitchFamily="18" charset="0"/>
                        </a:rPr>
                        <a:t>at	</a:t>
                      </a:r>
                      <a:r>
                        <a:rPr sz="2500" spc="-215" dirty="0">
                          <a:solidFill>
                            <a:schemeClr val="tx1"/>
                          </a:solidFill>
                          <a:latin typeface="Times New Roman" panose="02020603050405020304" pitchFamily="18" charset="0"/>
                          <a:cs typeface="Times New Roman" panose="02020603050405020304" pitchFamily="18" charset="0"/>
                        </a:rPr>
                        <a:t>the</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tc>
                  <a:txBody>
                    <a:bodyPr/>
                    <a:lstStyle/>
                    <a:p>
                      <a:pPr marL="92075">
                        <a:lnSpc>
                          <a:spcPts val="2895"/>
                        </a:lnSpc>
                        <a:tabLst>
                          <a:tab pos="1303655" algn="l"/>
                          <a:tab pos="1736725" algn="l"/>
                          <a:tab pos="2516505" algn="l"/>
                          <a:tab pos="3322954" algn="l"/>
                          <a:tab pos="3754754" algn="l"/>
                          <a:tab pos="4722495" algn="l"/>
                          <a:tab pos="5156835" algn="l"/>
                        </a:tabLst>
                      </a:pPr>
                      <a:r>
                        <a:rPr sz="2500" i="1" spc="-254" dirty="0">
                          <a:solidFill>
                            <a:schemeClr val="tx1"/>
                          </a:solidFill>
                          <a:latin typeface="Times New Roman" panose="02020603050405020304" pitchFamily="18" charset="0"/>
                          <a:cs typeface="Times New Roman" panose="02020603050405020304" pitchFamily="18" charset="0"/>
                        </a:rPr>
                        <a:t>amounts	</a:t>
                      </a:r>
                      <a:r>
                        <a:rPr sz="2500" i="1" spc="-185" dirty="0">
                          <a:solidFill>
                            <a:schemeClr val="tx1"/>
                          </a:solidFill>
                          <a:latin typeface="Times New Roman" panose="02020603050405020304" pitchFamily="18" charset="0"/>
                          <a:cs typeface="Times New Roman" panose="02020603050405020304" pitchFamily="18" charset="0"/>
                        </a:rPr>
                        <a:t>of	</a:t>
                      </a:r>
                      <a:r>
                        <a:rPr sz="2500" i="1" spc="-250" dirty="0">
                          <a:solidFill>
                            <a:schemeClr val="tx1"/>
                          </a:solidFill>
                          <a:latin typeface="Times New Roman" panose="02020603050405020304" pitchFamily="18" charset="0"/>
                          <a:cs typeface="Times New Roman" panose="02020603050405020304" pitchFamily="18" charset="0"/>
                        </a:rPr>
                        <a:t>each	</a:t>
                      </a:r>
                      <a:r>
                        <a:rPr sz="2500" i="1" spc="-215" dirty="0">
                          <a:solidFill>
                            <a:schemeClr val="tx1"/>
                          </a:solidFill>
                          <a:latin typeface="Times New Roman" panose="02020603050405020304" pitchFamily="18" charset="0"/>
                          <a:cs typeface="Times New Roman" panose="02020603050405020304" pitchFamily="18" charset="0"/>
                        </a:rPr>
                        <a:t>class	</a:t>
                      </a:r>
                      <a:r>
                        <a:rPr sz="2500" i="1" spc="-190" dirty="0">
                          <a:solidFill>
                            <a:schemeClr val="tx1"/>
                          </a:solidFill>
                          <a:latin typeface="Times New Roman" panose="02020603050405020304" pitchFamily="18" charset="0"/>
                          <a:cs typeface="Times New Roman" panose="02020603050405020304" pitchFamily="18" charset="0"/>
                        </a:rPr>
                        <a:t>of	</a:t>
                      </a:r>
                      <a:r>
                        <a:rPr sz="2500" i="1" spc="-220" dirty="0">
                          <a:solidFill>
                            <a:schemeClr val="tx1"/>
                          </a:solidFill>
                          <a:latin typeface="Times New Roman" panose="02020603050405020304" pitchFamily="18" charset="0"/>
                          <a:cs typeface="Times New Roman" panose="02020603050405020304" pitchFamily="18" charset="0"/>
                        </a:rPr>
                        <a:t>assets	</a:t>
                      </a:r>
                      <a:r>
                        <a:rPr sz="2500" i="1" spc="-185" dirty="0">
                          <a:solidFill>
                            <a:schemeClr val="tx1"/>
                          </a:solidFill>
                          <a:latin typeface="Times New Roman" panose="02020603050405020304" pitchFamily="18" charset="0"/>
                          <a:cs typeface="Times New Roman" panose="02020603050405020304" pitchFamily="18" charset="0"/>
                        </a:rPr>
                        <a:t>at	</a:t>
                      </a:r>
                      <a:r>
                        <a:rPr sz="2500" i="1" spc="-215" dirty="0">
                          <a:solidFill>
                            <a:schemeClr val="tx1"/>
                          </a:solidFill>
                          <a:latin typeface="Times New Roman" panose="02020603050405020304" pitchFamily="18" charset="0"/>
                          <a:cs typeface="Times New Roman" panose="02020603050405020304" pitchFamily="18" charset="0"/>
                        </a:rPr>
                        <a:t>the</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extLst>
                  <a:ext uri="{0D108BD9-81ED-4DB2-BD59-A6C34878D82A}">
                    <a16:rowId xmlns:a16="http://schemas.microsoft.com/office/drawing/2014/main" val="10003"/>
                  </a:ext>
                </a:extLst>
              </a:tr>
              <a:tr h="359014">
                <a:tc>
                  <a:txBody>
                    <a:bodyPr/>
                    <a:lstStyle/>
                    <a:p>
                      <a:pPr marL="91440">
                        <a:lnSpc>
                          <a:spcPts val="2900"/>
                        </a:lnSpc>
                        <a:tabLst>
                          <a:tab pos="1402080" algn="l"/>
                          <a:tab pos="2018030" algn="l"/>
                          <a:tab pos="2635250" algn="l"/>
                          <a:tab pos="3039110" algn="l"/>
                          <a:tab pos="3584575" algn="l"/>
                          <a:tab pos="4796155" algn="l"/>
                        </a:tabLst>
                      </a:pPr>
                      <a:r>
                        <a:rPr sz="2500" spc="-225" dirty="0">
                          <a:solidFill>
                            <a:schemeClr val="tx1"/>
                          </a:solidFill>
                          <a:latin typeface="Times New Roman" panose="02020603050405020304" pitchFamily="18" charset="0"/>
                          <a:cs typeface="Times New Roman" panose="02020603050405020304" pitchFamily="18" charset="0"/>
                        </a:rPr>
                        <a:t>beginning	</a:t>
                      </a:r>
                      <a:r>
                        <a:rPr sz="2500" spc="-260" dirty="0">
                          <a:solidFill>
                            <a:schemeClr val="tx1"/>
                          </a:solidFill>
                          <a:latin typeface="Times New Roman" panose="02020603050405020304" pitchFamily="18" charset="0"/>
                          <a:cs typeface="Times New Roman" panose="02020603050405020304" pitchFamily="18" charset="0"/>
                        </a:rPr>
                        <a:t>and	</a:t>
                      </a:r>
                      <a:r>
                        <a:rPr sz="2500" spc="-254" dirty="0">
                          <a:solidFill>
                            <a:schemeClr val="tx1"/>
                          </a:solidFill>
                          <a:latin typeface="Times New Roman" panose="02020603050405020304" pitchFamily="18" charset="0"/>
                          <a:cs typeface="Times New Roman" panose="02020603050405020304" pitchFamily="18" charset="0"/>
                        </a:rPr>
                        <a:t>end	</a:t>
                      </a:r>
                      <a:r>
                        <a:rPr sz="2500" spc="-185" dirty="0">
                          <a:solidFill>
                            <a:schemeClr val="tx1"/>
                          </a:solidFill>
                          <a:latin typeface="Times New Roman" panose="02020603050405020304" pitchFamily="18" charset="0"/>
                          <a:cs typeface="Times New Roman" panose="02020603050405020304" pitchFamily="18" charset="0"/>
                        </a:rPr>
                        <a:t>of	</a:t>
                      </a:r>
                      <a:r>
                        <a:rPr sz="2500" spc="-215" dirty="0">
                          <a:solidFill>
                            <a:schemeClr val="tx1"/>
                          </a:solidFill>
                          <a:latin typeface="Times New Roman" panose="02020603050405020304" pitchFamily="18" charset="0"/>
                          <a:cs typeface="Times New Roman" panose="02020603050405020304" pitchFamily="18" charset="0"/>
                        </a:rPr>
                        <a:t>the	</a:t>
                      </a:r>
                      <a:r>
                        <a:rPr sz="2500" spc="-200" dirty="0">
                          <a:solidFill>
                            <a:schemeClr val="tx1"/>
                          </a:solidFill>
                          <a:latin typeface="Times New Roman" panose="02020603050405020304" pitchFamily="18" charset="0"/>
                          <a:cs typeface="Times New Roman" panose="02020603050405020304" pitchFamily="18" charset="0"/>
                        </a:rPr>
                        <a:t>reporting	</a:t>
                      </a:r>
                      <a:r>
                        <a:rPr sz="2500" spc="-215" dirty="0">
                          <a:solidFill>
                            <a:schemeClr val="tx1"/>
                          </a:solidFill>
                          <a:latin typeface="Times New Roman" panose="02020603050405020304" pitchFamily="18" charset="0"/>
                          <a:cs typeface="Times New Roman" panose="02020603050405020304" pitchFamily="18" charset="0"/>
                        </a:rPr>
                        <a:t>period</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tc>
                  <a:txBody>
                    <a:bodyPr/>
                    <a:lstStyle/>
                    <a:p>
                      <a:pPr marL="92075">
                        <a:lnSpc>
                          <a:spcPts val="2895"/>
                        </a:lnSpc>
                        <a:tabLst>
                          <a:tab pos="1402715" algn="l"/>
                          <a:tab pos="2018664" algn="l"/>
                          <a:tab pos="2635885" algn="l"/>
                          <a:tab pos="3039745" algn="l"/>
                          <a:tab pos="3585210" algn="l"/>
                          <a:tab pos="4796790" algn="l"/>
                        </a:tabLst>
                      </a:pPr>
                      <a:r>
                        <a:rPr sz="2500" i="1" spc="-225" dirty="0">
                          <a:solidFill>
                            <a:schemeClr val="tx1"/>
                          </a:solidFill>
                          <a:latin typeface="Times New Roman" panose="02020603050405020304" pitchFamily="18" charset="0"/>
                          <a:cs typeface="Times New Roman" panose="02020603050405020304" pitchFamily="18" charset="0"/>
                        </a:rPr>
                        <a:t>beginning	</a:t>
                      </a:r>
                      <a:r>
                        <a:rPr sz="2500" i="1" spc="-260" dirty="0">
                          <a:solidFill>
                            <a:schemeClr val="tx1"/>
                          </a:solidFill>
                          <a:latin typeface="Times New Roman" panose="02020603050405020304" pitchFamily="18" charset="0"/>
                          <a:cs typeface="Times New Roman" panose="02020603050405020304" pitchFamily="18" charset="0"/>
                        </a:rPr>
                        <a:t>and	</a:t>
                      </a:r>
                      <a:r>
                        <a:rPr sz="2500" i="1" spc="-254" dirty="0">
                          <a:solidFill>
                            <a:schemeClr val="tx1"/>
                          </a:solidFill>
                          <a:latin typeface="Times New Roman" panose="02020603050405020304" pitchFamily="18" charset="0"/>
                          <a:cs typeface="Times New Roman" panose="02020603050405020304" pitchFamily="18" charset="0"/>
                        </a:rPr>
                        <a:t>end	</a:t>
                      </a:r>
                      <a:r>
                        <a:rPr sz="2500" i="1" spc="-185" dirty="0">
                          <a:solidFill>
                            <a:schemeClr val="tx1"/>
                          </a:solidFill>
                          <a:latin typeface="Times New Roman" panose="02020603050405020304" pitchFamily="18" charset="0"/>
                          <a:cs typeface="Times New Roman" panose="02020603050405020304" pitchFamily="18" charset="0"/>
                        </a:rPr>
                        <a:t>of	</a:t>
                      </a:r>
                      <a:r>
                        <a:rPr sz="2500" i="1" spc="-215" dirty="0">
                          <a:solidFill>
                            <a:schemeClr val="tx1"/>
                          </a:solidFill>
                          <a:latin typeface="Times New Roman" panose="02020603050405020304" pitchFamily="18" charset="0"/>
                          <a:cs typeface="Times New Roman" panose="02020603050405020304" pitchFamily="18" charset="0"/>
                        </a:rPr>
                        <a:t>the	</a:t>
                      </a:r>
                      <a:r>
                        <a:rPr sz="2500" i="1" spc="-200" dirty="0">
                          <a:solidFill>
                            <a:schemeClr val="tx1"/>
                          </a:solidFill>
                          <a:latin typeface="Times New Roman" panose="02020603050405020304" pitchFamily="18" charset="0"/>
                          <a:cs typeface="Times New Roman" panose="02020603050405020304" pitchFamily="18" charset="0"/>
                        </a:rPr>
                        <a:t>reporting	</a:t>
                      </a:r>
                      <a:r>
                        <a:rPr sz="2500" i="1" spc="-215" dirty="0">
                          <a:solidFill>
                            <a:schemeClr val="tx1"/>
                          </a:solidFill>
                          <a:latin typeface="Times New Roman" panose="02020603050405020304" pitchFamily="18" charset="0"/>
                          <a:cs typeface="Times New Roman" panose="02020603050405020304" pitchFamily="18" charset="0"/>
                        </a:rPr>
                        <a:t>period</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extLst>
                  <a:ext uri="{0D108BD9-81ED-4DB2-BD59-A6C34878D82A}">
                    <a16:rowId xmlns:a16="http://schemas.microsoft.com/office/drawing/2014/main" val="10004"/>
                  </a:ext>
                </a:extLst>
              </a:tr>
              <a:tr h="359433">
                <a:tc>
                  <a:txBody>
                    <a:bodyPr/>
                    <a:lstStyle/>
                    <a:p>
                      <a:pPr marL="91440">
                        <a:lnSpc>
                          <a:spcPts val="2900"/>
                        </a:lnSpc>
                        <a:tabLst>
                          <a:tab pos="1327150" algn="l"/>
                          <a:tab pos="2720340" algn="l"/>
                          <a:tab pos="4159250" algn="l"/>
                        </a:tabLst>
                      </a:pPr>
                      <a:r>
                        <a:rPr sz="2500" spc="-245" dirty="0">
                          <a:solidFill>
                            <a:schemeClr val="tx1"/>
                          </a:solidFill>
                          <a:latin typeface="Times New Roman" panose="02020603050405020304" pitchFamily="18" charset="0"/>
                          <a:cs typeface="Times New Roman" panose="02020603050405020304" pitchFamily="18" charset="0"/>
                        </a:rPr>
                        <a:t>showing	</a:t>
                      </a:r>
                      <a:r>
                        <a:rPr sz="2500" spc="-200" dirty="0">
                          <a:solidFill>
                            <a:schemeClr val="tx1"/>
                          </a:solidFill>
                          <a:latin typeface="Times New Roman" panose="02020603050405020304" pitchFamily="18" charset="0"/>
                          <a:cs typeface="Times New Roman" panose="02020603050405020304" pitchFamily="18" charset="0"/>
                        </a:rPr>
                        <a:t>additions,	</a:t>
                      </a:r>
                      <a:r>
                        <a:rPr sz="2500" spc="-204" dirty="0">
                          <a:solidFill>
                            <a:schemeClr val="tx1"/>
                          </a:solidFill>
                          <a:latin typeface="Times New Roman" panose="02020603050405020304" pitchFamily="18" charset="0"/>
                          <a:cs typeface="Times New Roman" panose="02020603050405020304" pitchFamily="18" charset="0"/>
                        </a:rPr>
                        <a:t>disposals,	acquisitions</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tc>
                  <a:txBody>
                    <a:bodyPr/>
                    <a:lstStyle/>
                    <a:p>
                      <a:pPr marL="92075">
                        <a:lnSpc>
                          <a:spcPts val="2900"/>
                        </a:lnSpc>
                        <a:tabLst>
                          <a:tab pos="1327785" algn="l"/>
                          <a:tab pos="2720975" algn="l"/>
                          <a:tab pos="4159885" algn="l"/>
                        </a:tabLst>
                      </a:pPr>
                      <a:r>
                        <a:rPr sz="2500" i="1" spc="-245" dirty="0">
                          <a:solidFill>
                            <a:schemeClr val="tx1"/>
                          </a:solidFill>
                          <a:latin typeface="Times New Roman" panose="02020603050405020304" pitchFamily="18" charset="0"/>
                          <a:cs typeface="Times New Roman" panose="02020603050405020304" pitchFamily="18" charset="0"/>
                        </a:rPr>
                        <a:t>showing	</a:t>
                      </a:r>
                      <a:r>
                        <a:rPr sz="2500" i="1" spc="-200" dirty="0">
                          <a:solidFill>
                            <a:schemeClr val="tx1"/>
                          </a:solidFill>
                          <a:latin typeface="Times New Roman" panose="02020603050405020304" pitchFamily="18" charset="0"/>
                          <a:cs typeface="Times New Roman" panose="02020603050405020304" pitchFamily="18" charset="0"/>
                        </a:rPr>
                        <a:t>additions,	</a:t>
                      </a:r>
                      <a:r>
                        <a:rPr sz="2500" i="1" spc="-204" dirty="0">
                          <a:solidFill>
                            <a:schemeClr val="tx1"/>
                          </a:solidFill>
                          <a:latin typeface="Times New Roman" panose="02020603050405020304" pitchFamily="18" charset="0"/>
                          <a:cs typeface="Times New Roman" panose="02020603050405020304" pitchFamily="18" charset="0"/>
                        </a:rPr>
                        <a:t>disposals,	acquisitions</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extLst>
                  <a:ext uri="{0D108BD9-81ED-4DB2-BD59-A6C34878D82A}">
                    <a16:rowId xmlns:a16="http://schemas.microsoft.com/office/drawing/2014/main" val="10005"/>
                  </a:ext>
                </a:extLst>
              </a:tr>
              <a:tr h="359956">
                <a:tc>
                  <a:txBody>
                    <a:bodyPr/>
                    <a:lstStyle/>
                    <a:p>
                      <a:pPr marL="91440">
                        <a:lnSpc>
                          <a:spcPts val="2905"/>
                        </a:lnSpc>
                        <a:tabLst>
                          <a:tab pos="1212850" algn="l"/>
                          <a:tab pos="2479675" algn="l"/>
                          <a:tab pos="4252595" algn="l"/>
                          <a:tab pos="4925695" algn="l"/>
                        </a:tabLst>
                      </a:pPr>
                      <a:r>
                        <a:rPr sz="2500" spc="-225" dirty="0">
                          <a:solidFill>
                            <a:schemeClr val="tx1"/>
                          </a:solidFill>
                          <a:latin typeface="Times New Roman" panose="02020603050405020304" pitchFamily="18" charset="0"/>
                          <a:cs typeface="Times New Roman" panose="02020603050405020304" pitchFamily="18" charset="0"/>
                        </a:rPr>
                        <a:t>through	</a:t>
                      </a:r>
                      <a:r>
                        <a:rPr sz="2500" spc="-229" dirty="0">
                          <a:solidFill>
                            <a:schemeClr val="tx1"/>
                          </a:solidFill>
                          <a:latin typeface="Times New Roman" panose="02020603050405020304" pitchFamily="18" charset="0"/>
                          <a:cs typeface="Times New Roman" panose="02020603050405020304" pitchFamily="18" charset="0"/>
                        </a:rPr>
                        <a:t>business	combinations	</a:t>
                      </a:r>
                      <a:r>
                        <a:rPr sz="2500" spc="-254" dirty="0">
                          <a:solidFill>
                            <a:schemeClr val="tx1"/>
                          </a:solidFill>
                          <a:latin typeface="Times New Roman" panose="02020603050405020304" pitchFamily="18" charset="0"/>
                          <a:cs typeface="Times New Roman" panose="02020603050405020304" pitchFamily="18" charset="0"/>
                        </a:rPr>
                        <a:t>and	</a:t>
                      </a:r>
                      <a:r>
                        <a:rPr sz="2500" spc="-215" dirty="0">
                          <a:solidFill>
                            <a:schemeClr val="tx1"/>
                          </a:solidFill>
                          <a:latin typeface="Times New Roman" panose="02020603050405020304" pitchFamily="18" charset="0"/>
                          <a:cs typeface="Times New Roman" panose="02020603050405020304" pitchFamily="18" charset="0"/>
                        </a:rPr>
                        <a:t>other</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tc>
                  <a:txBody>
                    <a:bodyPr/>
                    <a:lstStyle/>
                    <a:p>
                      <a:pPr marL="92075">
                        <a:lnSpc>
                          <a:spcPts val="2900"/>
                        </a:lnSpc>
                        <a:tabLst>
                          <a:tab pos="1155700" algn="l"/>
                          <a:tab pos="2362835" algn="l"/>
                          <a:tab pos="4149090" algn="l"/>
                          <a:tab pos="5271135" algn="l"/>
                        </a:tabLst>
                      </a:pPr>
                      <a:r>
                        <a:rPr sz="2500" i="1" spc="-225" dirty="0">
                          <a:solidFill>
                            <a:srgbClr val="FF0000"/>
                          </a:solidFill>
                          <a:latin typeface="Times New Roman" panose="02020603050405020304" pitchFamily="18" charset="0"/>
                          <a:cs typeface="Times New Roman" panose="02020603050405020304" pitchFamily="18" charset="0"/>
                        </a:rPr>
                        <a:t>through	</a:t>
                      </a:r>
                      <a:r>
                        <a:rPr sz="2500" i="1" spc="-229" dirty="0">
                          <a:solidFill>
                            <a:srgbClr val="FF0000"/>
                          </a:solidFill>
                          <a:latin typeface="Times New Roman" panose="02020603050405020304" pitchFamily="18" charset="0"/>
                          <a:cs typeface="Times New Roman" panose="02020603050405020304" pitchFamily="18" charset="0"/>
                        </a:rPr>
                        <a:t>business	</a:t>
                      </a:r>
                      <a:r>
                        <a:rPr sz="2500" i="1" spc="-220" dirty="0">
                          <a:solidFill>
                            <a:srgbClr val="FF0000"/>
                          </a:solidFill>
                          <a:latin typeface="Times New Roman" panose="02020603050405020304" pitchFamily="18" charset="0"/>
                          <a:cs typeface="Times New Roman" panose="02020603050405020304" pitchFamily="18" charset="0"/>
                        </a:rPr>
                        <a:t>combinations,	</a:t>
                      </a:r>
                      <a:r>
                        <a:rPr sz="2500" b="1" i="1" spc="-275" dirty="0">
                          <a:solidFill>
                            <a:srgbClr val="FF0000"/>
                          </a:solidFill>
                          <a:latin typeface="Times New Roman" panose="02020603050405020304" pitchFamily="18" charset="0"/>
                          <a:cs typeface="Times New Roman" panose="02020603050405020304" pitchFamily="18" charset="0"/>
                        </a:rPr>
                        <a:t>amount	</a:t>
                      </a:r>
                      <a:r>
                        <a:rPr sz="2500" b="1" i="1" spc="-210" dirty="0">
                          <a:solidFill>
                            <a:srgbClr val="FF0000"/>
                          </a:solidFill>
                          <a:latin typeface="Times New Roman" panose="02020603050405020304" pitchFamily="18" charset="0"/>
                          <a:cs typeface="Times New Roman" panose="02020603050405020304" pitchFamily="18" charset="0"/>
                        </a:rPr>
                        <a:t>of</a:t>
                      </a:r>
                      <a:endParaRPr sz="2500" dirty="0">
                        <a:solidFill>
                          <a:srgbClr val="FF0000"/>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extLst>
                  <a:ext uri="{0D108BD9-81ED-4DB2-BD59-A6C34878D82A}">
                    <a16:rowId xmlns:a16="http://schemas.microsoft.com/office/drawing/2014/main" val="10006"/>
                  </a:ext>
                </a:extLst>
              </a:tr>
              <a:tr h="710440">
                <a:tc>
                  <a:txBody>
                    <a:bodyPr/>
                    <a:lstStyle/>
                    <a:p>
                      <a:pPr marL="91440">
                        <a:lnSpc>
                          <a:spcPts val="2900"/>
                        </a:lnSpc>
                      </a:pPr>
                      <a:r>
                        <a:rPr sz="2500" spc="-229" dirty="0">
                          <a:solidFill>
                            <a:schemeClr val="tx1"/>
                          </a:solidFill>
                          <a:latin typeface="Times New Roman" panose="02020603050405020304" pitchFamily="18" charset="0"/>
                          <a:cs typeface="Times New Roman" panose="02020603050405020304" pitchFamily="18" charset="0"/>
                        </a:rPr>
                        <a:t>adjustments</a:t>
                      </a:r>
                      <a:r>
                        <a:rPr sz="2500" spc="225" dirty="0">
                          <a:solidFill>
                            <a:schemeClr val="tx1"/>
                          </a:solidFill>
                          <a:latin typeface="Times New Roman" panose="02020603050405020304" pitchFamily="18" charset="0"/>
                          <a:cs typeface="Times New Roman" panose="02020603050405020304" pitchFamily="18" charset="0"/>
                        </a:rPr>
                        <a:t> </a:t>
                      </a:r>
                      <a:r>
                        <a:rPr sz="2500" spc="-254" dirty="0">
                          <a:solidFill>
                            <a:schemeClr val="tx1"/>
                          </a:solidFill>
                          <a:latin typeface="Times New Roman" panose="02020603050405020304" pitchFamily="18" charset="0"/>
                          <a:cs typeface="Times New Roman" panose="02020603050405020304" pitchFamily="18" charset="0"/>
                        </a:rPr>
                        <a:t>and</a:t>
                      </a:r>
                      <a:r>
                        <a:rPr sz="2500" spc="-225" dirty="0">
                          <a:solidFill>
                            <a:schemeClr val="tx1"/>
                          </a:solidFill>
                          <a:latin typeface="Times New Roman" panose="02020603050405020304" pitchFamily="18" charset="0"/>
                          <a:cs typeface="Times New Roman" panose="02020603050405020304" pitchFamily="18" charset="0"/>
                        </a:rPr>
                        <a:t> </a:t>
                      </a:r>
                      <a:r>
                        <a:rPr sz="2500" spc="-215" dirty="0">
                          <a:solidFill>
                            <a:schemeClr val="tx1"/>
                          </a:solidFill>
                          <a:latin typeface="Times New Roman" panose="02020603050405020304" pitchFamily="18" charset="0"/>
                          <a:cs typeface="Times New Roman" panose="02020603050405020304" pitchFamily="18" charset="0"/>
                        </a:rPr>
                        <a:t>the</a:t>
                      </a:r>
                      <a:r>
                        <a:rPr sz="2500" spc="210" dirty="0">
                          <a:solidFill>
                            <a:schemeClr val="tx1"/>
                          </a:solidFill>
                          <a:latin typeface="Times New Roman" panose="02020603050405020304" pitchFamily="18" charset="0"/>
                          <a:cs typeface="Times New Roman" panose="02020603050405020304" pitchFamily="18" charset="0"/>
                        </a:rPr>
                        <a:t> </a:t>
                      </a:r>
                      <a:r>
                        <a:rPr sz="2500" spc="-200" dirty="0">
                          <a:solidFill>
                            <a:schemeClr val="tx1"/>
                          </a:solidFill>
                          <a:latin typeface="Times New Roman" panose="02020603050405020304" pitchFamily="18" charset="0"/>
                          <a:cs typeface="Times New Roman" panose="02020603050405020304" pitchFamily="18" charset="0"/>
                        </a:rPr>
                        <a:t>related</a:t>
                      </a:r>
                      <a:r>
                        <a:rPr sz="2500" spc="220" dirty="0">
                          <a:solidFill>
                            <a:schemeClr val="tx1"/>
                          </a:solidFill>
                          <a:latin typeface="Times New Roman" panose="02020603050405020304" pitchFamily="18" charset="0"/>
                          <a:cs typeface="Times New Roman" panose="02020603050405020304" pitchFamily="18" charset="0"/>
                        </a:rPr>
                        <a:t> </a:t>
                      </a:r>
                      <a:r>
                        <a:rPr sz="2500" spc="-210" dirty="0">
                          <a:solidFill>
                            <a:schemeClr val="tx1"/>
                          </a:solidFill>
                          <a:latin typeface="Times New Roman" panose="02020603050405020304" pitchFamily="18" charset="0"/>
                          <a:cs typeface="Times New Roman" panose="02020603050405020304" pitchFamily="18" charset="0"/>
                        </a:rPr>
                        <a:t>depreciation</a:t>
                      </a:r>
                      <a:r>
                        <a:rPr sz="2500" spc="220" dirty="0">
                          <a:solidFill>
                            <a:schemeClr val="tx1"/>
                          </a:solidFill>
                          <a:latin typeface="Times New Roman" panose="02020603050405020304" pitchFamily="18" charset="0"/>
                          <a:cs typeface="Times New Roman" panose="02020603050405020304" pitchFamily="18" charset="0"/>
                        </a:rPr>
                        <a:t> </a:t>
                      </a:r>
                      <a:r>
                        <a:rPr sz="2500" spc="-254" dirty="0">
                          <a:solidFill>
                            <a:schemeClr val="tx1"/>
                          </a:solidFill>
                          <a:latin typeface="Times New Roman" panose="02020603050405020304" pitchFamily="18" charset="0"/>
                          <a:cs typeface="Times New Roman" panose="02020603050405020304" pitchFamily="18" charset="0"/>
                        </a:rPr>
                        <a:t>and</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tc>
                  <a:txBody>
                    <a:bodyPr/>
                    <a:lstStyle/>
                    <a:p>
                      <a:pPr marL="92075">
                        <a:lnSpc>
                          <a:spcPts val="2900"/>
                        </a:lnSpc>
                      </a:pPr>
                      <a:r>
                        <a:rPr sz="2500" b="1" i="1" spc="-5" dirty="0">
                          <a:solidFill>
                            <a:srgbClr val="FF0000"/>
                          </a:solidFill>
                          <a:latin typeface="Times New Roman" panose="02020603050405020304" pitchFamily="18" charset="0"/>
                          <a:cs typeface="Times New Roman" panose="02020603050405020304" pitchFamily="18" charset="0"/>
                        </a:rPr>
                        <a:t>chang</a:t>
                      </a:r>
                      <a:r>
                        <a:rPr sz="2500" b="1" i="1" dirty="0">
                          <a:solidFill>
                            <a:srgbClr val="FF0000"/>
                          </a:solidFill>
                          <a:latin typeface="Times New Roman" panose="02020603050405020304" pitchFamily="18" charset="0"/>
                          <a:cs typeface="Times New Roman" panose="02020603050405020304" pitchFamily="18" charset="0"/>
                        </a:rPr>
                        <a:t>e</a:t>
                      </a:r>
                      <a:r>
                        <a:rPr sz="2500" b="1" i="1" spc="-120" dirty="0">
                          <a:solidFill>
                            <a:srgbClr val="FF0000"/>
                          </a:solidFill>
                          <a:latin typeface="Times New Roman" panose="02020603050405020304" pitchFamily="18" charset="0"/>
                          <a:cs typeface="Times New Roman" panose="02020603050405020304" pitchFamily="18" charset="0"/>
                        </a:rPr>
                        <a:t> </a:t>
                      </a:r>
                      <a:r>
                        <a:rPr sz="2500" b="1" i="1" spc="-5" dirty="0">
                          <a:solidFill>
                            <a:srgbClr val="FF0000"/>
                          </a:solidFill>
                          <a:latin typeface="Times New Roman" panose="02020603050405020304" pitchFamily="18" charset="0"/>
                          <a:cs typeface="Times New Roman" panose="02020603050405020304" pitchFamily="18" charset="0"/>
                        </a:rPr>
                        <a:t>du</a:t>
                      </a:r>
                      <a:r>
                        <a:rPr sz="2500" b="1" i="1" dirty="0">
                          <a:solidFill>
                            <a:srgbClr val="FF0000"/>
                          </a:solidFill>
                          <a:latin typeface="Times New Roman" panose="02020603050405020304" pitchFamily="18" charset="0"/>
                          <a:cs typeface="Times New Roman" panose="02020603050405020304" pitchFamily="18" charset="0"/>
                        </a:rPr>
                        <a:t>e</a:t>
                      </a:r>
                      <a:r>
                        <a:rPr sz="2500" b="1" i="1" spc="-95" dirty="0">
                          <a:solidFill>
                            <a:srgbClr val="FF0000"/>
                          </a:solidFill>
                          <a:latin typeface="Times New Roman" panose="02020603050405020304" pitchFamily="18" charset="0"/>
                          <a:cs typeface="Times New Roman" panose="02020603050405020304" pitchFamily="18" charset="0"/>
                        </a:rPr>
                        <a:t> </a:t>
                      </a:r>
                      <a:r>
                        <a:rPr sz="2500" b="1" i="1" dirty="0">
                          <a:solidFill>
                            <a:srgbClr val="FF0000"/>
                          </a:solidFill>
                          <a:latin typeface="Times New Roman" panose="02020603050405020304" pitchFamily="18" charset="0"/>
                          <a:cs typeface="Times New Roman" panose="02020603050405020304" pitchFamily="18" charset="0"/>
                        </a:rPr>
                        <a:t>to</a:t>
                      </a:r>
                      <a:r>
                        <a:rPr sz="2500" b="1" i="1" spc="-110" dirty="0">
                          <a:solidFill>
                            <a:srgbClr val="FF0000"/>
                          </a:solidFill>
                          <a:latin typeface="Times New Roman" panose="02020603050405020304" pitchFamily="18" charset="0"/>
                          <a:cs typeface="Times New Roman" panose="02020603050405020304" pitchFamily="18" charset="0"/>
                        </a:rPr>
                        <a:t> </a:t>
                      </a:r>
                      <a:r>
                        <a:rPr sz="2500" b="1" i="1" dirty="0">
                          <a:solidFill>
                            <a:srgbClr val="FF0000"/>
                          </a:solidFill>
                          <a:latin typeface="Times New Roman" panose="02020603050405020304" pitchFamily="18" charset="0"/>
                          <a:cs typeface="Times New Roman" panose="02020603050405020304" pitchFamily="18" charset="0"/>
                        </a:rPr>
                        <a:t>rev</a:t>
                      </a:r>
                      <a:r>
                        <a:rPr sz="2500" b="1" i="1" spc="10" dirty="0">
                          <a:solidFill>
                            <a:srgbClr val="FF0000"/>
                          </a:solidFill>
                          <a:latin typeface="Times New Roman" panose="02020603050405020304" pitchFamily="18" charset="0"/>
                          <a:cs typeface="Times New Roman" panose="02020603050405020304" pitchFamily="18" charset="0"/>
                        </a:rPr>
                        <a:t>a</a:t>
                      </a:r>
                      <a:r>
                        <a:rPr sz="2500" b="1" i="1" spc="-5" dirty="0">
                          <a:solidFill>
                            <a:srgbClr val="FF0000"/>
                          </a:solidFill>
                          <a:latin typeface="Times New Roman" panose="02020603050405020304" pitchFamily="18" charset="0"/>
                          <a:cs typeface="Times New Roman" panose="02020603050405020304" pitchFamily="18" charset="0"/>
                        </a:rPr>
                        <a:t>l</a:t>
                      </a:r>
                      <a:r>
                        <a:rPr sz="2500" b="1" i="1" spc="-10" dirty="0">
                          <a:solidFill>
                            <a:srgbClr val="FF0000"/>
                          </a:solidFill>
                          <a:latin typeface="Times New Roman" panose="02020603050405020304" pitchFamily="18" charset="0"/>
                          <a:cs typeface="Times New Roman" panose="02020603050405020304" pitchFamily="18" charset="0"/>
                        </a:rPr>
                        <a:t>u</a:t>
                      </a:r>
                      <a:r>
                        <a:rPr sz="2500" b="1" i="1" spc="-5" dirty="0">
                          <a:solidFill>
                            <a:srgbClr val="FF0000"/>
                          </a:solidFill>
                          <a:latin typeface="Times New Roman" panose="02020603050405020304" pitchFamily="18" charset="0"/>
                          <a:cs typeface="Times New Roman" panose="02020603050405020304" pitchFamily="18" charset="0"/>
                        </a:rPr>
                        <a:t>a</a:t>
                      </a:r>
                      <a:r>
                        <a:rPr sz="2500" b="1" i="1" spc="10" dirty="0">
                          <a:solidFill>
                            <a:srgbClr val="FF0000"/>
                          </a:solidFill>
                          <a:latin typeface="Times New Roman" panose="02020603050405020304" pitchFamily="18" charset="0"/>
                          <a:cs typeface="Times New Roman" panose="02020603050405020304" pitchFamily="18" charset="0"/>
                        </a:rPr>
                        <a:t>t</a:t>
                      </a:r>
                      <a:r>
                        <a:rPr sz="2500" b="1" i="1" spc="-5" dirty="0">
                          <a:solidFill>
                            <a:srgbClr val="FF0000"/>
                          </a:solidFill>
                          <a:latin typeface="Times New Roman" panose="02020603050405020304" pitchFamily="18" charset="0"/>
                          <a:cs typeface="Times New Roman" panose="02020603050405020304" pitchFamily="18" charset="0"/>
                        </a:rPr>
                        <a:t>io</a:t>
                      </a:r>
                      <a:r>
                        <a:rPr sz="2500" b="1" i="1" dirty="0">
                          <a:solidFill>
                            <a:srgbClr val="FF0000"/>
                          </a:solidFill>
                          <a:latin typeface="Times New Roman" panose="02020603050405020304" pitchFamily="18" charset="0"/>
                          <a:cs typeface="Times New Roman" panose="02020603050405020304" pitchFamily="18" charset="0"/>
                        </a:rPr>
                        <a:t>n</a:t>
                      </a:r>
                      <a:r>
                        <a:rPr sz="2500" b="1" i="1" spc="-100" dirty="0">
                          <a:solidFill>
                            <a:srgbClr val="FF0000"/>
                          </a:solidFill>
                          <a:latin typeface="Times New Roman" panose="02020603050405020304" pitchFamily="18" charset="0"/>
                          <a:cs typeface="Times New Roman" panose="02020603050405020304" pitchFamily="18" charset="0"/>
                        </a:rPr>
                        <a:t> </a:t>
                      </a:r>
                      <a:r>
                        <a:rPr sz="2500" b="1" i="1" spc="10" dirty="0">
                          <a:solidFill>
                            <a:srgbClr val="FF0000"/>
                          </a:solidFill>
                          <a:latin typeface="Times New Roman" panose="02020603050405020304" pitchFamily="18" charset="0"/>
                          <a:cs typeface="Times New Roman" panose="02020603050405020304" pitchFamily="18" charset="0"/>
                        </a:rPr>
                        <a:t>(</a:t>
                      </a:r>
                      <a:r>
                        <a:rPr sz="2500" b="1" i="1" spc="-5" dirty="0">
                          <a:solidFill>
                            <a:srgbClr val="FF0000"/>
                          </a:solidFill>
                          <a:latin typeface="Times New Roman" panose="02020603050405020304" pitchFamily="18" charset="0"/>
                          <a:cs typeface="Times New Roman" panose="02020603050405020304" pitchFamily="18" charset="0"/>
                        </a:rPr>
                        <a:t>i</a:t>
                      </a:r>
                      <a:r>
                        <a:rPr sz="2500" b="1" i="1" dirty="0">
                          <a:solidFill>
                            <a:srgbClr val="FF0000"/>
                          </a:solidFill>
                          <a:latin typeface="Times New Roman" panose="02020603050405020304" pitchFamily="18" charset="0"/>
                          <a:cs typeface="Times New Roman" panose="02020603050405020304" pitchFamily="18" charset="0"/>
                        </a:rPr>
                        <a:t>f</a:t>
                      </a:r>
                      <a:r>
                        <a:rPr sz="2500" b="1" i="1" spc="-110" dirty="0">
                          <a:solidFill>
                            <a:srgbClr val="FF0000"/>
                          </a:solidFill>
                          <a:latin typeface="Times New Roman" panose="02020603050405020304" pitchFamily="18" charset="0"/>
                          <a:cs typeface="Times New Roman" panose="02020603050405020304" pitchFamily="18" charset="0"/>
                        </a:rPr>
                        <a:t> </a:t>
                      </a:r>
                      <a:r>
                        <a:rPr sz="2500" b="1" i="1" spc="-5" dirty="0">
                          <a:solidFill>
                            <a:srgbClr val="FF0000"/>
                          </a:solidFill>
                          <a:latin typeface="Times New Roman" panose="02020603050405020304" pitchFamily="18" charset="0"/>
                          <a:cs typeface="Times New Roman" panose="02020603050405020304" pitchFamily="18" charset="0"/>
                        </a:rPr>
                        <a:t>chang</a:t>
                      </a:r>
                      <a:r>
                        <a:rPr sz="2500" b="1" i="1" dirty="0">
                          <a:solidFill>
                            <a:srgbClr val="FF0000"/>
                          </a:solidFill>
                          <a:latin typeface="Times New Roman" panose="02020603050405020304" pitchFamily="18" charset="0"/>
                          <a:cs typeface="Times New Roman" panose="02020603050405020304" pitchFamily="18" charset="0"/>
                        </a:rPr>
                        <a:t>e</a:t>
                      </a:r>
                      <a:r>
                        <a:rPr sz="2500" b="1" i="1" spc="-100" dirty="0">
                          <a:solidFill>
                            <a:srgbClr val="FF0000"/>
                          </a:solidFill>
                          <a:latin typeface="Times New Roman" panose="02020603050405020304" pitchFamily="18" charset="0"/>
                          <a:cs typeface="Times New Roman" panose="02020603050405020304" pitchFamily="18" charset="0"/>
                        </a:rPr>
                        <a:t> </a:t>
                      </a:r>
                      <a:r>
                        <a:rPr sz="2500" b="1" i="1" spc="-10" dirty="0">
                          <a:solidFill>
                            <a:srgbClr val="FF0000"/>
                          </a:solidFill>
                          <a:latin typeface="Times New Roman" panose="02020603050405020304" pitchFamily="18" charset="0"/>
                          <a:cs typeface="Times New Roman" panose="02020603050405020304" pitchFamily="18" charset="0"/>
                        </a:rPr>
                        <a:t>i</a:t>
                      </a:r>
                      <a:r>
                        <a:rPr sz="2500" b="1" i="1" dirty="0">
                          <a:solidFill>
                            <a:srgbClr val="FF0000"/>
                          </a:solidFill>
                          <a:latin typeface="Times New Roman" panose="02020603050405020304" pitchFamily="18" charset="0"/>
                          <a:cs typeface="Times New Roman" panose="02020603050405020304" pitchFamily="18" charset="0"/>
                        </a:rPr>
                        <a:t>s</a:t>
                      </a:r>
                      <a:r>
                        <a:rPr sz="2500" b="1" i="1" spc="-105" dirty="0">
                          <a:solidFill>
                            <a:srgbClr val="FF0000"/>
                          </a:solidFill>
                          <a:latin typeface="Times New Roman" panose="02020603050405020304" pitchFamily="18" charset="0"/>
                          <a:cs typeface="Times New Roman" panose="02020603050405020304" pitchFamily="18" charset="0"/>
                        </a:rPr>
                        <a:t> </a:t>
                      </a:r>
                      <a:r>
                        <a:rPr sz="2500" b="1" i="1" dirty="0">
                          <a:solidFill>
                            <a:srgbClr val="FF0000"/>
                          </a:solidFill>
                          <a:latin typeface="Times New Roman" panose="02020603050405020304" pitchFamily="18" charset="0"/>
                          <a:cs typeface="Times New Roman" panose="02020603050405020304" pitchFamily="18" charset="0"/>
                        </a:rPr>
                        <a:t>10%</a:t>
                      </a:r>
                      <a:endParaRPr sz="2500" dirty="0">
                        <a:solidFill>
                          <a:srgbClr val="FF0000"/>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extLst>
                  <a:ext uri="{0D108BD9-81ED-4DB2-BD59-A6C34878D82A}">
                    <a16:rowId xmlns:a16="http://schemas.microsoft.com/office/drawing/2014/main" val="10007"/>
                  </a:ext>
                </a:extLst>
              </a:tr>
              <a:tr h="710440">
                <a:tc>
                  <a:txBody>
                    <a:bodyPr/>
                    <a:lstStyle/>
                    <a:p>
                      <a:pPr marL="91440">
                        <a:lnSpc>
                          <a:spcPts val="2900"/>
                        </a:lnSpc>
                      </a:pPr>
                      <a:r>
                        <a:rPr lang="en-US" sz="2500" spc="-5" dirty="0">
                          <a:solidFill>
                            <a:schemeClr val="tx1"/>
                          </a:solidFill>
                          <a:latin typeface="Times New Roman" panose="02020603050405020304" pitchFamily="18" charset="0"/>
                          <a:cs typeface="Times New Roman" panose="02020603050405020304" pitchFamily="18" charset="0"/>
                        </a:rPr>
                        <a:t>i</a:t>
                      </a:r>
                      <a:r>
                        <a:rPr sz="2500" spc="-5" dirty="0">
                          <a:solidFill>
                            <a:schemeClr val="tx1"/>
                          </a:solidFill>
                          <a:latin typeface="Times New Roman" panose="02020603050405020304" pitchFamily="18" charset="0"/>
                          <a:cs typeface="Times New Roman" panose="02020603050405020304" pitchFamily="18" charset="0"/>
                        </a:rPr>
                        <a:t>mpai</a:t>
                      </a:r>
                      <a:r>
                        <a:rPr sz="2500" spc="5" dirty="0">
                          <a:solidFill>
                            <a:schemeClr val="tx1"/>
                          </a:solidFill>
                          <a:latin typeface="Times New Roman" panose="02020603050405020304" pitchFamily="18" charset="0"/>
                          <a:cs typeface="Times New Roman" panose="02020603050405020304" pitchFamily="18" charset="0"/>
                        </a:rPr>
                        <a:t>r</a:t>
                      </a:r>
                      <a:r>
                        <a:rPr sz="2500" spc="-5" dirty="0">
                          <a:solidFill>
                            <a:schemeClr val="tx1"/>
                          </a:solidFill>
                          <a:latin typeface="Times New Roman" panose="02020603050405020304" pitchFamily="18" charset="0"/>
                          <a:cs typeface="Times New Roman" panose="02020603050405020304" pitchFamily="18" charset="0"/>
                        </a:rPr>
                        <a:t>men</a:t>
                      </a:r>
                      <a:r>
                        <a:rPr sz="2500" dirty="0">
                          <a:solidFill>
                            <a:schemeClr val="tx1"/>
                          </a:solidFill>
                          <a:latin typeface="Times New Roman" panose="02020603050405020304" pitchFamily="18" charset="0"/>
                          <a:cs typeface="Times New Roman" panose="02020603050405020304" pitchFamily="18" charset="0"/>
                        </a:rPr>
                        <a:t>t</a:t>
                      </a:r>
                      <a:r>
                        <a:rPr sz="2500" spc="25" dirty="0">
                          <a:solidFill>
                            <a:schemeClr val="tx1"/>
                          </a:solidFill>
                          <a:latin typeface="Times New Roman" panose="02020603050405020304" pitchFamily="18" charset="0"/>
                          <a:cs typeface="Times New Roman" panose="02020603050405020304" pitchFamily="18" charset="0"/>
                        </a:rPr>
                        <a:t> </a:t>
                      </a:r>
                      <a:r>
                        <a:rPr sz="2500" spc="10" dirty="0">
                          <a:solidFill>
                            <a:schemeClr val="tx1"/>
                          </a:solidFill>
                          <a:latin typeface="Times New Roman" panose="02020603050405020304" pitchFamily="18" charset="0"/>
                          <a:cs typeface="Times New Roman" panose="02020603050405020304" pitchFamily="18" charset="0"/>
                        </a:rPr>
                        <a:t>l</a:t>
                      </a:r>
                      <a:r>
                        <a:rPr sz="2500" spc="-5" dirty="0">
                          <a:solidFill>
                            <a:schemeClr val="tx1"/>
                          </a:solidFill>
                          <a:latin typeface="Times New Roman" panose="02020603050405020304" pitchFamily="18" charset="0"/>
                          <a:cs typeface="Times New Roman" panose="02020603050405020304" pitchFamily="18" charset="0"/>
                        </a:rPr>
                        <a:t>osse</a:t>
                      </a:r>
                      <a:r>
                        <a:rPr sz="2500" spc="10" dirty="0">
                          <a:solidFill>
                            <a:schemeClr val="tx1"/>
                          </a:solidFill>
                          <a:latin typeface="Times New Roman" panose="02020603050405020304" pitchFamily="18" charset="0"/>
                          <a:cs typeface="Times New Roman" panose="02020603050405020304" pitchFamily="18" charset="0"/>
                        </a:rPr>
                        <a:t>s</a:t>
                      </a:r>
                      <a:r>
                        <a:rPr sz="2500" spc="-5" dirty="0">
                          <a:solidFill>
                            <a:schemeClr val="tx1"/>
                          </a:solidFill>
                          <a:latin typeface="Times New Roman" panose="02020603050405020304" pitchFamily="18" charset="0"/>
                          <a:cs typeface="Times New Roman" panose="02020603050405020304" pitchFamily="18" charset="0"/>
                        </a:rPr>
                        <a:t>/reve</a:t>
                      </a:r>
                      <a:r>
                        <a:rPr sz="2500" spc="20" dirty="0">
                          <a:solidFill>
                            <a:schemeClr val="tx1"/>
                          </a:solidFill>
                          <a:latin typeface="Times New Roman" panose="02020603050405020304" pitchFamily="18" charset="0"/>
                          <a:cs typeface="Times New Roman" panose="02020603050405020304" pitchFamily="18" charset="0"/>
                        </a:rPr>
                        <a:t>r</a:t>
                      </a:r>
                      <a:r>
                        <a:rPr sz="2500" spc="5" dirty="0">
                          <a:solidFill>
                            <a:schemeClr val="tx1"/>
                          </a:solidFill>
                          <a:latin typeface="Times New Roman" panose="02020603050405020304" pitchFamily="18" charset="0"/>
                          <a:cs typeface="Times New Roman" panose="02020603050405020304" pitchFamily="18" charset="0"/>
                        </a:rPr>
                        <a:t>s</a:t>
                      </a:r>
                      <a:r>
                        <a:rPr sz="2500" spc="-5" dirty="0">
                          <a:solidFill>
                            <a:schemeClr val="tx1"/>
                          </a:solidFill>
                          <a:latin typeface="Times New Roman" panose="02020603050405020304" pitchFamily="18" charset="0"/>
                          <a:cs typeface="Times New Roman" panose="02020603050405020304" pitchFamily="18" charset="0"/>
                        </a:rPr>
                        <a:t>al</a:t>
                      </a:r>
                      <a:r>
                        <a:rPr sz="2500" dirty="0">
                          <a:solidFill>
                            <a:schemeClr val="tx1"/>
                          </a:solidFill>
                          <a:latin typeface="Times New Roman" panose="02020603050405020304" pitchFamily="18" charset="0"/>
                          <a:cs typeface="Times New Roman" panose="02020603050405020304" pitchFamily="18" charset="0"/>
                        </a:rPr>
                        <a:t>s</a:t>
                      </a:r>
                      <a:r>
                        <a:rPr sz="2500" spc="5"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shal</a:t>
                      </a:r>
                      <a:r>
                        <a:rPr sz="2500" dirty="0">
                          <a:solidFill>
                            <a:schemeClr val="tx1"/>
                          </a:solidFill>
                          <a:latin typeface="Times New Roman" panose="02020603050405020304" pitchFamily="18" charset="0"/>
                          <a:cs typeface="Times New Roman" panose="02020603050405020304" pitchFamily="18" charset="0"/>
                        </a:rPr>
                        <a:t>l</a:t>
                      </a:r>
                      <a:r>
                        <a:rPr sz="2500" spc="30" dirty="0">
                          <a:solidFill>
                            <a:schemeClr val="tx1"/>
                          </a:solidFill>
                          <a:latin typeface="Times New Roman" panose="02020603050405020304" pitchFamily="18" charset="0"/>
                          <a:cs typeface="Times New Roman" panose="02020603050405020304" pitchFamily="18" charset="0"/>
                        </a:rPr>
                        <a:t> </a:t>
                      </a:r>
                      <a:r>
                        <a:rPr sz="2500" dirty="0">
                          <a:solidFill>
                            <a:schemeClr val="tx1"/>
                          </a:solidFill>
                          <a:latin typeface="Times New Roman" panose="02020603050405020304" pitchFamily="18" charset="0"/>
                          <a:cs typeface="Times New Roman" panose="02020603050405020304" pitchFamily="18" charset="0"/>
                        </a:rPr>
                        <a:t>be</a:t>
                      </a:r>
                      <a:r>
                        <a:rPr sz="2500" spc="25"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disclosed</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tc>
                  <a:txBody>
                    <a:bodyPr/>
                    <a:lstStyle/>
                    <a:p>
                      <a:pPr marL="92075">
                        <a:lnSpc>
                          <a:spcPts val="2900"/>
                        </a:lnSpc>
                      </a:pPr>
                      <a:r>
                        <a:rPr sz="2500" b="1" i="1" spc="-229" dirty="0">
                          <a:solidFill>
                            <a:srgbClr val="FF0000"/>
                          </a:solidFill>
                          <a:latin typeface="Times New Roman" panose="02020603050405020304" pitchFamily="18" charset="0"/>
                          <a:cs typeface="Times New Roman" panose="02020603050405020304" pitchFamily="18" charset="0"/>
                        </a:rPr>
                        <a:t>or</a:t>
                      </a:r>
                      <a:r>
                        <a:rPr sz="2500" b="1" i="1" spc="-100" dirty="0">
                          <a:solidFill>
                            <a:srgbClr val="FF0000"/>
                          </a:solidFill>
                          <a:latin typeface="Times New Roman" panose="02020603050405020304" pitchFamily="18" charset="0"/>
                          <a:cs typeface="Times New Roman" panose="02020603050405020304" pitchFamily="18" charset="0"/>
                        </a:rPr>
                        <a:t> </a:t>
                      </a:r>
                      <a:r>
                        <a:rPr sz="2500" b="1" i="1" spc="-275" dirty="0">
                          <a:solidFill>
                            <a:srgbClr val="FF0000"/>
                          </a:solidFill>
                          <a:latin typeface="Times New Roman" panose="02020603050405020304" pitchFamily="18" charset="0"/>
                          <a:cs typeface="Times New Roman" panose="02020603050405020304" pitchFamily="18" charset="0"/>
                        </a:rPr>
                        <a:t>more</a:t>
                      </a:r>
                      <a:r>
                        <a:rPr sz="2500" b="1" i="1" spc="-85" dirty="0">
                          <a:solidFill>
                            <a:srgbClr val="FF0000"/>
                          </a:solidFill>
                          <a:latin typeface="Times New Roman" panose="02020603050405020304" pitchFamily="18" charset="0"/>
                          <a:cs typeface="Times New Roman" panose="02020603050405020304" pitchFamily="18" charset="0"/>
                        </a:rPr>
                        <a:t> </a:t>
                      </a:r>
                      <a:r>
                        <a:rPr sz="2500" b="1" i="1" spc="-210" dirty="0">
                          <a:solidFill>
                            <a:srgbClr val="FF0000"/>
                          </a:solidFill>
                          <a:latin typeface="Times New Roman" panose="02020603050405020304" pitchFamily="18" charset="0"/>
                          <a:cs typeface="Times New Roman" panose="02020603050405020304" pitchFamily="18" charset="0"/>
                        </a:rPr>
                        <a:t>in</a:t>
                      </a:r>
                      <a:r>
                        <a:rPr sz="2500" b="1" i="1" spc="-100" dirty="0">
                          <a:solidFill>
                            <a:srgbClr val="FF0000"/>
                          </a:solidFill>
                          <a:latin typeface="Times New Roman" panose="02020603050405020304" pitchFamily="18" charset="0"/>
                          <a:cs typeface="Times New Roman" panose="02020603050405020304" pitchFamily="18" charset="0"/>
                        </a:rPr>
                        <a:t> </a:t>
                      </a:r>
                      <a:r>
                        <a:rPr sz="2500" b="1" i="1" spc="-225" dirty="0">
                          <a:solidFill>
                            <a:srgbClr val="FF0000"/>
                          </a:solidFill>
                          <a:latin typeface="Times New Roman" panose="02020603050405020304" pitchFamily="18" charset="0"/>
                          <a:cs typeface="Times New Roman" panose="02020603050405020304" pitchFamily="18" charset="0"/>
                        </a:rPr>
                        <a:t>the</a:t>
                      </a:r>
                      <a:r>
                        <a:rPr sz="2500" b="1" i="1" spc="-110" dirty="0">
                          <a:solidFill>
                            <a:srgbClr val="FF0000"/>
                          </a:solidFill>
                          <a:latin typeface="Times New Roman" panose="02020603050405020304" pitchFamily="18" charset="0"/>
                          <a:cs typeface="Times New Roman" panose="02020603050405020304" pitchFamily="18" charset="0"/>
                        </a:rPr>
                        <a:t> </a:t>
                      </a:r>
                      <a:r>
                        <a:rPr sz="2500" b="1" i="1" spc="-245" dirty="0">
                          <a:solidFill>
                            <a:srgbClr val="FF0000"/>
                          </a:solidFill>
                          <a:latin typeface="Times New Roman" panose="02020603050405020304" pitchFamily="18" charset="0"/>
                          <a:cs typeface="Times New Roman" panose="02020603050405020304" pitchFamily="18" charset="0"/>
                        </a:rPr>
                        <a:t>aggregate</a:t>
                      </a:r>
                      <a:r>
                        <a:rPr sz="2500" b="1" i="1" spc="-105" dirty="0">
                          <a:solidFill>
                            <a:srgbClr val="FF0000"/>
                          </a:solidFill>
                          <a:latin typeface="Times New Roman" panose="02020603050405020304" pitchFamily="18" charset="0"/>
                          <a:cs typeface="Times New Roman" panose="02020603050405020304" pitchFamily="18" charset="0"/>
                        </a:rPr>
                        <a:t> </a:t>
                      </a:r>
                      <a:r>
                        <a:rPr sz="2500" b="1" i="1" spc="-220" dirty="0">
                          <a:solidFill>
                            <a:srgbClr val="FF0000"/>
                          </a:solidFill>
                          <a:latin typeface="Times New Roman" panose="02020603050405020304" pitchFamily="18" charset="0"/>
                          <a:cs typeface="Times New Roman" panose="02020603050405020304" pitchFamily="18" charset="0"/>
                        </a:rPr>
                        <a:t>of</a:t>
                      </a:r>
                      <a:r>
                        <a:rPr sz="2500" b="1" i="1" spc="-80" dirty="0">
                          <a:solidFill>
                            <a:srgbClr val="FF0000"/>
                          </a:solidFill>
                          <a:latin typeface="Times New Roman" panose="02020603050405020304" pitchFamily="18" charset="0"/>
                          <a:cs typeface="Times New Roman" panose="02020603050405020304" pitchFamily="18" charset="0"/>
                        </a:rPr>
                        <a:t> </a:t>
                      </a:r>
                      <a:r>
                        <a:rPr sz="2500" b="1" i="1" spc="-229" dirty="0">
                          <a:solidFill>
                            <a:srgbClr val="FF0000"/>
                          </a:solidFill>
                          <a:latin typeface="Times New Roman" panose="02020603050405020304" pitchFamily="18" charset="0"/>
                          <a:cs typeface="Times New Roman" panose="02020603050405020304" pitchFamily="18" charset="0"/>
                        </a:rPr>
                        <a:t>the</a:t>
                      </a:r>
                      <a:r>
                        <a:rPr sz="2500" b="1" i="1" spc="-90" dirty="0">
                          <a:solidFill>
                            <a:srgbClr val="FF0000"/>
                          </a:solidFill>
                          <a:latin typeface="Times New Roman" panose="02020603050405020304" pitchFamily="18" charset="0"/>
                          <a:cs typeface="Times New Roman" panose="02020603050405020304" pitchFamily="18" charset="0"/>
                        </a:rPr>
                        <a:t> </a:t>
                      </a:r>
                      <a:r>
                        <a:rPr sz="2500" b="1" i="1" spc="-229" dirty="0">
                          <a:solidFill>
                            <a:srgbClr val="FF0000"/>
                          </a:solidFill>
                          <a:latin typeface="Times New Roman" panose="02020603050405020304" pitchFamily="18" charset="0"/>
                          <a:cs typeface="Times New Roman" panose="02020603050405020304" pitchFamily="18" charset="0"/>
                        </a:rPr>
                        <a:t>net</a:t>
                      </a:r>
                      <a:r>
                        <a:rPr sz="2500" b="1" i="1" spc="-85" dirty="0">
                          <a:solidFill>
                            <a:srgbClr val="FF0000"/>
                          </a:solidFill>
                          <a:latin typeface="Times New Roman" panose="02020603050405020304" pitchFamily="18" charset="0"/>
                          <a:cs typeface="Times New Roman" panose="02020603050405020304" pitchFamily="18" charset="0"/>
                        </a:rPr>
                        <a:t> </a:t>
                      </a:r>
                      <a:r>
                        <a:rPr sz="2500" b="1" i="1" spc="-229" dirty="0">
                          <a:solidFill>
                            <a:srgbClr val="FF0000"/>
                          </a:solidFill>
                          <a:latin typeface="Times New Roman" panose="02020603050405020304" pitchFamily="18" charset="0"/>
                          <a:cs typeface="Times New Roman" panose="02020603050405020304" pitchFamily="18" charset="0"/>
                        </a:rPr>
                        <a:t>carrying</a:t>
                      </a:r>
                      <a:endParaRPr sz="2500" dirty="0">
                        <a:solidFill>
                          <a:srgbClr val="FF0000"/>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extLst>
                  <a:ext uri="{0D108BD9-81ED-4DB2-BD59-A6C34878D82A}">
                    <a16:rowId xmlns:a16="http://schemas.microsoft.com/office/drawing/2014/main" val="10008"/>
                  </a:ext>
                </a:extLst>
              </a:tr>
              <a:tr h="358774">
                <a:tc>
                  <a:txBody>
                    <a:bodyPr/>
                    <a:lstStyle/>
                    <a:p>
                      <a:pPr marL="91440">
                        <a:lnSpc>
                          <a:spcPts val="2895"/>
                        </a:lnSpc>
                      </a:pPr>
                      <a:r>
                        <a:rPr sz="2500" spc="-220" dirty="0">
                          <a:solidFill>
                            <a:schemeClr val="tx1"/>
                          </a:solidFill>
                          <a:latin typeface="Times New Roman" panose="02020603050405020304" pitchFamily="18" charset="0"/>
                          <a:cs typeface="Times New Roman" panose="02020603050405020304" pitchFamily="18" charset="0"/>
                        </a:rPr>
                        <a:t>separately.</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tc>
                  <a:txBody>
                    <a:bodyPr/>
                    <a:lstStyle/>
                    <a:p>
                      <a:pPr marL="92075">
                        <a:lnSpc>
                          <a:spcPts val="2895"/>
                        </a:lnSpc>
                      </a:pPr>
                      <a:r>
                        <a:rPr sz="2500" b="1" i="1" spc="-240" dirty="0">
                          <a:solidFill>
                            <a:srgbClr val="FF0000"/>
                          </a:solidFill>
                          <a:latin typeface="Times New Roman" panose="02020603050405020304" pitchFamily="18" charset="0"/>
                          <a:cs typeface="Times New Roman" panose="02020603050405020304" pitchFamily="18" charset="0"/>
                        </a:rPr>
                        <a:t>value</a:t>
                      </a:r>
                      <a:r>
                        <a:rPr sz="2500" b="1" i="1" spc="204" dirty="0">
                          <a:solidFill>
                            <a:srgbClr val="FF0000"/>
                          </a:solidFill>
                          <a:latin typeface="Times New Roman" panose="02020603050405020304" pitchFamily="18" charset="0"/>
                          <a:cs typeface="Times New Roman" panose="02020603050405020304" pitchFamily="18" charset="0"/>
                        </a:rPr>
                        <a:t> </a:t>
                      </a:r>
                      <a:r>
                        <a:rPr sz="2500" b="1" i="1" spc="-215" dirty="0">
                          <a:solidFill>
                            <a:srgbClr val="FF0000"/>
                          </a:solidFill>
                          <a:latin typeface="Times New Roman" panose="02020603050405020304" pitchFamily="18" charset="0"/>
                          <a:cs typeface="Times New Roman" panose="02020603050405020304" pitchFamily="18" charset="0"/>
                        </a:rPr>
                        <a:t>of</a:t>
                      </a:r>
                      <a:r>
                        <a:rPr sz="2500" b="1" i="1" spc="215" dirty="0">
                          <a:solidFill>
                            <a:srgbClr val="FF0000"/>
                          </a:solidFill>
                          <a:latin typeface="Times New Roman" panose="02020603050405020304" pitchFamily="18" charset="0"/>
                          <a:cs typeface="Times New Roman" panose="02020603050405020304" pitchFamily="18" charset="0"/>
                        </a:rPr>
                        <a:t> </a:t>
                      </a:r>
                      <a:r>
                        <a:rPr sz="2500" b="1" i="1" spc="-260" dirty="0">
                          <a:solidFill>
                            <a:srgbClr val="FF0000"/>
                          </a:solidFill>
                          <a:latin typeface="Times New Roman" panose="02020603050405020304" pitchFamily="18" charset="0"/>
                          <a:cs typeface="Times New Roman" panose="02020603050405020304" pitchFamily="18" charset="0"/>
                        </a:rPr>
                        <a:t>each</a:t>
                      </a:r>
                      <a:r>
                        <a:rPr sz="2500" b="1" i="1" spc="-229" dirty="0">
                          <a:solidFill>
                            <a:srgbClr val="FF0000"/>
                          </a:solidFill>
                          <a:latin typeface="Times New Roman" panose="02020603050405020304" pitchFamily="18" charset="0"/>
                          <a:cs typeface="Times New Roman" panose="02020603050405020304" pitchFamily="18" charset="0"/>
                        </a:rPr>
                        <a:t> class</a:t>
                      </a:r>
                      <a:r>
                        <a:rPr sz="2500" b="1" i="1" spc="200" dirty="0">
                          <a:solidFill>
                            <a:srgbClr val="FF0000"/>
                          </a:solidFill>
                          <a:latin typeface="Times New Roman" panose="02020603050405020304" pitchFamily="18" charset="0"/>
                          <a:cs typeface="Times New Roman" panose="02020603050405020304" pitchFamily="18" charset="0"/>
                        </a:rPr>
                        <a:t> </a:t>
                      </a:r>
                      <a:r>
                        <a:rPr sz="2500" b="1" i="1" spc="-220" dirty="0">
                          <a:solidFill>
                            <a:srgbClr val="FF0000"/>
                          </a:solidFill>
                          <a:latin typeface="Times New Roman" panose="02020603050405020304" pitchFamily="18" charset="0"/>
                          <a:cs typeface="Times New Roman" panose="02020603050405020304" pitchFamily="18" charset="0"/>
                        </a:rPr>
                        <a:t>of</a:t>
                      </a:r>
                      <a:r>
                        <a:rPr sz="2500" b="1" i="1" spc="229" dirty="0">
                          <a:solidFill>
                            <a:srgbClr val="FF0000"/>
                          </a:solidFill>
                          <a:latin typeface="Times New Roman" panose="02020603050405020304" pitchFamily="18" charset="0"/>
                          <a:cs typeface="Times New Roman" panose="02020603050405020304" pitchFamily="18" charset="0"/>
                        </a:rPr>
                        <a:t> </a:t>
                      </a:r>
                      <a:r>
                        <a:rPr sz="2500" b="1" i="1" spc="-240" dirty="0">
                          <a:solidFill>
                            <a:srgbClr val="FF0000"/>
                          </a:solidFill>
                          <a:latin typeface="Times New Roman" panose="02020603050405020304" pitchFamily="18" charset="0"/>
                          <a:cs typeface="Times New Roman" panose="02020603050405020304" pitchFamily="18" charset="0"/>
                        </a:rPr>
                        <a:t>Property,</a:t>
                      </a:r>
                      <a:r>
                        <a:rPr sz="2500" b="1" i="1" spc="180" dirty="0">
                          <a:solidFill>
                            <a:srgbClr val="FF0000"/>
                          </a:solidFill>
                          <a:latin typeface="Times New Roman" panose="02020603050405020304" pitchFamily="18" charset="0"/>
                          <a:cs typeface="Times New Roman" panose="02020603050405020304" pitchFamily="18" charset="0"/>
                        </a:rPr>
                        <a:t> </a:t>
                      </a:r>
                      <a:r>
                        <a:rPr sz="2500" b="1" i="1" spc="-225" dirty="0">
                          <a:solidFill>
                            <a:srgbClr val="FF0000"/>
                          </a:solidFill>
                          <a:latin typeface="Times New Roman" panose="02020603050405020304" pitchFamily="18" charset="0"/>
                          <a:cs typeface="Times New Roman" panose="02020603050405020304" pitchFamily="18" charset="0"/>
                        </a:rPr>
                        <a:t>Plant</a:t>
                      </a:r>
                      <a:r>
                        <a:rPr sz="2500" b="1" i="1" spc="210" dirty="0">
                          <a:solidFill>
                            <a:srgbClr val="FF0000"/>
                          </a:solidFill>
                          <a:latin typeface="Times New Roman" panose="02020603050405020304" pitchFamily="18" charset="0"/>
                          <a:cs typeface="Times New Roman" panose="02020603050405020304" pitchFamily="18" charset="0"/>
                        </a:rPr>
                        <a:t> </a:t>
                      </a:r>
                      <a:r>
                        <a:rPr sz="2500" b="1" i="1" spc="-275" dirty="0">
                          <a:solidFill>
                            <a:srgbClr val="FF0000"/>
                          </a:solidFill>
                          <a:latin typeface="Times New Roman" panose="02020603050405020304" pitchFamily="18" charset="0"/>
                          <a:cs typeface="Times New Roman" panose="02020603050405020304" pitchFamily="18" charset="0"/>
                        </a:rPr>
                        <a:t>and</a:t>
                      </a:r>
                      <a:endParaRPr sz="2500" dirty="0">
                        <a:solidFill>
                          <a:srgbClr val="FF0000"/>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extLst>
                  <a:ext uri="{0D108BD9-81ED-4DB2-BD59-A6C34878D82A}">
                    <a16:rowId xmlns:a16="http://schemas.microsoft.com/office/drawing/2014/main" val="10009"/>
                  </a:ext>
                </a:extLst>
              </a:tr>
              <a:tr h="358579">
                <a:tc>
                  <a:txBody>
                    <a:bodyPr/>
                    <a:lstStyle/>
                    <a:p>
                      <a:pPr>
                        <a:lnSpc>
                          <a:spcPct val="100000"/>
                        </a:lnSpc>
                      </a:pPr>
                      <a:endParaRPr sz="24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tc>
                  <a:txBody>
                    <a:bodyPr/>
                    <a:lstStyle/>
                    <a:p>
                      <a:pPr marL="92075">
                        <a:lnSpc>
                          <a:spcPts val="2895"/>
                        </a:lnSpc>
                        <a:tabLst>
                          <a:tab pos="1677035" algn="l"/>
                          <a:tab pos="2263775" algn="l"/>
                          <a:tab pos="3013710" algn="l"/>
                          <a:tab pos="4571365" algn="l"/>
                          <a:tab pos="5158105" algn="l"/>
                        </a:tabLst>
                      </a:pPr>
                      <a:r>
                        <a:rPr sz="2500" b="1" i="1" spc="-250" dirty="0">
                          <a:solidFill>
                            <a:schemeClr val="tx1"/>
                          </a:solidFill>
                          <a:latin typeface="Times New Roman" panose="02020603050405020304" pitchFamily="18" charset="0"/>
                          <a:cs typeface="Times New Roman" panose="02020603050405020304" pitchFamily="18" charset="0"/>
                        </a:rPr>
                        <a:t>Equipment)	</a:t>
                      </a:r>
                      <a:r>
                        <a:rPr sz="2500" i="1" spc="-254" dirty="0">
                          <a:solidFill>
                            <a:schemeClr val="tx1"/>
                          </a:solidFill>
                          <a:latin typeface="Times New Roman" panose="02020603050405020304" pitchFamily="18" charset="0"/>
                          <a:cs typeface="Times New Roman" panose="02020603050405020304" pitchFamily="18" charset="0"/>
                        </a:rPr>
                        <a:t>and	</a:t>
                      </a:r>
                      <a:r>
                        <a:rPr sz="2500" i="1" spc="-210" dirty="0">
                          <a:solidFill>
                            <a:schemeClr val="tx1"/>
                          </a:solidFill>
                          <a:latin typeface="Times New Roman" panose="02020603050405020304" pitchFamily="18" charset="0"/>
                          <a:cs typeface="Times New Roman" panose="02020603050405020304" pitchFamily="18" charset="0"/>
                        </a:rPr>
                        <a:t>other	</a:t>
                      </a:r>
                      <a:r>
                        <a:rPr sz="2500" i="1" spc="-229" dirty="0">
                          <a:solidFill>
                            <a:schemeClr val="tx1"/>
                          </a:solidFill>
                          <a:latin typeface="Times New Roman" panose="02020603050405020304" pitchFamily="18" charset="0"/>
                          <a:cs typeface="Times New Roman" panose="02020603050405020304" pitchFamily="18" charset="0"/>
                        </a:rPr>
                        <a:t>adjustments	</a:t>
                      </a:r>
                      <a:r>
                        <a:rPr sz="2500" i="1" spc="-254" dirty="0">
                          <a:solidFill>
                            <a:schemeClr val="tx1"/>
                          </a:solidFill>
                          <a:latin typeface="Times New Roman" panose="02020603050405020304" pitchFamily="18" charset="0"/>
                          <a:cs typeface="Times New Roman" panose="02020603050405020304" pitchFamily="18" charset="0"/>
                        </a:rPr>
                        <a:t>and	</a:t>
                      </a:r>
                      <a:r>
                        <a:rPr sz="2500" i="1" spc="-215" dirty="0">
                          <a:solidFill>
                            <a:schemeClr val="tx1"/>
                          </a:solidFill>
                          <a:latin typeface="Times New Roman" panose="02020603050405020304" pitchFamily="18" charset="0"/>
                          <a:cs typeface="Times New Roman" panose="02020603050405020304" pitchFamily="18" charset="0"/>
                        </a:rPr>
                        <a:t>the</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extLst>
                  <a:ext uri="{0D108BD9-81ED-4DB2-BD59-A6C34878D82A}">
                    <a16:rowId xmlns:a16="http://schemas.microsoft.com/office/drawing/2014/main" val="10010"/>
                  </a:ext>
                </a:extLst>
              </a:tr>
              <a:tr h="359014">
                <a:tc>
                  <a:txBody>
                    <a:bodyPr/>
                    <a:lstStyle/>
                    <a:p>
                      <a:pPr>
                        <a:lnSpc>
                          <a:spcPct val="100000"/>
                        </a:lnSpc>
                      </a:pPr>
                      <a:endParaRPr sz="24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tc>
                  <a:txBody>
                    <a:bodyPr/>
                    <a:lstStyle/>
                    <a:p>
                      <a:pPr marL="92075">
                        <a:lnSpc>
                          <a:spcPts val="2900"/>
                        </a:lnSpc>
                        <a:tabLst>
                          <a:tab pos="1384300" algn="l"/>
                          <a:tab pos="3298825" algn="l"/>
                          <a:tab pos="4231640" algn="l"/>
                        </a:tabLst>
                      </a:pPr>
                      <a:r>
                        <a:rPr sz="2500" i="1" spc="-200" dirty="0">
                          <a:solidFill>
                            <a:schemeClr val="tx1"/>
                          </a:solidFill>
                          <a:latin typeface="Times New Roman" panose="02020603050405020304" pitchFamily="18" charset="0"/>
                          <a:cs typeface="Times New Roman" panose="02020603050405020304" pitchFamily="18" charset="0"/>
                        </a:rPr>
                        <a:t>related	</a:t>
                      </a:r>
                      <a:r>
                        <a:rPr sz="2500" i="1" spc="-210" dirty="0">
                          <a:solidFill>
                            <a:schemeClr val="tx1"/>
                          </a:solidFill>
                          <a:latin typeface="Times New Roman" panose="02020603050405020304" pitchFamily="18" charset="0"/>
                          <a:cs typeface="Times New Roman" panose="02020603050405020304" pitchFamily="18" charset="0"/>
                        </a:rPr>
                        <a:t>depreciation	</a:t>
                      </a:r>
                      <a:r>
                        <a:rPr sz="2500" i="1" spc="-254" dirty="0">
                          <a:solidFill>
                            <a:schemeClr val="tx1"/>
                          </a:solidFill>
                          <a:latin typeface="Times New Roman" panose="02020603050405020304" pitchFamily="18" charset="0"/>
                          <a:cs typeface="Times New Roman" panose="02020603050405020304" pitchFamily="18" charset="0"/>
                        </a:rPr>
                        <a:t>and	</a:t>
                      </a:r>
                      <a:r>
                        <a:rPr sz="2500" i="1" spc="-229" dirty="0">
                          <a:solidFill>
                            <a:schemeClr val="tx1"/>
                          </a:solidFill>
                          <a:latin typeface="Times New Roman" panose="02020603050405020304" pitchFamily="18" charset="0"/>
                          <a:cs typeface="Times New Roman" panose="02020603050405020304" pitchFamily="18" charset="0"/>
                        </a:rPr>
                        <a:t>impairment</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extLst>
                  <a:ext uri="{0D108BD9-81ED-4DB2-BD59-A6C34878D82A}">
                    <a16:rowId xmlns:a16="http://schemas.microsoft.com/office/drawing/2014/main" val="10011"/>
                  </a:ext>
                </a:extLst>
              </a:tr>
              <a:tr h="710440">
                <a:tc>
                  <a:txBody>
                    <a:bodyPr/>
                    <a:lstStyle/>
                    <a:p>
                      <a:pPr>
                        <a:lnSpc>
                          <a:spcPct val="100000"/>
                        </a:lnSpc>
                      </a:pPr>
                      <a:endParaRPr sz="24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B w="12700">
                      <a:solidFill>
                        <a:srgbClr val="000000"/>
                      </a:solidFill>
                      <a:prstDash val="solid"/>
                    </a:lnB>
                    <a:solidFill>
                      <a:schemeClr val="bg1">
                        <a:lumMod val="95000"/>
                      </a:schemeClr>
                    </a:solidFill>
                  </a:tcPr>
                </a:tc>
                <a:tc>
                  <a:txBody>
                    <a:bodyPr/>
                    <a:lstStyle/>
                    <a:p>
                      <a:pPr marL="92075">
                        <a:lnSpc>
                          <a:spcPts val="2905"/>
                        </a:lnSpc>
                      </a:pPr>
                      <a:r>
                        <a:rPr sz="2500" i="1" spc="-5" dirty="0">
                          <a:solidFill>
                            <a:schemeClr val="tx1"/>
                          </a:solidFill>
                          <a:latin typeface="Times New Roman" panose="02020603050405020304" pitchFamily="18" charset="0"/>
                          <a:cs typeface="Times New Roman" panose="02020603050405020304" pitchFamily="18" charset="0"/>
                        </a:rPr>
                        <a:t>losse</a:t>
                      </a:r>
                      <a:r>
                        <a:rPr sz="2500" i="1" spc="-15" dirty="0">
                          <a:solidFill>
                            <a:schemeClr val="tx1"/>
                          </a:solidFill>
                          <a:latin typeface="Times New Roman" panose="02020603050405020304" pitchFamily="18" charset="0"/>
                          <a:cs typeface="Times New Roman" panose="02020603050405020304" pitchFamily="18" charset="0"/>
                        </a:rPr>
                        <a:t>s</a:t>
                      </a:r>
                      <a:r>
                        <a:rPr sz="2500" i="1" spc="-5" dirty="0">
                          <a:solidFill>
                            <a:schemeClr val="tx1"/>
                          </a:solidFill>
                          <a:latin typeface="Times New Roman" panose="02020603050405020304" pitchFamily="18" charset="0"/>
                          <a:cs typeface="Times New Roman" panose="02020603050405020304" pitchFamily="18" charset="0"/>
                        </a:rPr>
                        <a:t>/rever</a:t>
                      </a:r>
                      <a:r>
                        <a:rPr sz="2500" i="1" spc="-15" dirty="0">
                          <a:solidFill>
                            <a:schemeClr val="tx1"/>
                          </a:solidFill>
                          <a:latin typeface="Times New Roman" panose="02020603050405020304" pitchFamily="18" charset="0"/>
                          <a:cs typeface="Times New Roman" panose="02020603050405020304" pitchFamily="18" charset="0"/>
                        </a:rPr>
                        <a:t>s</a:t>
                      </a:r>
                      <a:r>
                        <a:rPr sz="2500" i="1" spc="-5" dirty="0">
                          <a:solidFill>
                            <a:schemeClr val="tx1"/>
                          </a:solidFill>
                          <a:latin typeface="Times New Roman" panose="02020603050405020304" pitchFamily="18" charset="0"/>
                          <a:cs typeface="Times New Roman" panose="02020603050405020304" pitchFamily="18" charset="0"/>
                        </a:rPr>
                        <a:t>al</a:t>
                      </a:r>
                      <a:r>
                        <a:rPr sz="2500" i="1" dirty="0">
                          <a:solidFill>
                            <a:schemeClr val="tx1"/>
                          </a:solidFill>
                          <a:latin typeface="Times New Roman" panose="02020603050405020304" pitchFamily="18" charset="0"/>
                          <a:cs typeface="Times New Roman" panose="02020603050405020304" pitchFamily="18" charset="0"/>
                        </a:rPr>
                        <a:t>s</a:t>
                      </a:r>
                      <a:r>
                        <a:rPr sz="2500" i="1" spc="-95" dirty="0">
                          <a:solidFill>
                            <a:schemeClr val="tx1"/>
                          </a:solidFill>
                          <a:latin typeface="Times New Roman" panose="02020603050405020304" pitchFamily="18" charset="0"/>
                          <a:cs typeface="Times New Roman" panose="02020603050405020304" pitchFamily="18" charset="0"/>
                        </a:rPr>
                        <a:t> </a:t>
                      </a:r>
                      <a:r>
                        <a:rPr sz="2500" i="1" spc="-5" dirty="0">
                          <a:solidFill>
                            <a:schemeClr val="tx1"/>
                          </a:solidFill>
                          <a:latin typeface="Times New Roman" panose="02020603050405020304" pitchFamily="18" charset="0"/>
                          <a:cs typeface="Times New Roman" panose="02020603050405020304" pitchFamily="18" charset="0"/>
                        </a:rPr>
                        <a:t>shal</a:t>
                      </a:r>
                      <a:r>
                        <a:rPr sz="2500" i="1" dirty="0">
                          <a:solidFill>
                            <a:schemeClr val="tx1"/>
                          </a:solidFill>
                          <a:latin typeface="Times New Roman" panose="02020603050405020304" pitchFamily="18" charset="0"/>
                          <a:cs typeface="Times New Roman" panose="02020603050405020304" pitchFamily="18" charset="0"/>
                        </a:rPr>
                        <a:t>l</a:t>
                      </a:r>
                      <a:r>
                        <a:rPr sz="2500" i="1" spc="-135" dirty="0">
                          <a:solidFill>
                            <a:schemeClr val="tx1"/>
                          </a:solidFill>
                          <a:latin typeface="Times New Roman" panose="02020603050405020304" pitchFamily="18" charset="0"/>
                          <a:cs typeface="Times New Roman" panose="02020603050405020304" pitchFamily="18" charset="0"/>
                        </a:rPr>
                        <a:t> </a:t>
                      </a:r>
                      <a:r>
                        <a:rPr sz="2500" i="1" dirty="0">
                          <a:solidFill>
                            <a:schemeClr val="tx1"/>
                          </a:solidFill>
                          <a:latin typeface="Times New Roman" panose="02020603050405020304" pitchFamily="18" charset="0"/>
                          <a:cs typeface="Times New Roman" panose="02020603050405020304" pitchFamily="18" charset="0"/>
                        </a:rPr>
                        <a:t>be</a:t>
                      </a:r>
                      <a:r>
                        <a:rPr sz="2500" i="1" spc="-130" dirty="0">
                          <a:solidFill>
                            <a:schemeClr val="tx1"/>
                          </a:solidFill>
                          <a:latin typeface="Times New Roman" panose="02020603050405020304" pitchFamily="18" charset="0"/>
                          <a:cs typeface="Times New Roman" panose="02020603050405020304" pitchFamily="18" charset="0"/>
                        </a:rPr>
                        <a:t> </a:t>
                      </a:r>
                      <a:r>
                        <a:rPr sz="2500" i="1" spc="-5" dirty="0">
                          <a:solidFill>
                            <a:schemeClr val="tx1"/>
                          </a:solidFill>
                          <a:latin typeface="Times New Roman" panose="02020603050405020304" pitchFamily="18" charset="0"/>
                          <a:cs typeface="Times New Roman" panose="02020603050405020304" pitchFamily="18" charset="0"/>
                        </a:rPr>
                        <a:t>disclose</a:t>
                      </a:r>
                      <a:r>
                        <a:rPr sz="2500" i="1" dirty="0">
                          <a:solidFill>
                            <a:schemeClr val="tx1"/>
                          </a:solidFill>
                          <a:latin typeface="Times New Roman" panose="02020603050405020304" pitchFamily="18" charset="0"/>
                          <a:cs typeface="Times New Roman" panose="02020603050405020304" pitchFamily="18" charset="0"/>
                        </a:rPr>
                        <a:t>d</a:t>
                      </a:r>
                      <a:r>
                        <a:rPr sz="2500" i="1" spc="-130" dirty="0">
                          <a:solidFill>
                            <a:schemeClr val="tx1"/>
                          </a:solidFill>
                          <a:latin typeface="Times New Roman" panose="02020603050405020304" pitchFamily="18" charset="0"/>
                          <a:cs typeface="Times New Roman" panose="02020603050405020304" pitchFamily="18" charset="0"/>
                        </a:rPr>
                        <a:t> </a:t>
                      </a:r>
                      <a:r>
                        <a:rPr sz="2500" i="1" spc="-5" dirty="0">
                          <a:solidFill>
                            <a:schemeClr val="tx1"/>
                          </a:solidFill>
                          <a:latin typeface="Times New Roman" panose="02020603050405020304" pitchFamily="18" charset="0"/>
                          <a:cs typeface="Times New Roman" panose="02020603050405020304" pitchFamily="18" charset="0"/>
                        </a:rPr>
                        <a:t>separatel</a:t>
                      </a:r>
                      <a:r>
                        <a:rPr sz="2500" i="1" spc="-190" dirty="0">
                          <a:solidFill>
                            <a:schemeClr val="tx1"/>
                          </a:solidFill>
                          <a:latin typeface="Times New Roman" panose="02020603050405020304" pitchFamily="18" charset="0"/>
                          <a:cs typeface="Times New Roman" panose="02020603050405020304" pitchFamily="18" charset="0"/>
                        </a:rPr>
                        <a:t>y</a:t>
                      </a:r>
                      <a:r>
                        <a:rPr sz="2500" i="1" dirty="0">
                          <a:solidFill>
                            <a:schemeClr val="tx1"/>
                          </a:solidFill>
                          <a:latin typeface="Times New Roman" panose="02020603050405020304" pitchFamily="18" charset="0"/>
                          <a:cs typeface="Times New Roman" panose="02020603050405020304" pitchFamily="18" charset="0"/>
                        </a:rPr>
                        <a:t>.</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B w="12700">
                      <a:solidFill>
                        <a:srgbClr val="000000"/>
                      </a:solidFill>
                      <a:prstDash val="solid"/>
                    </a:lnB>
                    <a:solidFill>
                      <a:schemeClr val="bg1">
                        <a:lumMod val="95000"/>
                      </a:schemeClr>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8798652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528582E7-C19C-4584-83AA-2B9A02A2DD70}"/>
              </a:ext>
            </a:extLst>
          </p:cNvPr>
          <p:cNvGraphicFramePr>
            <a:graphicFrameLocks noGrp="1"/>
          </p:cNvGraphicFramePr>
          <p:nvPr>
            <p:extLst>
              <p:ext uri="{D42A27DB-BD31-4B8C-83A1-F6EECF244321}">
                <p14:modId xmlns:p14="http://schemas.microsoft.com/office/powerpoint/2010/main" val="1514494645"/>
              </p:ext>
            </p:extLst>
          </p:nvPr>
        </p:nvGraphicFramePr>
        <p:xfrm>
          <a:off x="811139" y="232409"/>
          <a:ext cx="11221720" cy="5938658"/>
        </p:xfrm>
        <a:graphic>
          <a:graphicData uri="http://schemas.openxmlformats.org/drawingml/2006/table">
            <a:tbl>
              <a:tblPr firstRow="1" bandRow="1">
                <a:tableStyleId>{2D5ABB26-0587-4C30-8999-92F81FD0307C}</a:tableStyleId>
              </a:tblPr>
              <a:tblGrid>
                <a:gridCol w="5610860">
                  <a:extLst>
                    <a:ext uri="{9D8B030D-6E8A-4147-A177-3AD203B41FA5}">
                      <a16:colId xmlns:a16="http://schemas.microsoft.com/office/drawing/2014/main" val="20000"/>
                    </a:ext>
                  </a:extLst>
                </a:gridCol>
                <a:gridCol w="5610860">
                  <a:extLst>
                    <a:ext uri="{9D8B030D-6E8A-4147-A177-3AD203B41FA5}">
                      <a16:colId xmlns:a16="http://schemas.microsoft.com/office/drawing/2014/main" val="20001"/>
                    </a:ext>
                  </a:extLst>
                </a:gridCol>
              </a:tblGrid>
              <a:tr h="472440">
                <a:tc>
                  <a:txBody>
                    <a:bodyPr/>
                    <a:lstStyle/>
                    <a:p>
                      <a:pPr algn="ctr">
                        <a:lnSpc>
                          <a:spcPct val="100000"/>
                        </a:lnSpc>
                        <a:spcBef>
                          <a:spcPts val="309"/>
                        </a:spcBef>
                      </a:pPr>
                      <a:r>
                        <a:rPr sz="2500" b="1" spc="-265" dirty="0">
                          <a:solidFill>
                            <a:schemeClr val="tx1"/>
                          </a:solidFill>
                          <a:latin typeface="Times New Roman" panose="02020603050405020304" pitchFamily="18" charset="0"/>
                          <a:cs typeface="Times New Roman" panose="02020603050405020304" pitchFamily="18" charset="0"/>
                        </a:rPr>
                        <a:t>Pre-amendment</a:t>
                      </a:r>
                      <a:endParaRPr sz="2500" dirty="0">
                        <a:solidFill>
                          <a:schemeClr val="tx1"/>
                        </a:solidFill>
                        <a:latin typeface="Times New Roman" panose="02020603050405020304" pitchFamily="18" charset="0"/>
                        <a:cs typeface="Times New Roman" panose="02020603050405020304" pitchFamily="18" charset="0"/>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635" algn="ctr">
                        <a:lnSpc>
                          <a:spcPct val="100000"/>
                        </a:lnSpc>
                        <a:spcBef>
                          <a:spcPts val="309"/>
                        </a:spcBef>
                      </a:pPr>
                      <a:r>
                        <a:rPr sz="2500" b="1" spc="-265" dirty="0">
                          <a:solidFill>
                            <a:schemeClr val="tx1"/>
                          </a:solidFill>
                          <a:latin typeface="Times New Roman" panose="02020603050405020304" pitchFamily="18" charset="0"/>
                          <a:cs typeface="Times New Roman" panose="02020603050405020304" pitchFamily="18" charset="0"/>
                        </a:rPr>
                        <a:t>Post-amendment</a:t>
                      </a:r>
                      <a:endParaRPr sz="2500" dirty="0">
                        <a:solidFill>
                          <a:schemeClr val="tx1"/>
                        </a:solidFill>
                        <a:latin typeface="Times New Roman" panose="02020603050405020304" pitchFamily="18" charset="0"/>
                        <a:cs typeface="Times New Roman" panose="02020603050405020304" pitchFamily="18" charset="0"/>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0"/>
                  </a:ext>
                </a:extLst>
              </a:tr>
              <a:tr h="472439">
                <a:tc gridSpan="2">
                  <a:txBody>
                    <a:bodyPr/>
                    <a:lstStyle/>
                    <a:p>
                      <a:pPr marL="91440">
                        <a:lnSpc>
                          <a:spcPct val="100000"/>
                        </a:lnSpc>
                        <a:spcBef>
                          <a:spcPts val="310"/>
                        </a:spcBef>
                      </a:pPr>
                      <a:r>
                        <a:rPr sz="2500" b="1" spc="-250" dirty="0">
                          <a:solidFill>
                            <a:schemeClr val="tx1"/>
                          </a:solidFill>
                          <a:latin typeface="Times New Roman" panose="02020603050405020304" pitchFamily="18" charset="0"/>
                          <a:cs typeface="Times New Roman" panose="02020603050405020304" pitchFamily="18" charset="0"/>
                        </a:rPr>
                        <a:t>Other</a:t>
                      </a:r>
                      <a:r>
                        <a:rPr sz="2500" b="1" spc="-95" dirty="0">
                          <a:solidFill>
                            <a:schemeClr val="tx1"/>
                          </a:solidFill>
                          <a:latin typeface="Times New Roman" panose="02020603050405020304" pitchFamily="18" charset="0"/>
                          <a:cs typeface="Times New Roman" panose="02020603050405020304" pitchFamily="18" charset="0"/>
                        </a:rPr>
                        <a:t> </a:t>
                      </a:r>
                      <a:r>
                        <a:rPr sz="2500" b="1" spc="-220" dirty="0">
                          <a:solidFill>
                            <a:schemeClr val="tx1"/>
                          </a:solidFill>
                          <a:latin typeface="Times New Roman" panose="02020603050405020304" pitchFamily="18" charset="0"/>
                          <a:cs typeface="Times New Roman" panose="02020603050405020304" pitchFamily="18" charset="0"/>
                        </a:rPr>
                        <a:t>Intangible</a:t>
                      </a:r>
                      <a:r>
                        <a:rPr sz="2500" b="1" spc="-150" dirty="0">
                          <a:solidFill>
                            <a:schemeClr val="tx1"/>
                          </a:solidFill>
                          <a:latin typeface="Times New Roman" panose="02020603050405020304" pitchFamily="18" charset="0"/>
                          <a:cs typeface="Times New Roman" panose="02020603050405020304" pitchFamily="18" charset="0"/>
                        </a:rPr>
                        <a:t> </a:t>
                      </a:r>
                      <a:r>
                        <a:rPr sz="2500" b="1" spc="-250" dirty="0">
                          <a:solidFill>
                            <a:schemeClr val="tx1"/>
                          </a:solidFill>
                          <a:latin typeface="Times New Roman" panose="02020603050405020304" pitchFamily="18" charset="0"/>
                          <a:cs typeface="Times New Roman" panose="02020603050405020304" pitchFamily="18" charset="0"/>
                        </a:rPr>
                        <a:t>Assets</a:t>
                      </a:r>
                      <a:r>
                        <a:rPr sz="2500" b="1" spc="-114" dirty="0">
                          <a:solidFill>
                            <a:schemeClr val="tx1"/>
                          </a:solidFill>
                          <a:latin typeface="Times New Roman" panose="02020603050405020304" pitchFamily="18" charset="0"/>
                          <a:cs typeface="Times New Roman" panose="02020603050405020304" pitchFamily="18" charset="0"/>
                        </a:rPr>
                        <a:t> </a:t>
                      </a:r>
                      <a:r>
                        <a:rPr sz="2500" b="1" spc="-254" dirty="0">
                          <a:solidFill>
                            <a:schemeClr val="tx1"/>
                          </a:solidFill>
                          <a:latin typeface="Times New Roman" panose="02020603050405020304" pitchFamily="18" charset="0"/>
                          <a:cs typeface="Times New Roman" panose="02020603050405020304" pitchFamily="18" charset="0"/>
                        </a:rPr>
                        <a:t>–</a:t>
                      </a:r>
                      <a:r>
                        <a:rPr sz="2500" b="1" spc="-110" dirty="0">
                          <a:solidFill>
                            <a:schemeClr val="tx1"/>
                          </a:solidFill>
                          <a:latin typeface="Times New Roman" panose="02020603050405020304" pitchFamily="18" charset="0"/>
                          <a:cs typeface="Times New Roman" panose="02020603050405020304" pitchFamily="18" charset="0"/>
                        </a:rPr>
                        <a:t> </a:t>
                      </a:r>
                      <a:r>
                        <a:rPr sz="2500" b="1" spc="-250" dirty="0">
                          <a:solidFill>
                            <a:schemeClr val="tx1"/>
                          </a:solidFill>
                          <a:latin typeface="Times New Roman" panose="02020603050405020304" pitchFamily="18" charset="0"/>
                          <a:cs typeface="Times New Roman" panose="02020603050405020304" pitchFamily="18" charset="0"/>
                        </a:rPr>
                        <a:t>General</a:t>
                      </a:r>
                      <a:r>
                        <a:rPr sz="2500" b="1" spc="-85" dirty="0">
                          <a:solidFill>
                            <a:schemeClr val="tx1"/>
                          </a:solidFill>
                          <a:latin typeface="Times New Roman" panose="02020603050405020304" pitchFamily="18" charset="0"/>
                          <a:cs typeface="Times New Roman" panose="02020603050405020304" pitchFamily="18" charset="0"/>
                        </a:rPr>
                        <a:t> </a:t>
                      </a:r>
                      <a:r>
                        <a:rPr sz="2500" b="1" spc="-225" dirty="0">
                          <a:solidFill>
                            <a:schemeClr val="tx1"/>
                          </a:solidFill>
                          <a:latin typeface="Times New Roman" panose="02020603050405020304" pitchFamily="18" charset="0"/>
                          <a:cs typeface="Times New Roman" panose="02020603050405020304" pitchFamily="18" charset="0"/>
                        </a:rPr>
                        <a:t>Instructions</a:t>
                      </a:r>
                      <a:r>
                        <a:rPr sz="2500" b="1" spc="-70" dirty="0">
                          <a:solidFill>
                            <a:schemeClr val="tx1"/>
                          </a:solidFill>
                          <a:latin typeface="Times New Roman" panose="02020603050405020304" pitchFamily="18" charset="0"/>
                          <a:cs typeface="Times New Roman" panose="02020603050405020304" pitchFamily="18" charset="0"/>
                        </a:rPr>
                        <a:t> </a:t>
                      </a:r>
                      <a:r>
                        <a:rPr sz="2500" b="1" spc="-254" dirty="0">
                          <a:solidFill>
                            <a:schemeClr val="tx1"/>
                          </a:solidFill>
                          <a:latin typeface="Times New Roman" panose="02020603050405020304" pitchFamily="18" charset="0"/>
                          <a:cs typeface="Times New Roman" panose="02020603050405020304" pitchFamily="18" charset="0"/>
                        </a:rPr>
                        <a:t>–</a:t>
                      </a:r>
                      <a:r>
                        <a:rPr sz="2500" b="1" spc="-120" dirty="0">
                          <a:solidFill>
                            <a:schemeClr val="tx1"/>
                          </a:solidFill>
                          <a:latin typeface="Times New Roman" panose="02020603050405020304" pitchFamily="18" charset="0"/>
                          <a:cs typeface="Times New Roman" panose="02020603050405020304" pitchFamily="18" charset="0"/>
                        </a:rPr>
                        <a:t> </a:t>
                      </a:r>
                      <a:r>
                        <a:rPr sz="2500" b="1" spc="-250" dirty="0">
                          <a:solidFill>
                            <a:schemeClr val="tx1"/>
                          </a:solidFill>
                          <a:latin typeface="Times New Roman" panose="02020603050405020304" pitchFamily="18" charset="0"/>
                          <a:cs typeface="Times New Roman" panose="02020603050405020304" pitchFamily="18" charset="0"/>
                        </a:rPr>
                        <a:t>Para</a:t>
                      </a:r>
                      <a:r>
                        <a:rPr sz="2500" b="1" spc="-105" dirty="0">
                          <a:solidFill>
                            <a:schemeClr val="tx1"/>
                          </a:solidFill>
                          <a:latin typeface="Times New Roman" panose="02020603050405020304" pitchFamily="18" charset="0"/>
                          <a:cs typeface="Times New Roman" panose="02020603050405020304" pitchFamily="18" charset="0"/>
                        </a:rPr>
                        <a:t> </a:t>
                      </a:r>
                      <a:r>
                        <a:rPr sz="2500" b="1" spc="-190" dirty="0">
                          <a:solidFill>
                            <a:schemeClr val="tx1"/>
                          </a:solidFill>
                          <a:latin typeface="Times New Roman" panose="02020603050405020304" pitchFamily="18" charset="0"/>
                          <a:cs typeface="Times New Roman" panose="02020603050405020304" pitchFamily="18" charset="0"/>
                        </a:rPr>
                        <a:t>6A(IV)(ii)</a:t>
                      </a:r>
                      <a:endParaRPr sz="25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extLst>
                  <a:ext uri="{0D108BD9-81ED-4DB2-BD59-A6C34878D82A}">
                    <a16:rowId xmlns:a16="http://schemas.microsoft.com/office/drawing/2014/main" val="10001"/>
                  </a:ext>
                </a:extLst>
              </a:tr>
              <a:tr h="432169">
                <a:tc>
                  <a:txBody>
                    <a:bodyPr/>
                    <a:lstStyle/>
                    <a:p>
                      <a:pPr marL="91440">
                        <a:lnSpc>
                          <a:spcPts val="2990"/>
                        </a:lnSpc>
                        <a:spcBef>
                          <a:spcPts val="310"/>
                        </a:spcBef>
                      </a:pPr>
                      <a:r>
                        <a:rPr sz="2500" spc="-305" dirty="0">
                          <a:solidFill>
                            <a:schemeClr val="tx1"/>
                          </a:solidFill>
                          <a:latin typeface="Times New Roman" panose="02020603050405020304" pitchFamily="18" charset="0"/>
                          <a:cs typeface="Times New Roman" panose="02020603050405020304" pitchFamily="18" charset="0"/>
                        </a:rPr>
                        <a:t>A</a:t>
                      </a:r>
                      <a:r>
                        <a:rPr sz="2500" spc="-270" dirty="0">
                          <a:solidFill>
                            <a:schemeClr val="tx1"/>
                          </a:solidFill>
                          <a:latin typeface="Times New Roman" panose="02020603050405020304" pitchFamily="18" charset="0"/>
                          <a:cs typeface="Times New Roman" panose="02020603050405020304" pitchFamily="18" charset="0"/>
                        </a:rPr>
                        <a:t> </a:t>
                      </a:r>
                      <a:r>
                        <a:rPr sz="2500" spc="-195" dirty="0">
                          <a:solidFill>
                            <a:schemeClr val="tx1"/>
                          </a:solidFill>
                          <a:latin typeface="Times New Roman" panose="02020603050405020304" pitchFamily="18" charset="0"/>
                          <a:cs typeface="Times New Roman" panose="02020603050405020304" pitchFamily="18" charset="0"/>
                        </a:rPr>
                        <a:t>reconciliation</a:t>
                      </a:r>
                      <a:r>
                        <a:rPr sz="2500" spc="220" dirty="0">
                          <a:solidFill>
                            <a:schemeClr val="tx1"/>
                          </a:solidFill>
                          <a:latin typeface="Times New Roman" panose="02020603050405020304" pitchFamily="18" charset="0"/>
                          <a:cs typeface="Times New Roman" panose="02020603050405020304" pitchFamily="18" charset="0"/>
                        </a:rPr>
                        <a:t> </a:t>
                      </a:r>
                      <a:r>
                        <a:rPr sz="2500" spc="-190" dirty="0">
                          <a:solidFill>
                            <a:schemeClr val="tx1"/>
                          </a:solidFill>
                          <a:latin typeface="Times New Roman" panose="02020603050405020304" pitchFamily="18" charset="0"/>
                          <a:cs typeface="Times New Roman" panose="02020603050405020304" pitchFamily="18" charset="0"/>
                        </a:rPr>
                        <a:t>of</a:t>
                      </a:r>
                      <a:r>
                        <a:rPr sz="2500" spc="225" dirty="0">
                          <a:solidFill>
                            <a:schemeClr val="tx1"/>
                          </a:solidFill>
                          <a:latin typeface="Times New Roman" panose="02020603050405020304" pitchFamily="18" charset="0"/>
                          <a:cs typeface="Times New Roman" panose="02020603050405020304" pitchFamily="18" charset="0"/>
                        </a:rPr>
                        <a:t> </a:t>
                      </a:r>
                      <a:r>
                        <a:rPr sz="2500" spc="-215" dirty="0">
                          <a:solidFill>
                            <a:schemeClr val="tx1"/>
                          </a:solidFill>
                          <a:latin typeface="Times New Roman" panose="02020603050405020304" pitchFamily="18" charset="0"/>
                          <a:cs typeface="Times New Roman" panose="02020603050405020304" pitchFamily="18" charset="0"/>
                        </a:rPr>
                        <a:t>the</a:t>
                      </a:r>
                      <a:r>
                        <a:rPr sz="2500" spc="215" dirty="0">
                          <a:solidFill>
                            <a:schemeClr val="tx1"/>
                          </a:solidFill>
                          <a:latin typeface="Times New Roman" panose="02020603050405020304" pitchFamily="18" charset="0"/>
                          <a:cs typeface="Times New Roman" panose="02020603050405020304" pitchFamily="18" charset="0"/>
                        </a:rPr>
                        <a:t> </a:t>
                      </a:r>
                      <a:r>
                        <a:rPr sz="2500" spc="-225" dirty="0">
                          <a:solidFill>
                            <a:schemeClr val="tx1"/>
                          </a:solidFill>
                          <a:latin typeface="Times New Roman" panose="02020603050405020304" pitchFamily="18" charset="0"/>
                          <a:cs typeface="Times New Roman" panose="02020603050405020304" pitchFamily="18" charset="0"/>
                        </a:rPr>
                        <a:t>gross</a:t>
                      </a:r>
                      <a:r>
                        <a:rPr sz="2500" spc="215" dirty="0">
                          <a:solidFill>
                            <a:schemeClr val="tx1"/>
                          </a:solidFill>
                          <a:latin typeface="Times New Roman" panose="02020603050405020304" pitchFamily="18" charset="0"/>
                          <a:cs typeface="Times New Roman" panose="02020603050405020304" pitchFamily="18" charset="0"/>
                        </a:rPr>
                        <a:t> </a:t>
                      </a:r>
                      <a:r>
                        <a:rPr sz="2500" spc="-254" dirty="0">
                          <a:solidFill>
                            <a:schemeClr val="tx1"/>
                          </a:solidFill>
                          <a:latin typeface="Times New Roman" panose="02020603050405020304" pitchFamily="18" charset="0"/>
                          <a:cs typeface="Times New Roman" panose="02020603050405020304" pitchFamily="18" charset="0"/>
                        </a:rPr>
                        <a:t>and</a:t>
                      </a:r>
                      <a:r>
                        <a:rPr sz="2500" spc="225" dirty="0">
                          <a:solidFill>
                            <a:schemeClr val="tx1"/>
                          </a:solidFill>
                          <a:latin typeface="Times New Roman" panose="02020603050405020304" pitchFamily="18" charset="0"/>
                          <a:cs typeface="Times New Roman" panose="02020603050405020304" pitchFamily="18" charset="0"/>
                        </a:rPr>
                        <a:t> </a:t>
                      </a:r>
                      <a:r>
                        <a:rPr sz="2500" spc="-210" dirty="0">
                          <a:solidFill>
                            <a:schemeClr val="tx1"/>
                          </a:solidFill>
                          <a:latin typeface="Times New Roman" panose="02020603050405020304" pitchFamily="18" charset="0"/>
                          <a:cs typeface="Times New Roman" panose="02020603050405020304" pitchFamily="18" charset="0"/>
                        </a:rPr>
                        <a:t>net</a:t>
                      </a:r>
                      <a:r>
                        <a:rPr sz="2500" spc="235" dirty="0">
                          <a:solidFill>
                            <a:schemeClr val="tx1"/>
                          </a:solidFill>
                          <a:latin typeface="Times New Roman" panose="02020603050405020304" pitchFamily="18" charset="0"/>
                          <a:cs typeface="Times New Roman" panose="02020603050405020304" pitchFamily="18" charset="0"/>
                        </a:rPr>
                        <a:t> </a:t>
                      </a:r>
                      <a:r>
                        <a:rPr sz="2500" spc="-210" dirty="0">
                          <a:solidFill>
                            <a:schemeClr val="tx1"/>
                          </a:solidFill>
                          <a:latin typeface="Times New Roman" panose="02020603050405020304" pitchFamily="18" charset="0"/>
                          <a:cs typeface="Times New Roman" panose="02020603050405020304" pitchFamily="18" charset="0"/>
                        </a:rPr>
                        <a:t>carrying</a:t>
                      </a:r>
                      <a:endParaRPr sz="25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solidFill>
                      <a:schemeClr val="bg1">
                        <a:lumMod val="95000"/>
                      </a:schemeClr>
                    </a:solidFill>
                  </a:tcPr>
                </a:tc>
                <a:tc>
                  <a:txBody>
                    <a:bodyPr/>
                    <a:lstStyle/>
                    <a:p>
                      <a:pPr marL="92075">
                        <a:lnSpc>
                          <a:spcPct val="100000"/>
                        </a:lnSpc>
                        <a:spcBef>
                          <a:spcPts val="300"/>
                        </a:spcBef>
                      </a:pPr>
                      <a:r>
                        <a:rPr sz="2500" i="1" spc="-305" dirty="0">
                          <a:solidFill>
                            <a:schemeClr val="tx1"/>
                          </a:solidFill>
                          <a:latin typeface="Times New Roman" panose="02020603050405020304" pitchFamily="18" charset="0"/>
                          <a:cs typeface="Times New Roman" panose="02020603050405020304" pitchFamily="18" charset="0"/>
                        </a:rPr>
                        <a:t>A</a:t>
                      </a:r>
                      <a:r>
                        <a:rPr sz="2500" i="1" spc="-295" dirty="0">
                          <a:solidFill>
                            <a:schemeClr val="tx1"/>
                          </a:solidFill>
                          <a:latin typeface="Times New Roman" panose="02020603050405020304" pitchFamily="18" charset="0"/>
                          <a:cs typeface="Times New Roman" panose="02020603050405020304" pitchFamily="18" charset="0"/>
                        </a:rPr>
                        <a:t> </a:t>
                      </a:r>
                      <a:r>
                        <a:rPr sz="2500" i="1" spc="-195" dirty="0">
                          <a:solidFill>
                            <a:schemeClr val="tx1"/>
                          </a:solidFill>
                          <a:latin typeface="Times New Roman" panose="02020603050405020304" pitchFamily="18" charset="0"/>
                          <a:cs typeface="Times New Roman" panose="02020603050405020304" pitchFamily="18" charset="0"/>
                        </a:rPr>
                        <a:t>reconciliation</a:t>
                      </a:r>
                      <a:r>
                        <a:rPr sz="2500" i="1" spc="220" dirty="0">
                          <a:solidFill>
                            <a:schemeClr val="tx1"/>
                          </a:solidFill>
                          <a:latin typeface="Times New Roman" panose="02020603050405020304" pitchFamily="18" charset="0"/>
                          <a:cs typeface="Times New Roman" panose="02020603050405020304" pitchFamily="18" charset="0"/>
                        </a:rPr>
                        <a:t> </a:t>
                      </a:r>
                      <a:r>
                        <a:rPr sz="2500" i="1" spc="-190" dirty="0">
                          <a:solidFill>
                            <a:schemeClr val="tx1"/>
                          </a:solidFill>
                          <a:latin typeface="Times New Roman" panose="02020603050405020304" pitchFamily="18" charset="0"/>
                          <a:cs typeface="Times New Roman" panose="02020603050405020304" pitchFamily="18" charset="0"/>
                        </a:rPr>
                        <a:t>of</a:t>
                      </a:r>
                      <a:r>
                        <a:rPr sz="2500" i="1" spc="240" dirty="0">
                          <a:solidFill>
                            <a:schemeClr val="tx1"/>
                          </a:solidFill>
                          <a:latin typeface="Times New Roman" panose="02020603050405020304" pitchFamily="18" charset="0"/>
                          <a:cs typeface="Times New Roman" panose="02020603050405020304" pitchFamily="18" charset="0"/>
                        </a:rPr>
                        <a:t> </a:t>
                      </a:r>
                      <a:r>
                        <a:rPr sz="2500" i="1" spc="-215" dirty="0">
                          <a:solidFill>
                            <a:schemeClr val="tx1"/>
                          </a:solidFill>
                          <a:latin typeface="Times New Roman" panose="02020603050405020304" pitchFamily="18" charset="0"/>
                          <a:cs typeface="Times New Roman" panose="02020603050405020304" pitchFamily="18" charset="0"/>
                        </a:rPr>
                        <a:t>the</a:t>
                      </a:r>
                      <a:r>
                        <a:rPr sz="2500" i="1" spc="215" dirty="0">
                          <a:solidFill>
                            <a:schemeClr val="tx1"/>
                          </a:solidFill>
                          <a:latin typeface="Times New Roman" panose="02020603050405020304" pitchFamily="18" charset="0"/>
                          <a:cs typeface="Times New Roman" panose="02020603050405020304" pitchFamily="18" charset="0"/>
                        </a:rPr>
                        <a:t> </a:t>
                      </a:r>
                      <a:r>
                        <a:rPr sz="2500" i="1" spc="-225" dirty="0">
                          <a:solidFill>
                            <a:schemeClr val="tx1"/>
                          </a:solidFill>
                          <a:latin typeface="Times New Roman" panose="02020603050405020304" pitchFamily="18" charset="0"/>
                          <a:cs typeface="Times New Roman" panose="02020603050405020304" pitchFamily="18" charset="0"/>
                        </a:rPr>
                        <a:t>gross</a:t>
                      </a:r>
                      <a:r>
                        <a:rPr sz="2500" i="1" spc="220" dirty="0">
                          <a:solidFill>
                            <a:schemeClr val="tx1"/>
                          </a:solidFill>
                          <a:latin typeface="Times New Roman" panose="02020603050405020304" pitchFamily="18" charset="0"/>
                          <a:cs typeface="Times New Roman" panose="02020603050405020304" pitchFamily="18" charset="0"/>
                        </a:rPr>
                        <a:t> </a:t>
                      </a:r>
                      <a:r>
                        <a:rPr sz="2500" i="1" spc="-254" dirty="0">
                          <a:solidFill>
                            <a:schemeClr val="tx1"/>
                          </a:solidFill>
                          <a:latin typeface="Times New Roman" panose="02020603050405020304" pitchFamily="18" charset="0"/>
                          <a:cs typeface="Times New Roman" panose="02020603050405020304" pitchFamily="18" charset="0"/>
                        </a:rPr>
                        <a:t>and</a:t>
                      </a:r>
                      <a:r>
                        <a:rPr sz="2500" i="1" spc="235" dirty="0">
                          <a:solidFill>
                            <a:schemeClr val="tx1"/>
                          </a:solidFill>
                          <a:latin typeface="Times New Roman" panose="02020603050405020304" pitchFamily="18" charset="0"/>
                          <a:cs typeface="Times New Roman" panose="02020603050405020304" pitchFamily="18" charset="0"/>
                        </a:rPr>
                        <a:t> </a:t>
                      </a:r>
                      <a:r>
                        <a:rPr sz="2500" i="1" spc="-210" dirty="0">
                          <a:solidFill>
                            <a:schemeClr val="tx1"/>
                          </a:solidFill>
                          <a:latin typeface="Times New Roman" panose="02020603050405020304" pitchFamily="18" charset="0"/>
                          <a:cs typeface="Times New Roman" panose="02020603050405020304" pitchFamily="18" charset="0"/>
                        </a:rPr>
                        <a:t>net</a:t>
                      </a:r>
                      <a:r>
                        <a:rPr sz="2500" i="1" spc="235" dirty="0">
                          <a:solidFill>
                            <a:schemeClr val="tx1"/>
                          </a:solidFill>
                          <a:latin typeface="Times New Roman" panose="02020603050405020304" pitchFamily="18" charset="0"/>
                          <a:cs typeface="Times New Roman" panose="02020603050405020304" pitchFamily="18" charset="0"/>
                        </a:rPr>
                        <a:t> </a:t>
                      </a:r>
                      <a:r>
                        <a:rPr sz="2500" i="1" spc="-210" dirty="0">
                          <a:solidFill>
                            <a:schemeClr val="tx1"/>
                          </a:solidFill>
                          <a:latin typeface="Times New Roman" panose="02020603050405020304" pitchFamily="18" charset="0"/>
                          <a:cs typeface="Times New Roman" panose="02020603050405020304" pitchFamily="18" charset="0"/>
                        </a:rPr>
                        <a:t>carrying</a:t>
                      </a:r>
                      <a:endParaRPr sz="2500" dirty="0">
                        <a:solidFill>
                          <a:schemeClr val="tx1"/>
                        </a:solidFill>
                        <a:latin typeface="Times New Roman" panose="02020603050405020304" pitchFamily="18" charset="0"/>
                        <a:cs typeface="Times New Roman" panose="02020603050405020304" pitchFamily="18" charset="0"/>
                      </a:endParaRPr>
                    </a:p>
                  </a:txBody>
                  <a:tcPr marL="0" marR="0" marT="38100" marB="0">
                    <a:lnL w="12700">
                      <a:solidFill>
                        <a:srgbClr val="000000"/>
                      </a:solidFill>
                      <a:prstDash val="solid"/>
                    </a:lnL>
                    <a:lnR w="12700">
                      <a:solidFill>
                        <a:srgbClr val="000000"/>
                      </a:solidFill>
                      <a:prstDash val="solid"/>
                    </a:lnR>
                    <a:lnT w="12700">
                      <a:solidFill>
                        <a:srgbClr val="000000"/>
                      </a:solidFill>
                      <a:prstDash val="solid"/>
                    </a:lnT>
                    <a:solidFill>
                      <a:schemeClr val="bg1">
                        <a:lumMod val="95000"/>
                      </a:schemeClr>
                    </a:solidFill>
                  </a:tcPr>
                </a:tc>
                <a:extLst>
                  <a:ext uri="{0D108BD9-81ED-4DB2-BD59-A6C34878D82A}">
                    <a16:rowId xmlns:a16="http://schemas.microsoft.com/office/drawing/2014/main" val="10002"/>
                  </a:ext>
                </a:extLst>
              </a:tr>
              <a:tr h="381000">
                <a:tc>
                  <a:txBody>
                    <a:bodyPr/>
                    <a:lstStyle/>
                    <a:p>
                      <a:pPr marL="91440">
                        <a:lnSpc>
                          <a:spcPts val="2900"/>
                        </a:lnSpc>
                        <a:tabLst>
                          <a:tab pos="1303020" algn="l"/>
                          <a:tab pos="1736089" algn="l"/>
                          <a:tab pos="2515870" algn="l"/>
                          <a:tab pos="3322320" algn="l"/>
                          <a:tab pos="3753485" algn="l"/>
                          <a:tab pos="4721860" algn="l"/>
                          <a:tab pos="5156200" algn="l"/>
                        </a:tabLst>
                      </a:pPr>
                      <a:r>
                        <a:rPr sz="2500" spc="-254" dirty="0">
                          <a:solidFill>
                            <a:schemeClr val="tx1"/>
                          </a:solidFill>
                          <a:latin typeface="Times New Roman" panose="02020603050405020304" pitchFamily="18" charset="0"/>
                          <a:cs typeface="Times New Roman" panose="02020603050405020304" pitchFamily="18" charset="0"/>
                        </a:rPr>
                        <a:t>amounts	</a:t>
                      </a:r>
                      <a:r>
                        <a:rPr sz="2500" spc="-185" dirty="0">
                          <a:solidFill>
                            <a:schemeClr val="tx1"/>
                          </a:solidFill>
                          <a:latin typeface="Times New Roman" panose="02020603050405020304" pitchFamily="18" charset="0"/>
                          <a:cs typeface="Times New Roman" panose="02020603050405020304" pitchFamily="18" charset="0"/>
                        </a:rPr>
                        <a:t>of	</a:t>
                      </a:r>
                      <a:r>
                        <a:rPr sz="2500" spc="-250" dirty="0">
                          <a:solidFill>
                            <a:schemeClr val="tx1"/>
                          </a:solidFill>
                          <a:latin typeface="Times New Roman" panose="02020603050405020304" pitchFamily="18" charset="0"/>
                          <a:cs typeface="Times New Roman" panose="02020603050405020304" pitchFamily="18" charset="0"/>
                        </a:rPr>
                        <a:t>each	</a:t>
                      </a:r>
                      <a:r>
                        <a:rPr sz="2500" spc="-215" dirty="0">
                          <a:solidFill>
                            <a:schemeClr val="tx1"/>
                          </a:solidFill>
                          <a:latin typeface="Times New Roman" panose="02020603050405020304" pitchFamily="18" charset="0"/>
                          <a:cs typeface="Times New Roman" panose="02020603050405020304" pitchFamily="18" charset="0"/>
                        </a:rPr>
                        <a:t>class	</a:t>
                      </a:r>
                      <a:r>
                        <a:rPr sz="2500" spc="-190" dirty="0">
                          <a:solidFill>
                            <a:schemeClr val="tx1"/>
                          </a:solidFill>
                          <a:latin typeface="Times New Roman" panose="02020603050405020304" pitchFamily="18" charset="0"/>
                          <a:cs typeface="Times New Roman" panose="02020603050405020304" pitchFamily="18" charset="0"/>
                        </a:rPr>
                        <a:t>of	</a:t>
                      </a:r>
                      <a:r>
                        <a:rPr sz="2500" spc="-220" dirty="0">
                          <a:solidFill>
                            <a:schemeClr val="tx1"/>
                          </a:solidFill>
                          <a:latin typeface="Times New Roman" panose="02020603050405020304" pitchFamily="18" charset="0"/>
                          <a:cs typeface="Times New Roman" panose="02020603050405020304" pitchFamily="18" charset="0"/>
                        </a:rPr>
                        <a:t>assets	</a:t>
                      </a:r>
                      <a:r>
                        <a:rPr sz="2500" spc="-185" dirty="0">
                          <a:solidFill>
                            <a:schemeClr val="tx1"/>
                          </a:solidFill>
                          <a:latin typeface="Times New Roman" panose="02020603050405020304" pitchFamily="18" charset="0"/>
                          <a:cs typeface="Times New Roman" panose="02020603050405020304" pitchFamily="18" charset="0"/>
                        </a:rPr>
                        <a:t>at	</a:t>
                      </a:r>
                      <a:r>
                        <a:rPr sz="2500" spc="-215" dirty="0">
                          <a:solidFill>
                            <a:schemeClr val="tx1"/>
                          </a:solidFill>
                          <a:latin typeface="Times New Roman" panose="02020603050405020304" pitchFamily="18" charset="0"/>
                          <a:cs typeface="Times New Roman" panose="02020603050405020304" pitchFamily="18" charset="0"/>
                        </a:rPr>
                        <a:t>the</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tc>
                  <a:txBody>
                    <a:bodyPr/>
                    <a:lstStyle/>
                    <a:p>
                      <a:pPr marL="92075">
                        <a:lnSpc>
                          <a:spcPts val="2895"/>
                        </a:lnSpc>
                        <a:tabLst>
                          <a:tab pos="1303655" algn="l"/>
                          <a:tab pos="1736725" algn="l"/>
                          <a:tab pos="2516505" algn="l"/>
                          <a:tab pos="3322954" algn="l"/>
                          <a:tab pos="3754754" algn="l"/>
                          <a:tab pos="4722495" algn="l"/>
                          <a:tab pos="5156835" algn="l"/>
                        </a:tabLst>
                      </a:pPr>
                      <a:r>
                        <a:rPr sz="2500" i="1" spc="-254" dirty="0">
                          <a:solidFill>
                            <a:schemeClr val="tx1"/>
                          </a:solidFill>
                          <a:latin typeface="Times New Roman" panose="02020603050405020304" pitchFamily="18" charset="0"/>
                          <a:cs typeface="Times New Roman" panose="02020603050405020304" pitchFamily="18" charset="0"/>
                        </a:rPr>
                        <a:t>amounts	</a:t>
                      </a:r>
                      <a:r>
                        <a:rPr sz="2500" i="1" spc="-185" dirty="0">
                          <a:solidFill>
                            <a:schemeClr val="tx1"/>
                          </a:solidFill>
                          <a:latin typeface="Times New Roman" panose="02020603050405020304" pitchFamily="18" charset="0"/>
                          <a:cs typeface="Times New Roman" panose="02020603050405020304" pitchFamily="18" charset="0"/>
                        </a:rPr>
                        <a:t>of	</a:t>
                      </a:r>
                      <a:r>
                        <a:rPr sz="2500" i="1" spc="-250" dirty="0">
                          <a:solidFill>
                            <a:schemeClr val="tx1"/>
                          </a:solidFill>
                          <a:latin typeface="Times New Roman" panose="02020603050405020304" pitchFamily="18" charset="0"/>
                          <a:cs typeface="Times New Roman" panose="02020603050405020304" pitchFamily="18" charset="0"/>
                        </a:rPr>
                        <a:t>each	</a:t>
                      </a:r>
                      <a:r>
                        <a:rPr sz="2500" i="1" spc="-215" dirty="0">
                          <a:solidFill>
                            <a:schemeClr val="tx1"/>
                          </a:solidFill>
                          <a:latin typeface="Times New Roman" panose="02020603050405020304" pitchFamily="18" charset="0"/>
                          <a:cs typeface="Times New Roman" panose="02020603050405020304" pitchFamily="18" charset="0"/>
                        </a:rPr>
                        <a:t>class	</a:t>
                      </a:r>
                      <a:r>
                        <a:rPr sz="2500" i="1" spc="-190" dirty="0">
                          <a:solidFill>
                            <a:schemeClr val="tx1"/>
                          </a:solidFill>
                          <a:latin typeface="Times New Roman" panose="02020603050405020304" pitchFamily="18" charset="0"/>
                          <a:cs typeface="Times New Roman" panose="02020603050405020304" pitchFamily="18" charset="0"/>
                        </a:rPr>
                        <a:t>of	</a:t>
                      </a:r>
                      <a:r>
                        <a:rPr sz="2500" i="1" spc="-220" dirty="0">
                          <a:solidFill>
                            <a:schemeClr val="tx1"/>
                          </a:solidFill>
                          <a:latin typeface="Times New Roman" panose="02020603050405020304" pitchFamily="18" charset="0"/>
                          <a:cs typeface="Times New Roman" panose="02020603050405020304" pitchFamily="18" charset="0"/>
                        </a:rPr>
                        <a:t>assets	</a:t>
                      </a:r>
                      <a:r>
                        <a:rPr sz="2500" i="1" spc="-185" dirty="0">
                          <a:solidFill>
                            <a:schemeClr val="tx1"/>
                          </a:solidFill>
                          <a:latin typeface="Times New Roman" panose="02020603050405020304" pitchFamily="18" charset="0"/>
                          <a:cs typeface="Times New Roman" panose="02020603050405020304" pitchFamily="18" charset="0"/>
                        </a:rPr>
                        <a:t>at	</a:t>
                      </a:r>
                      <a:r>
                        <a:rPr sz="2500" i="1" spc="-215" dirty="0">
                          <a:solidFill>
                            <a:schemeClr val="tx1"/>
                          </a:solidFill>
                          <a:latin typeface="Times New Roman" panose="02020603050405020304" pitchFamily="18" charset="0"/>
                          <a:cs typeface="Times New Roman" panose="02020603050405020304" pitchFamily="18" charset="0"/>
                        </a:rPr>
                        <a:t>the</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extLst>
                  <a:ext uri="{0D108BD9-81ED-4DB2-BD59-A6C34878D82A}">
                    <a16:rowId xmlns:a16="http://schemas.microsoft.com/office/drawing/2014/main" val="10003"/>
                  </a:ext>
                </a:extLst>
              </a:tr>
              <a:tr h="380857">
                <a:tc>
                  <a:txBody>
                    <a:bodyPr/>
                    <a:lstStyle/>
                    <a:p>
                      <a:pPr marL="91440">
                        <a:lnSpc>
                          <a:spcPts val="2900"/>
                        </a:lnSpc>
                        <a:tabLst>
                          <a:tab pos="1402080" algn="l"/>
                          <a:tab pos="2018030" algn="l"/>
                          <a:tab pos="2635250" algn="l"/>
                          <a:tab pos="3039110" algn="l"/>
                          <a:tab pos="3584575" algn="l"/>
                          <a:tab pos="4796155" algn="l"/>
                        </a:tabLst>
                      </a:pPr>
                      <a:r>
                        <a:rPr sz="2500" spc="-225" dirty="0">
                          <a:solidFill>
                            <a:schemeClr val="tx1"/>
                          </a:solidFill>
                          <a:latin typeface="Times New Roman" panose="02020603050405020304" pitchFamily="18" charset="0"/>
                          <a:cs typeface="Times New Roman" panose="02020603050405020304" pitchFamily="18" charset="0"/>
                        </a:rPr>
                        <a:t>beginning	</a:t>
                      </a:r>
                      <a:r>
                        <a:rPr sz="2500" spc="-260" dirty="0">
                          <a:solidFill>
                            <a:schemeClr val="tx1"/>
                          </a:solidFill>
                          <a:latin typeface="Times New Roman" panose="02020603050405020304" pitchFamily="18" charset="0"/>
                          <a:cs typeface="Times New Roman" panose="02020603050405020304" pitchFamily="18" charset="0"/>
                        </a:rPr>
                        <a:t>and	</a:t>
                      </a:r>
                      <a:r>
                        <a:rPr sz="2500" spc="-254" dirty="0">
                          <a:solidFill>
                            <a:schemeClr val="tx1"/>
                          </a:solidFill>
                          <a:latin typeface="Times New Roman" panose="02020603050405020304" pitchFamily="18" charset="0"/>
                          <a:cs typeface="Times New Roman" panose="02020603050405020304" pitchFamily="18" charset="0"/>
                        </a:rPr>
                        <a:t>end	</a:t>
                      </a:r>
                      <a:r>
                        <a:rPr sz="2500" spc="-185" dirty="0">
                          <a:solidFill>
                            <a:schemeClr val="tx1"/>
                          </a:solidFill>
                          <a:latin typeface="Times New Roman" panose="02020603050405020304" pitchFamily="18" charset="0"/>
                          <a:cs typeface="Times New Roman" panose="02020603050405020304" pitchFamily="18" charset="0"/>
                        </a:rPr>
                        <a:t>of	</a:t>
                      </a:r>
                      <a:r>
                        <a:rPr sz="2500" spc="-215" dirty="0">
                          <a:solidFill>
                            <a:schemeClr val="tx1"/>
                          </a:solidFill>
                          <a:latin typeface="Times New Roman" panose="02020603050405020304" pitchFamily="18" charset="0"/>
                          <a:cs typeface="Times New Roman" panose="02020603050405020304" pitchFamily="18" charset="0"/>
                        </a:rPr>
                        <a:t>the	</a:t>
                      </a:r>
                      <a:r>
                        <a:rPr sz="2500" spc="-200" dirty="0">
                          <a:solidFill>
                            <a:schemeClr val="tx1"/>
                          </a:solidFill>
                          <a:latin typeface="Times New Roman" panose="02020603050405020304" pitchFamily="18" charset="0"/>
                          <a:cs typeface="Times New Roman" panose="02020603050405020304" pitchFamily="18" charset="0"/>
                        </a:rPr>
                        <a:t>reporting	</a:t>
                      </a:r>
                      <a:r>
                        <a:rPr sz="2500" spc="-215" dirty="0">
                          <a:solidFill>
                            <a:schemeClr val="tx1"/>
                          </a:solidFill>
                          <a:latin typeface="Times New Roman" panose="02020603050405020304" pitchFamily="18" charset="0"/>
                          <a:cs typeface="Times New Roman" panose="02020603050405020304" pitchFamily="18" charset="0"/>
                        </a:rPr>
                        <a:t>period</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tc>
                  <a:txBody>
                    <a:bodyPr/>
                    <a:lstStyle/>
                    <a:p>
                      <a:pPr marL="92075">
                        <a:lnSpc>
                          <a:spcPts val="2895"/>
                        </a:lnSpc>
                        <a:tabLst>
                          <a:tab pos="1402715" algn="l"/>
                          <a:tab pos="2018664" algn="l"/>
                          <a:tab pos="2635885" algn="l"/>
                          <a:tab pos="3039745" algn="l"/>
                          <a:tab pos="3585210" algn="l"/>
                          <a:tab pos="4796790" algn="l"/>
                        </a:tabLst>
                      </a:pPr>
                      <a:r>
                        <a:rPr sz="2500" i="1" spc="-225" dirty="0">
                          <a:solidFill>
                            <a:schemeClr val="tx1"/>
                          </a:solidFill>
                          <a:latin typeface="Times New Roman" panose="02020603050405020304" pitchFamily="18" charset="0"/>
                          <a:cs typeface="Times New Roman" panose="02020603050405020304" pitchFamily="18" charset="0"/>
                        </a:rPr>
                        <a:t>beginning	</a:t>
                      </a:r>
                      <a:r>
                        <a:rPr sz="2500" i="1" spc="-260" dirty="0">
                          <a:solidFill>
                            <a:schemeClr val="tx1"/>
                          </a:solidFill>
                          <a:latin typeface="Times New Roman" panose="02020603050405020304" pitchFamily="18" charset="0"/>
                          <a:cs typeface="Times New Roman" panose="02020603050405020304" pitchFamily="18" charset="0"/>
                        </a:rPr>
                        <a:t>and	</a:t>
                      </a:r>
                      <a:r>
                        <a:rPr sz="2500" i="1" spc="-254" dirty="0">
                          <a:solidFill>
                            <a:schemeClr val="tx1"/>
                          </a:solidFill>
                          <a:latin typeface="Times New Roman" panose="02020603050405020304" pitchFamily="18" charset="0"/>
                          <a:cs typeface="Times New Roman" panose="02020603050405020304" pitchFamily="18" charset="0"/>
                        </a:rPr>
                        <a:t>end	</a:t>
                      </a:r>
                      <a:r>
                        <a:rPr sz="2500" i="1" spc="-185" dirty="0">
                          <a:solidFill>
                            <a:schemeClr val="tx1"/>
                          </a:solidFill>
                          <a:latin typeface="Times New Roman" panose="02020603050405020304" pitchFamily="18" charset="0"/>
                          <a:cs typeface="Times New Roman" panose="02020603050405020304" pitchFamily="18" charset="0"/>
                        </a:rPr>
                        <a:t>of	</a:t>
                      </a:r>
                      <a:r>
                        <a:rPr sz="2500" i="1" spc="-215" dirty="0">
                          <a:solidFill>
                            <a:schemeClr val="tx1"/>
                          </a:solidFill>
                          <a:latin typeface="Times New Roman" panose="02020603050405020304" pitchFamily="18" charset="0"/>
                          <a:cs typeface="Times New Roman" panose="02020603050405020304" pitchFamily="18" charset="0"/>
                        </a:rPr>
                        <a:t>the	</a:t>
                      </a:r>
                      <a:r>
                        <a:rPr sz="2500" i="1" spc="-200" dirty="0">
                          <a:solidFill>
                            <a:schemeClr val="tx1"/>
                          </a:solidFill>
                          <a:latin typeface="Times New Roman" panose="02020603050405020304" pitchFamily="18" charset="0"/>
                          <a:cs typeface="Times New Roman" panose="02020603050405020304" pitchFamily="18" charset="0"/>
                        </a:rPr>
                        <a:t>reporting	</a:t>
                      </a:r>
                      <a:r>
                        <a:rPr sz="2500" i="1" spc="-215" dirty="0">
                          <a:solidFill>
                            <a:schemeClr val="tx1"/>
                          </a:solidFill>
                          <a:latin typeface="Times New Roman" panose="02020603050405020304" pitchFamily="18" charset="0"/>
                          <a:cs typeface="Times New Roman" panose="02020603050405020304" pitchFamily="18" charset="0"/>
                        </a:rPr>
                        <a:t>period</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extLst>
                  <a:ext uri="{0D108BD9-81ED-4DB2-BD59-A6C34878D82A}">
                    <a16:rowId xmlns:a16="http://schemas.microsoft.com/office/drawing/2014/main" val="10004"/>
                  </a:ext>
                </a:extLst>
              </a:tr>
              <a:tr h="381301">
                <a:tc>
                  <a:txBody>
                    <a:bodyPr/>
                    <a:lstStyle/>
                    <a:p>
                      <a:pPr marL="91440">
                        <a:lnSpc>
                          <a:spcPts val="2900"/>
                        </a:lnSpc>
                        <a:tabLst>
                          <a:tab pos="1327150" algn="l"/>
                          <a:tab pos="2720340" algn="l"/>
                          <a:tab pos="4159250" algn="l"/>
                        </a:tabLst>
                      </a:pPr>
                      <a:r>
                        <a:rPr sz="2500" spc="-245" dirty="0">
                          <a:solidFill>
                            <a:schemeClr val="tx1"/>
                          </a:solidFill>
                          <a:latin typeface="Times New Roman" panose="02020603050405020304" pitchFamily="18" charset="0"/>
                          <a:cs typeface="Times New Roman" panose="02020603050405020304" pitchFamily="18" charset="0"/>
                        </a:rPr>
                        <a:t>showing	</a:t>
                      </a:r>
                      <a:r>
                        <a:rPr sz="2500" spc="-200" dirty="0">
                          <a:solidFill>
                            <a:schemeClr val="tx1"/>
                          </a:solidFill>
                          <a:latin typeface="Times New Roman" panose="02020603050405020304" pitchFamily="18" charset="0"/>
                          <a:cs typeface="Times New Roman" panose="02020603050405020304" pitchFamily="18" charset="0"/>
                        </a:rPr>
                        <a:t>additions,	</a:t>
                      </a:r>
                      <a:r>
                        <a:rPr sz="2500" spc="-204" dirty="0">
                          <a:solidFill>
                            <a:schemeClr val="tx1"/>
                          </a:solidFill>
                          <a:latin typeface="Times New Roman" panose="02020603050405020304" pitchFamily="18" charset="0"/>
                          <a:cs typeface="Times New Roman" panose="02020603050405020304" pitchFamily="18" charset="0"/>
                        </a:rPr>
                        <a:t>disposals,	acquisitions</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tc>
                  <a:txBody>
                    <a:bodyPr/>
                    <a:lstStyle/>
                    <a:p>
                      <a:pPr marL="92075">
                        <a:lnSpc>
                          <a:spcPts val="2900"/>
                        </a:lnSpc>
                        <a:tabLst>
                          <a:tab pos="1327785" algn="l"/>
                          <a:tab pos="2720975" algn="l"/>
                          <a:tab pos="4159885" algn="l"/>
                        </a:tabLst>
                      </a:pPr>
                      <a:r>
                        <a:rPr sz="2500" i="1" spc="-245" dirty="0">
                          <a:solidFill>
                            <a:schemeClr val="tx1"/>
                          </a:solidFill>
                          <a:latin typeface="Times New Roman" panose="02020603050405020304" pitchFamily="18" charset="0"/>
                          <a:cs typeface="Times New Roman" panose="02020603050405020304" pitchFamily="18" charset="0"/>
                        </a:rPr>
                        <a:t>showing	</a:t>
                      </a:r>
                      <a:r>
                        <a:rPr sz="2500" i="1" spc="-200" dirty="0">
                          <a:solidFill>
                            <a:schemeClr val="tx1"/>
                          </a:solidFill>
                          <a:latin typeface="Times New Roman" panose="02020603050405020304" pitchFamily="18" charset="0"/>
                          <a:cs typeface="Times New Roman" panose="02020603050405020304" pitchFamily="18" charset="0"/>
                        </a:rPr>
                        <a:t>additions,	</a:t>
                      </a:r>
                      <a:r>
                        <a:rPr sz="2500" i="1" spc="-204" dirty="0">
                          <a:solidFill>
                            <a:schemeClr val="tx1"/>
                          </a:solidFill>
                          <a:latin typeface="Times New Roman" panose="02020603050405020304" pitchFamily="18" charset="0"/>
                          <a:cs typeface="Times New Roman" panose="02020603050405020304" pitchFamily="18" charset="0"/>
                        </a:rPr>
                        <a:t>disposals,	acquisitions</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extLst>
                  <a:ext uri="{0D108BD9-81ED-4DB2-BD59-A6C34878D82A}">
                    <a16:rowId xmlns:a16="http://schemas.microsoft.com/office/drawing/2014/main" val="10005"/>
                  </a:ext>
                </a:extLst>
              </a:tr>
              <a:tr h="381856">
                <a:tc>
                  <a:txBody>
                    <a:bodyPr/>
                    <a:lstStyle/>
                    <a:p>
                      <a:pPr marL="91440">
                        <a:lnSpc>
                          <a:spcPts val="2905"/>
                        </a:lnSpc>
                        <a:tabLst>
                          <a:tab pos="1212850" algn="l"/>
                          <a:tab pos="2479675" algn="l"/>
                          <a:tab pos="4252595" algn="l"/>
                          <a:tab pos="4925695" algn="l"/>
                        </a:tabLst>
                      </a:pPr>
                      <a:r>
                        <a:rPr sz="2500" spc="-225" dirty="0">
                          <a:solidFill>
                            <a:schemeClr val="tx1"/>
                          </a:solidFill>
                          <a:latin typeface="Times New Roman" panose="02020603050405020304" pitchFamily="18" charset="0"/>
                          <a:cs typeface="Times New Roman" panose="02020603050405020304" pitchFamily="18" charset="0"/>
                        </a:rPr>
                        <a:t>through	</a:t>
                      </a:r>
                      <a:r>
                        <a:rPr sz="2500" spc="-229" dirty="0">
                          <a:solidFill>
                            <a:schemeClr val="tx1"/>
                          </a:solidFill>
                          <a:latin typeface="Times New Roman" panose="02020603050405020304" pitchFamily="18" charset="0"/>
                          <a:cs typeface="Times New Roman" panose="02020603050405020304" pitchFamily="18" charset="0"/>
                        </a:rPr>
                        <a:t>business	combinations	</a:t>
                      </a:r>
                      <a:r>
                        <a:rPr sz="2500" spc="-254" dirty="0">
                          <a:solidFill>
                            <a:schemeClr val="tx1"/>
                          </a:solidFill>
                          <a:latin typeface="Times New Roman" panose="02020603050405020304" pitchFamily="18" charset="0"/>
                          <a:cs typeface="Times New Roman" panose="02020603050405020304" pitchFamily="18" charset="0"/>
                        </a:rPr>
                        <a:t>and	</a:t>
                      </a:r>
                      <a:r>
                        <a:rPr sz="2500" spc="-215" dirty="0">
                          <a:solidFill>
                            <a:schemeClr val="tx1"/>
                          </a:solidFill>
                          <a:latin typeface="Times New Roman" panose="02020603050405020304" pitchFamily="18" charset="0"/>
                          <a:cs typeface="Times New Roman" panose="02020603050405020304" pitchFamily="18" charset="0"/>
                        </a:rPr>
                        <a:t>other</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tc>
                  <a:txBody>
                    <a:bodyPr/>
                    <a:lstStyle/>
                    <a:p>
                      <a:pPr marL="92075">
                        <a:lnSpc>
                          <a:spcPts val="2900"/>
                        </a:lnSpc>
                        <a:tabLst>
                          <a:tab pos="1155700" algn="l"/>
                          <a:tab pos="2362835" algn="l"/>
                          <a:tab pos="4149090" algn="l"/>
                          <a:tab pos="5271135" algn="l"/>
                        </a:tabLst>
                      </a:pPr>
                      <a:r>
                        <a:rPr sz="2500" i="1" spc="-225" dirty="0">
                          <a:solidFill>
                            <a:srgbClr val="FF0000"/>
                          </a:solidFill>
                          <a:latin typeface="Times New Roman" panose="02020603050405020304" pitchFamily="18" charset="0"/>
                          <a:cs typeface="Times New Roman" panose="02020603050405020304" pitchFamily="18" charset="0"/>
                        </a:rPr>
                        <a:t>through	</a:t>
                      </a:r>
                      <a:r>
                        <a:rPr sz="2500" i="1" spc="-229" dirty="0">
                          <a:solidFill>
                            <a:srgbClr val="FF0000"/>
                          </a:solidFill>
                          <a:latin typeface="Times New Roman" panose="02020603050405020304" pitchFamily="18" charset="0"/>
                          <a:cs typeface="Times New Roman" panose="02020603050405020304" pitchFamily="18" charset="0"/>
                        </a:rPr>
                        <a:t>business	</a:t>
                      </a:r>
                      <a:r>
                        <a:rPr sz="2500" i="1" spc="-220" dirty="0">
                          <a:solidFill>
                            <a:srgbClr val="FF0000"/>
                          </a:solidFill>
                          <a:latin typeface="Times New Roman" panose="02020603050405020304" pitchFamily="18" charset="0"/>
                          <a:cs typeface="Times New Roman" panose="02020603050405020304" pitchFamily="18" charset="0"/>
                        </a:rPr>
                        <a:t>combinations,	</a:t>
                      </a:r>
                      <a:r>
                        <a:rPr sz="2500" b="1" i="1" spc="-275" dirty="0">
                          <a:solidFill>
                            <a:srgbClr val="FF0000"/>
                          </a:solidFill>
                          <a:latin typeface="Times New Roman" panose="02020603050405020304" pitchFamily="18" charset="0"/>
                          <a:cs typeface="Times New Roman" panose="02020603050405020304" pitchFamily="18" charset="0"/>
                        </a:rPr>
                        <a:t>amount	</a:t>
                      </a:r>
                      <a:r>
                        <a:rPr sz="2500" b="1" i="1" spc="-210" dirty="0">
                          <a:solidFill>
                            <a:srgbClr val="FF0000"/>
                          </a:solidFill>
                          <a:latin typeface="Times New Roman" panose="02020603050405020304" pitchFamily="18" charset="0"/>
                          <a:cs typeface="Times New Roman" panose="02020603050405020304" pitchFamily="18" charset="0"/>
                        </a:rPr>
                        <a:t>of</a:t>
                      </a:r>
                      <a:endParaRPr sz="2500" dirty="0">
                        <a:solidFill>
                          <a:srgbClr val="FF0000"/>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extLst>
                  <a:ext uri="{0D108BD9-81ED-4DB2-BD59-A6C34878D82A}">
                    <a16:rowId xmlns:a16="http://schemas.microsoft.com/office/drawing/2014/main" val="10006"/>
                  </a:ext>
                </a:extLst>
              </a:tr>
              <a:tr h="381000">
                <a:tc>
                  <a:txBody>
                    <a:bodyPr/>
                    <a:lstStyle/>
                    <a:p>
                      <a:pPr marL="91440">
                        <a:lnSpc>
                          <a:spcPts val="2900"/>
                        </a:lnSpc>
                      </a:pPr>
                      <a:r>
                        <a:rPr sz="2500" spc="-229" dirty="0">
                          <a:solidFill>
                            <a:schemeClr val="tx1"/>
                          </a:solidFill>
                          <a:latin typeface="Times New Roman" panose="02020603050405020304" pitchFamily="18" charset="0"/>
                          <a:cs typeface="Times New Roman" panose="02020603050405020304" pitchFamily="18" charset="0"/>
                        </a:rPr>
                        <a:t>adjustments</a:t>
                      </a:r>
                      <a:r>
                        <a:rPr sz="2500" spc="225" dirty="0">
                          <a:solidFill>
                            <a:schemeClr val="tx1"/>
                          </a:solidFill>
                          <a:latin typeface="Times New Roman" panose="02020603050405020304" pitchFamily="18" charset="0"/>
                          <a:cs typeface="Times New Roman" panose="02020603050405020304" pitchFamily="18" charset="0"/>
                        </a:rPr>
                        <a:t> </a:t>
                      </a:r>
                      <a:r>
                        <a:rPr sz="2500" spc="-254" dirty="0">
                          <a:solidFill>
                            <a:schemeClr val="tx1"/>
                          </a:solidFill>
                          <a:latin typeface="Times New Roman" panose="02020603050405020304" pitchFamily="18" charset="0"/>
                          <a:cs typeface="Times New Roman" panose="02020603050405020304" pitchFamily="18" charset="0"/>
                        </a:rPr>
                        <a:t>and</a:t>
                      </a:r>
                      <a:r>
                        <a:rPr sz="2500" spc="-220" dirty="0">
                          <a:solidFill>
                            <a:schemeClr val="tx1"/>
                          </a:solidFill>
                          <a:latin typeface="Times New Roman" panose="02020603050405020304" pitchFamily="18" charset="0"/>
                          <a:cs typeface="Times New Roman" panose="02020603050405020304" pitchFamily="18" charset="0"/>
                        </a:rPr>
                        <a:t> </a:t>
                      </a:r>
                      <a:r>
                        <a:rPr sz="2500" spc="-215" dirty="0">
                          <a:solidFill>
                            <a:schemeClr val="tx1"/>
                          </a:solidFill>
                          <a:latin typeface="Times New Roman" panose="02020603050405020304" pitchFamily="18" charset="0"/>
                          <a:cs typeface="Times New Roman" panose="02020603050405020304" pitchFamily="18" charset="0"/>
                        </a:rPr>
                        <a:t>the</a:t>
                      </a:r>
                      <a:r>
                        <a:rPr sz="2500" spc="215" dirty="0">
                          <a:solidFill>
                            <a:schemeClr val="tx1"/>
                          </a:solidFill>
                          <a:latin typeface="Times New Roman" panose="02020603050405020304" pitchFamily="18" charset="0"/>
                          <a:cs typeface="Times New Roman" panose="02020603050405020304" pitchFamily="18" charset="0"/>
                        </a:rPr>
                        <a:t> </a:t>
                      </a:r>
                      <a:r>
                        <a:rPr sz="2500" spc="-200" dirty="0">
                          <a:solidFill>
                            <a:schemeClr val="tx1"/>
                          </a:solidFill>
                          <a:latin typeface="Times New Roman" panose="02020603050405020304" pitchFamily="18" charset="0"/>
                          <a:cs typeface="Times New Roman" panose="02020603050405020304" pitchFamily="18" charset="0"/>
                        </a:rPr>
                        <a:t>related</a:t>
                      </a:r>
                      <a:r>
                        <a:rPr sz="2500" spc="220" dirty="0">
                          <a:solidFill>
                            <a:schemeClr val="tx1"/>
                          </a:solidFill>
                          <a:latin typeface="Times New Roman" panose="02020603050405020304" pitchFamily="18" charset="0"/>
                          <a:cs typeface="Times New Roman" panose="02020603050405020304" pitchFamily="18" charset="0"/>
                        </a:rPr>
                        <a:t> </a:t>
                      </a:r>
                      <a:r>
                        <a:rPr sz="2500" spc="-210" dirty="0">
                          <a:solidFill>
                            <a:schemeClr val="tx1"/>
                          </a:solidFill>
                          <a:latin typeface="Times New Roman" panose="02020603050405020304" pitchFamily="18" charset="0"/>
                          <a:cs typeface="Times New Roman" panose="02020603050405020304" pitchFamily="18" charset="0"/>
                        </a:rPr>
                        <a:t>amortization</a:t>
                      </a:r>
                      <a:r>
                        <a:rPr sz="2500" spc="225" dirty="0">
                          <a:solidFill>
                            <a:schemeClr val="tx1"/>
                          </a:solidFill>
                          <a:latin typeface="Times New Roman" panose="02020603050405020304" pitchFamily="18" charset="0"/>
                          <a:cs typeface="Times New Roman" panose="02020603050405020304" pitchFamily="18" charset="0"/>
                        </a:rPr>
                        <a:t> </a:t>
                      </a:r>
                      <a:r>
                        <a:rPr sz="2500" spc="-254" dirty="0">
                          <a:solidFill>
                            <a:schemeClr val="tx1"/>
                          </a:solidFill>
                          <a:latin typeface="Times New Roman" panose="02020603050405020304" pitchFamily="18" charset="0"/>
                          <a:cs typeface="Times New Roman" panose="02020603050405020304" pitchFamily="18" charset="0"/>
                        </a:rPr>
                        <a:t>and</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tc>
                  <a:txBody>
                    <a:bodyPr/>
                    <a:lstStyle/>
                    <a:p>
                      <a:pPr marL="92075">
                        <a:lnSpc>
                          <a:spcPts val="2900"/>
                        </a:lnSpc>
                      </a:pPr>
                      <a:r>
                        <a:rPr sz="2500" b="1" i="1" spc="-5" dirty="0">
                          <a:solidFill>
                            <a:srgbClr val="FF0000"/>
                          </a:solidFill>
                          <a:latin typeface="Times New Roman" panose="02020603050405020304" pitchFamily="18" charset="0"/>
                          <a:cs typeface="Times New Roman" panose="02020603050405020304" pitchFamily="18" charset="0"/>
                        </a:rPr>
                        <a:t>chang</a:t>
                      </a:r>
                      <a:r>
                        <a:rPr sz="2500" b="1" i="1" dirty="0">
                          <a:solidFill>
                            <a:srgbClr val="FF0000"/>
                          </a:solidFill>
                          <a:latin typeface="Times New Roman" panose="02020603050405020304" pitchFamily="18" charset="0"/>
                          <a:cs typeface="Times New Roman" panose="02020603050405020304" pitchFamily="18" charset="0"/>
                        </a:rPr>
                        <a:t>e</a:t>
                      </a:r>
                      <a:r>
                        <a:rPr sz="2500" b="1" i="1" spc="-120" dirty="0">
                          <a:solidFill>
                            <a:srgbClr val="FF0000"/>
                          </a:solidFill>
                          <a:latin typeface="Times New Roman" panose="02020603050405020304" pitchFamily="18" charset="0"/>
                          <a:cs typeface="Times New Roman" panose="02020603050405020304" pitchFamily="18" charset="0"/>
                        </a:rPr>
                        <a:t> </a:t>
                      </a:r>
                      <a:r>
                        <a:rPr sz="2500" b="1" i="1" spc="-5" dirty="0">
                          <a:solidFill>
                            <a:srgbClr val="FF0000"/>
                          </a:solidFill>
                          <a:latin typeface="Times New Roman" panose="02020603050405020304" pitchFamily="18" charset="0"/>
                          <a:cs typeface="Times New Roman" panose="02020603050405020304" pitchFamily="18" charset="0"/>
                        </a:rPr>
                        <a:t>du</a:t>
                      </a:r>
                      <a:r>
                        <a:rPr sz="2500" b="1" i="1" dirty="0">
                          <a:solidFill>
                            <a:srgbClr val="FF0000"/>
                          </a:solidFill>
                          <a:latin typeface="Times New Roman" panose="02020603050405020304" pitchFamily="18" charset="0"/>
                          <a:cs typeface="Times New Roman" panose="02020603050405020304" pitchFamily="18" charset="0"/>
                        </a:rPr>
                        <a:t>e</a:t>
                      </a:r>
                      <a:r>
                        <a:rPr sz="2500" b="1" i="1" spc="-95" dirty="0">
                          <a:solidFill>
                            <a:srgbClr val="FF0000"/>
                          </a:solidFill>
                          <a:latin typeface="Times New Roman" panose="02020603050405020304" pitchFamily="18" charset="0"/>
                          <a:cs typeface="Times New Roman" panose="02020603050405020304" pitchFamily="18" charset="0"/>
                        </a:rPr>
                        <a:t> </a:t>
                      </a:r>
                      <a:r>
                        <a:rPr sz="2500" b="1" i="1" dirty="0">
                          <a:solidFill>
                            <a:srgbClr val="FF0000"/>
                          </a:solidFill>
                          <a:latin typeface="Times New Roman" panose="02020603050405020304" pitchFamily="18" charset="0"/>
                          <a:cs typeface="Times New Roman" panose="02020603050405020304" pitchFamily="18" charset="0"/>
                        </a:rPr>
                        <a:t>to</a:t>
                      </a:r>
                      <a:r>
                        <a:rPr sz="2500" b="1" i="1" spc="-110" dirty="0">
                          <a:solidFill>
                            <a:srgbClr val="FF0000"/>
                          </a:solidFill>
                          <a:latin typeface="Times New Roman" panose="02020603050405020304" pitchFamily="18" charset="0"/>
                          <a:cs typeface="Times New Roman" panose="02020603050405020304" pitchFamily="18" charset="0"/>
                        </a:rPr>
                        <a:t> </a:t>
                      </a:r>
                      <a:r>
                        <a:rPr sz="2500" b="1" i="1" dirty="0">
                          <a:solidFill>
                            <a:srgbClr val="FF0000"/>
                          </a:solidFill>
                          <a:latin typeface="Times New Roman" panose="02020603050405020304" pitchFamily="18" charset="0"/>
                          <a:cs typeface="Times New Roman" panose="02020603050405020304" pitchFamily="18" charset="0"/>
                        </a:rPr>
                        <a:t>rev</a:t>
                      </a:r>
                      <a:r>
                        <a:rPr sz="2500" b="1" i="1" spc="10" dirty="0">
                          <a:solidFill>
                            <a:srgbClr val="FF0000"/>
                          </a:solidFill>
                          <a:latin typeface="Times New Roman" panose="02020603050405020304" pitchFamily="18" charset="0"/>
                          <a:cs typeface="Times New Roman" panose="02020603050405020304" pitchFamily="18" charset="0"/>
                        </a:rPr>
                        <a:t>a</a:t>
                      </a:r>
                      <a:r>
                        <a:rPr sz="2500" b="1" i="1" spc="-5" dirty="0">
                          <a:solidFill>
                            <a:srgbClr val="FF0000"/>
                          </a:solidFill>
                          <a:latin typeface="Times New Roman" panose="02020603050405020304" pitchFamily="18" charset="0"/>
                          <a:cs typeface="Times New Roman" panose="02020603050405020304" pitchFamily="18" charset="0"/>
                        </a:rPr>
                        <a:t>l</a:t>
                      </a:r>
                      <a:r>
                        <a:rPr sz="2500" b="1" i="1" spc="-10" dirty="0">
                          <a:solidFill>
                            <a:srgbClr val="FF0000"/>
                          </a:solidFill>
                          <a:latin typeface="Times New Roman" panose="02020603050405020304" pitchFamily="18" charset="0"/>
                          <a:cs typeface="Times New Roman" panose="02020603050405020304" pitchFamily="18" charset="0"/>
                        </a:rPr>
                        <a:t>u</a:t>
                      </a:r>
                      <a:r>
                        <a:rPr sz="2500" b="1" i="1" spc="-5" dirty="0">
                          <a:solidFill>
                            <a:srgbClr val="FF0000"/>
                          </a:solidFill>
                          <a:latin typeface="Times New Roman" panose="02020603050405020304" pitchFamily="18" charset="0"/>
                          <a:cs typeface="Times New Roman" panose="02020603050405020304" pitchFamily="18" charset="0"/>
                        </a:rPr>
                        <a:t>a</a:t>
                      </a:r>
                      <a:r>
                        <a:rPr sz="2500" b="1" i="1" spc="10" dirty="0">
                          <a:solidFill>
                            <a:srgbClr val="FF0000"/>
                          </a:solidFill>
                          <a:latin typeface="Times New Roman" panose="02020603050405020304" pitchFamily="18" charset="0"/>
                          <a:cs typeface="Times New Roman" panose="02020603050405020304" pitchFamily="18" charset="0"/>
                        </a:rPr>
                        <a:t>t</a:t>
                      </a:r>
                      <a:r>
                        <a:rPr sz="2500" b="1" i="1" spc="-5" dirty="0">
                          <a:solidFill>
                            <a:srgbClr val="FF0000"/>
                          </a:solidFill>
                          <a:latin typeface="Times New Roman" panose="02020603050405020304" pitchFamily="18" charset="0"/>
                          <a:cs typeface="Times New Roman" panose="02020603050405020304" pitchFamily="18" charset="0"/>
                        </a:rPr>
                        <a:t>io</a:t>
                      </a:r>
                      <a:r>
                        <a:rPr sz="2500" b="1" i="1" dirty="0">
                          <a:solidFill>
                            <a:srgbClr val="FF0000"/>
                          </a:solidFill>
                          <a:latin typeface="Times New Roman" panose="02020603050405020304" pitchFamily="18" charset="0"/>
                          <a:cs typeface="Times New Roman" panose="02020603050405020304" pitchFamily="18" charset="0"/>
                        </a:rPr>
                        <a:t>n</a:t>
                      </a:r>
                      <a:r>
                        <a:rPr sz="2500" b="1" i="1" spc="-100" dirty="0">
                          <a:solidFill>
                            <a:srgbClr val="FF0000"/>
                          </a:solidFill>
                          <a:latin typeface="Times New Roman" panose="02020603050405020304" pitchFamily="18" charset="0"/>
                          <a:cs typeface="Times New Roman" panose="02020603050405020304" pitchFamily="18" charset="0"/>
                        </a:rPr>
                        <a:t> </a:t>
                      </a:r>
                      <a:r>
                        <a:rPr sz="2500" b="1" i="1" spc="10" dirty="0">
                          <a:solidFill>
                            <a:srgbClr val="FF0000"/>
                          </a:solidFill>
                          <a:latin typeface="Times New Roman" panose="02020603050405020304" pitchFamily="18" charset="0"/>
                          <a:cs typeface="Times New Roman" panose="02020603050405020304" pitchFamily="18" charset="0"/>
                        </a:rPr>
                        <a:t>(</a:t>
                      </a:r>
                      <a:r>
                        <a:rPr sz="2500" b="1" i="1" spc="-5" dirty="0">
                          <a:solidFill>
                            <a:srgbClr val="FF0000"/>
                          </a:solidFill>
                          <a:latin typeface="Times New Roman" panose="02020603050405020304" pitchFamily="18" charset="0"/>
                          <a:cs typeface="Times New Roman" panose="02020603050405020304" pitchFamily="18" charset="0"/>
                        </a:rPr>
                        <a:t>i</a:t>
                      </a:r>
                      <a:r>
                        <a:rPr sz="2500" b="1" i="1" dirty="0">
                          <a:solidFill>
                            <a:srgbClr val="FF0000"/>
                          </a:solidFill>
                          <a:latin typeface="Times New Roman" panose="02020603050405020304" pitchFamily="18" charset="0"/>
                          <a:cs typeface="Times New Roman" panose="02020603050405020304" pitchFamily="18" charset="0"/>
                        </a:rPr>
                        <a:t>f</a:t>
                      </a:r>
                      <a:r>
                        <a:rPr sz="2500" b="1" i="1" spc="-110" dirty="0">
                          <a:solidFill>
                            <a:srgbClr val="FF0000"/>
                          </a:solidFill>
                          <a:latin typeface="Times New Roman" panose="02020603050405020304" pitchFamily="18" charset="0"/>
                          <a:cs typeface="Times New Roman" panose="02020603050405020304" pitchFamily="18" charset="0"/>
                        </a:rPr>
                        <a:t> </a:t>
                      </a:r>
                      <a:r>
                        <a:rPr sz="2500" b="1" i="1" spc="-5" dirty="0">
                          <a:solidFill>
                            <a:srgbClr val="FF0000"/>
                          </a:solidFill>
                          <a:latin typeface="Times New Roman" panose="02020603050405020304" pitchFamily="18" charset="0"/>
                          <a:cs typeface="Times New Roman" panose="02020603050405020304" pitchFamily="18" charset="0"/>
                        </a:rPr>
                        <a:t>chang</a:t>
                      </a:r>
                      <a:r>
                        <a:rPr sz="2500" b="1" i="1" dirty="0">
                          <a:solidFill>
                            <a:srgbClr val="FF0000"/>
                          </a:solidFill>
                          <a:latin typeface="Times New Roman" panose="02020603050405020304" pitchFamily="18" charset="0"/>
                          <a:cs typeface="Times New Roman" panose="02020603050405020304" pitchFamily="18" charset="0"/>
                        </a:rPr>
                        <a:t>e</a:t>
                      </a:r>
                      <a:r>
                        <a:rPr sz="2500" b="1" i="1" spc="-100" dirty="0">
                          <a:solidFill>
                            <a:srgbClr val="FF0000"/>
                          </a:solidFill>
                          <a:latin typeface="Times New Roman" panose="02020603050405020304" pitchFamily="18" charset="0"/>
                          <a:cs typeface="Times New Roman" panose="02020603050405020304" pitchFamily="18" charset="0"/>
                        </a:rPr>
                        <a:t> </a:t>
                      </a:r>
                      <a:r>
                        <a:rPr sz="2500" b="1" i="1" spc="-10" dirty="0">
                          <a:solidFill>
                            <a:srgbClr val="FF0000"/>
                          </a:solidFill>
                          <a:latin typeface="Times New Roman" panose="02020603050405020304" pitchFamily="18" charset="0"/>
                          <a:cs typeface="Times New Roman" panose="02020603050405020304" pitchFamily="18" charset="0"/>
                        </a:rPr>
                        <a:t>i</a:t>
                      </a:r>
                      <a:r>
                        <a:rPr sz="2500" b="1" i="1" dirty="0">
                          <a:solidFill>
                            <a:srgbClr val="FF0000"/>
                          </a:solidFill>
                          <a:latin typeface="Times New Roman" panose="02020603050405020304" pitchFamily="18" charset="0"/>
                          <a:cs typeface="Times New Roman" panose="02020603050405020304" pitchFamily="18" charset="0"/>
                        </a:rPr>
                        <a:t>s</a:t>
                      </a:r>
                      <a:r>
                        <a:rPr sz="2500" b="1" i="1" spc="-105" dirty="0">
                          <a:solidFill>
                            <a:srgbClr val="FF0000"/>
                          </a:solidFill>
                          <a:latin typeface="Times New Roman" panose="02020603050405020304" pitchFamily="18" charset="0"/>
                          <a:cs typeface="Times New Roman" panose="02020603050405020304" pitchFamily="18" charset="0"/>
                        </a:rPr>
                        <a:t> </a:t>
                      </a:r>
                      <a:r>
                        <a:rPr sz="2500" b="1" i="1" dirty="0">
                          <a:solidFill>
                            <a:srgbClr val="FF0000"/>
                          </a:solidFill>
                          <a:latin typeface="Times New Roman" panose="02020603050405020304" pitchFamily="18" charset="0"/>
                          <a:cs typeface="Times New Roman" panose="02020603050405020304" pitchFamily="18" charset="0"/>
                        </a:rPr>
                        <a:t>10%</a:t>
                      </a:r>
                      <a:endParaRPr sz="2500" dirty="0">
                        <a:solidFill>
                          <a:srgbClr val="FF0000"/>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extLst>
                  <a:ext uri="{0D108BD9-81ED-4DB2-BD59-A6C34878D82A}">
                    <a16:rowId xmlns:a16="http://schemas.microsoft.com/office/drawing/2014/main" val="10007"/>
                  </a:ext>
                </a:extLst>
              </a:tr>
              <a:tr h="380857">
                <a:tc>
                  <a:txBody>
                    <a:bodyPr/>
                    <a:lstStyle/>
                    <a:p>
                      <a:pPr marL="91440">
                        <a:lnSpc>
                          <a:spcPts val="2900"/>
                        </a:lnSpc>
                      </a:pPr>
                      <a:r>
                        <a:rPr sz="2500" spc="-5" dirty="0">
                          <a:solidFill>
                            <a:schemeClr val="tx1"/>
                          </a:solidFill>
                          <a:latin typeface="Times New Roman" panose="02020603050405020304" pitchFamily="18" charset="0"/>
                          <a:cs typeface="Times New Roman" panose="02020603050405020304" pitchFamily="18" charset="0"/>
                        </a:rPr>
                        <a:t>impai</a:t>
                      </a:r>
                      <a:r>
                        <a:rPr sz="2500" spc="5" dirty="0">
                          <a:solidFill>
                            <a:schemeClr val="tx1"/>
                          </a:solidFill>
                          <a:latin typeface="Times New Roman" panose="02020603050405020304" pitchFamily="18" charset="0"/>
                          <a:cs typeface="Times New Roman" panose="02020603050405020304" pitchFamily="18" charset="0"/>
                        </a:rPr>
                        <a:t>r</a:t>
                      </a:r>
                      <a:r>
                        <a:rPr sz="2500" spc="-5" dirty="0">
                          <a:solidFill>
                            <a:schemeClr val="tx1"/>
                          </a:solidFill>
                          <a:latin typeface="Times New Roman" panose="02020603050405020304" pitchFamily="18" charset="0"/>
                          <a:cs typeface="Times New Roman" panose="02020603050405020304" pitchFamily="18" charset="0"/>
                        </a:rPr>
                        <a:t>men</a:t>
                      </a:r>
                      <a:r>
                        <a:rPr sz="2500" dirty="0">
                          <a:solidFill>
                            <a:schemeClr val="tx1"/>
                          </a:solidFill>
                          <a:latin typeface="Times New Roman" panose="02020603050405020304" pitchFamily="18" charset="0"/>
                          <a:cs typeface="Times New Roman" panose="02020603050405020304" pitchFamily="18" charset="0"/>
                        </a:rPr>
                        <a:t>t</a:t>
                      </a:r>
                      <a:r>
                        <a:rPr sz="2500" spc="-120" dirty="0">
                          <a:solidFill>
                            <a:schemeClr val="tx1"/>
                          </a:solidFill>
                          <a:latin typeface="Times New Roman" panose="02020603050405020304" pitchFamily="18" charset="0"/>
                          <a:cs typeface="Times New Roman" panose="02020603050405020304" pitchFamily="18" charset="0"/>
                        </a:rPr>
                        <a:t> </a:t>
                      </a:r>
                      <a:r>
                        <a:rPr sz="2500" spc="10" dirty="0">
                          <a:solidFill>
                            <a:schemeClr val="tx1"/>
                          </a:solidFill>
                          <a:latin typeface="Times New Roman" panose="02020603050405020304" pitchFamily="18" charset="0"/>
                          <a:cs typeface="Times New Roman" panose="02020603050405020304" pitchFamily="18" charset="0"/>
                        </a:rPr>
                        <a:t>l</a:t>
                      </a:r>
                      <a:r>
                        <a:rPr sz="2500" spc="-5" dirty="0">
                          <a:solidFill>
                            <a:schemeClr val="tx1"/>
                          </a:solidFill>
                          <a:latin typeface="Times New Roman" panose="02020603050405020304" pitchFamily="18" charset="0"/>
                          <a:cs typeface="Times New Roman" panose="02020603050405020304" pitchFamily="18" charset="0"/>
                        </a:rPr>
                        <a:t>osse</a:t>
                      </a:r>
                      <a:r>
                        <a:rPr sz="2500" spc="10" dirty="0">
                          <a:solidFill>
                            <a:schemeClr val="tx1"/>
                          </a:solidFill>
                          <a:latin typeface="Times New Roman" panose="02020603050405020304" pitchFamily="18" charset="0"/>
                          <a:cs typeface="Times New Roman" panose="02020603050405020304" pitchFamily="18" charset="0"/>
                        </a:rPr>
                        <a:t>s</a:t>
                      </a:r>
                      <a:r>
                        <a:rPr sz="2500" dirty="0">
                          <a:solidFill>
                            <a:schemeClr val="tx1"/>
                          </a:solidFill>
                          <a:latin typeface="Times New Roman" panose="02020603050405020304" pitchFamily="18" charset="0"/>
                          <a:cs typeface="Times New Roman" panose="02020603050405020304" pitchFamily="18" charset="0"/>
                        </a:rPr>
                        <a:t>/</a:t>
                      </a:r>
                      <a:r>
                        <a:rPr sz="2500" spc="-120" dirty="0">
                          <a:solidFill>
                            <a:schemeClr val="tx1"/>
                          </a:solidFill>
                          <a:latin typeface="Times New Roman" panose="02020603050405020304" pitchFamily="18" charset="0"/>
                          <a:cs typeface="Times New Roman" panose="02020603050405020304" pitchFamily="18" charset="0"/>
                        </a:rPr>
                        <a:t> </a:t>
                      </a:r>
                      <a:r>
                        <a:rPr sz="2500" dirty="0">
                          <a:solidFill>
                            <a:schemeClr val="tx1"/>
                          </a:solidFill>
                          <a:latin typeface="Times New Roman" panose="02020603050405020304" pitchFamily="18" charset="0"/>
                          <a:cs typeface="Times New Roman" panose="02020603050405020304" pitchFamily="18" charset="0"/>
                        </a:rPr>
                        <a:t>rever</a:t>
                      </a:r>
                      <a:r>
                        <a:rPr sz="2500" spc="10" dirty="0">
                          <a:solidFill>
                            <a:schemeClr val="tx1"/>
                          </a:solidFill>
                          <a:latin typeface="Times New Roman" panose="02020603050405020304" pitchFamily="18" charset="0"/>
                          <a:cs typeface="Times New Roman" panose="02020603050405020304" pitchFamily="18" charset="0"/>
                        </a:rPr>
                        <a:t>s</a:t>
                      </a:r>
                      <a:r>
                        <a:rPr sz="2500" spc="-5" dirty="0">
                          <a:solidFill>
                            <a:schemeClr val="tx1"/>
                          </a:solidFill>
                          <a:latin typeface="Times New Roman" panose="02020603050405020304" pitchFamily="18" charset="0"/>
                          <a:cs typeface="Times New Roman" panose="02020603050405020304" pitchFamily="18" charset="0"/>
                        </a:rPr>
                        <a:t>al</a:t>
                      </a:r>
                      <a:r>
                        <a:rPr sz="2500" dirty="0">
                          <a:solidFill>
                            <a:schemeClr val="tx1"/>
                          </a:solidFill>
                          <a:latin typeface="Times New Roman" panose="02020603050405020304" pitchFamily="18" charset="0"/>
                          <a:cs typeface="Times New Roman" panose="02020603050405020304" pitchFamily="18" charset="0"/>
                        </a:rPr>
                        <a:t>s</a:t>
                      </a:r>
                      <a:r>
                        <a:rPr sz="2500" spc="-120"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shal</a:t>
                      </a:r>
                      <a:r>
                        <a:rPr sz="2500" dirty="0">
                          <a:solidFill>
                            <a:schemeClr val="tx1"/>
                          </a:solidFill>
                          <a:latin typeface="Times New Roman" panose="02020603050405020304" pitchFamily="18" charset="0"/>
                          <a:cs typeface="Times New Roman" panose="02020603050405020304" pitchFamily="18" charset="0"/>
                        </a:rPr>
                        <a:t>l</a:t>
                      </a:r>
                      <a:r>
                        <a:rPr sz="2500" spc="-114" dirty="0">
                          <a:solidFill>
                            <a:schemeClr val="tx1"/>
                          </a:solidFill>
                          <a:latin typeface="Times New Roman" panose="02020603050405020304" pitchFamily="18" charset="0"/>
                          <a:cs typeface="Times New Roman" panose="02020603050405020304" pitchFamily="18" charset="0"/>
                        </a:rPr>
                        <a:t> </a:t>
                      </a:r>
                      <a:r>
                        <a:rPr sz="2500" dirty="0">
                          <a:solidFill>
                            <a:schemeClr val="tx1"/>
                          </a:solidFill>
                          <a:latin typeface="Times New Roman" panose="02020603050405020304" pitchFamily="18" charset="0"/>
                          <a:cs typeface="Times New Roman" panose="02020603050405020304" pitchFamily="18" charset="0"/>
                        </a:rPr>
                        <a:t>be</a:t>
                      </a:r>
                      <a:r>
                        <a:rPr sz="2500" spc="-120"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disclosed</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tc>
                  <a:txBody>
                    <a:bodyPr/>
                    <a:lstStyle/>
                    <a:p>
                      <a:pPr marL="92075">
                        <a:lnSpc>
                          <a:spcPts val="2900"/>
                        </a:lnSpc>
                      </a:pPr>
                      <a:r>
                        <a:rPr sz="2500" b="1" i="1" spc="-229" dirty="0">
                          <a:solidFill>
                            <a:srgbClr val="FF0000"/>
                          </a:solidFill>
                          <a:latin typeface="Times New Roman" panose="02020603050405020304" pitchFamily="18" charset="0"/>
                          <a:cs typeface="Times New Roman" panose="02020603050405020304" pitchFamily="18" charset="0"/>
                        </a:rPr>
                        <a:t>or</a:t>
                      </a:r>
                      <a:r>
                        <a:rPr sz="2500" b="1" i="1" spc="-100" dirty="0">
                          <a:solidFill>
                            <a:srgbClr val="FF0000"/>
                          </a:solidFill>
                          <a:latin typeface="Times New Roman" panose="02020603050405020304" pitchFamily="18" charset="0"/>
                          <a:cs typeface="Times New Roman" panose="02020603050405020304" pitchFamily="18" charset="0"/>
                        </a:rPr>
                        <a:t> </a:t>
                      </a:r>
                      <a:r>
                        <a:rPr sz="2500" b="1" i="1" spc="-275" dirty="0">
                          <a:solidFill>
                            <a:srgbClr val="FF0000"/>
                          </a:solidFill>
                          <a:latin typeface="Times New Roman" panose="02020603050405020304" pitchFamily="18" charset="0"/>
                          <a:cs typeface="Times New Roman" panose="02020603050405020304" pitchFamily="18" charset="0"/>
                        </a:rPr>
                        <a:t>more</a:t>
                      </a:r>
                      <a:r>
                        <a:rPr sz="2500" b="1" i="1" spc="-85" dirty="0">
                          <a:solidFill>
                            <a:srgbClr val="FF0000"/>
                          </a:solidFill>
                          <a:latin typeface="Times New Roman" panose="02020603050405020304" pitchFamily="18" charset="0"/>
                          <a:cs typeface="Times New Roman" panose="02020603050405020304" pitchFamily="18" charset="0"/>
                        </a:rPr>
                        <a:t> </a:t>
                      </a:r>
                      <a:r>
                        <a:rPr sz="2500" b="1" i="1" spc="-210" dirty="0">
                          <a:solidFill>
                            <a:srgbClr val="FF0000"/>
                          </a:solidFill>
                          <a:latin typeface="Times New Roman" panose="02020603050405020304" pitchFamily="18" charset="0"/>
                          <a:cs typeface="Times New Roman" panose="02020603050405020304" pitchFamily="18" charset="0"/>
                        </a:rPr>
                        <a:t>in</a:t>
                      </a:r>
                      <a:r>
                        <a:rPr sz="2500" b="1" i="1" spc="-100" dirty="0">
                          <a:solidFill>
                            <a:srgbClr val="FF0000"/>
                          </a:solidFill>
                          <a:latin typeface="Times New Roman" panose="02020603050405020304" pitchFamily="18" charset="0"/>
                          <a:cs typeface="Times New Roman" panose="02020603050405020304" pitchFamily="18" charset="0"/>
                        </a:rPr>
                        <a:t> </a:t>
                      </a:r>
                      <a:r>
                        <a:rPr sz="2500" b="1" i="1" spc="-225" dirty="0">
                          <a:solidFill>
                            <a:srgbClr val="FF0000"/>
                          </a:solidFill>
                          <a:latin typeface="Times New Roman" panose="02020603050405020304" pitchFamily="18" charset="0"/>
                          <a:cs typeface="Times New Roman" panose="02020603050405020304" pitchFamily="18" charset="0"/>
                        </a:rPr>
                        <a:t>the</a:t>
                      </a:r>
                      <a:r>
                        <a:rPr sz="2500" b="1" i="1" spc="-110" dirty="0">
                          <a:solidFill>
                            <a:srgbClr val="FF0000"/>
                          </a:solidFill>
                          <a:latin typeface="Times New Roman" panose="02020603050405020304" pitchFamily="18" charset="0"/>
                          <a:cs typeface="Times New Roman" panose="02020603050405020304" pitchFamily="18" charset="0"/>
                        </a:rPr>
                        <a:t> </a:t>
                      </a:r>
                      <a:r>
                        <a:rPr sz="2500" b="1" i="1" spc="-245" dirty="0">
                          <a:solidFill>
                            <a:srgbClr val="FF0000"/>
                          </a:solidFill>
                          <a:latin typeface="Times New Roman" panose="02020603050405020304" pitchFamily="18" charset="0"/>
                          <a:cs typeface="Times New Roman" panose="02020603050405020304" pitchFamily="18" charset="0"/>
                        </a:rPr>
                        <a:t>aggregate</a:t>
                      </a:r>
                      <a:r>
                        <a:rPr sz="2500" b="1" i="1" spc="-105" dirty="0">
                          <a:solidFill>
                            <a:srgbClr val="FF0000"/>
                          </a:solidFill>
                          <a:latin typeface="Times New Roman" panose="02020603050405020304" pitchFamily="18" charset="0"/>
                          <a:cs typeface="Times New Roman" panose="02020603050405020304" pitchFamily="18" charset="0"/>
                        </a:rPr>
                        <a:t> </a:t>
                      </a:r>
                      <a:r>
                        <a:rPr sz="2500" b="1" i="1" spc="-220" dirty="0">
                          <a:solidFill>
                            <a:srgbClr val="FF0000"/>
                          </a:solidFill>
                          <a:latin typeface="Times New Roman" panose="02020603050405020304" pitchFamily="18" charset="0"/>
                          <a:cs typeface="Times New Roman" panose="02020603050405020304" pitchFamily="18" charset="0"/>
                        </a:rPr>
                        <a:t>of</a:t>
                      </a:r>
                      <a:r>
                        <a:rPr sz="2500" b="1" i="1" spc="-80" dirty="0">
                          <a:solidFill>
                            <a:srgbClr val="FF0000"/>
                          </a:solidFill>
                          <a:latin typeface="Times New Roman" panose="02020603050405020304" pitchFamily="18" charset="0"/>
                          <a:cs typeface="Times New Roman" panose="02020603050405020304" pitchFamily="18" charset="0"/>
                        </a:rPr>
                        <a:t> </a:t>
                      </a:r>
                      <a:r>
                        <a:rPr sz="2500" b="1" i="1" spc="-229" dirty="0">
                          <a:solidFill>
                            <a:srgbClr val="FF0000"/>
                          </a:solidFill>
                          <a:latin typeface="Times New Roman" panose="02020603050405020304" pitchFamily="18" charset="0"/>
                          <a:cs typeface="Times New Roman" panose="02020603050405020304" pitchFamily="18" charset="0"/>
                        </a:rPr>
                        <a:t>the</a:t>
                      </a:r>
                      <a:r>
                        <a:rPr sz="2500" b="1" i="1" spc="-90" dirty="0">
                          <a:solidFill>
                            <a:srgbClr val="FF0000"/>
                          </a:solidFill>
                          <a:latin typeface="Times New Roman" panose="02020603050405020304" pitchFamily="18" charset="0"/>
                          <a:cs typeface="Times New Roman" panose="02020603050405020304" pitchFamily="18" charset="0"/>
                        </a:rPr>
                        <a:t> </a:t>
                      </a:r>
                      <a:r>
                        <a:rPr sz="2500" b="1" i="1" spc="-229" dirty="0">
                          <a:solidFill>
                            <a:srgbClr val="FF0000"/>
                          </a:solidFill>
                          <a:latin typeface="Times New Roman" panose="02020603050405020304" pitchFamily="18" charset="0"/>
                          <a:cs typeface="Times New Roman" panose="02020603050405020304" pitchFamily="18" charset="0"/>
                        </a:rPr>
                        <a:t>net</a:t>
                      </a:r>
                      <a:r>
                        <a:rPr sz="2500" b="1" i="1" spc="-85" dirty="0">
                          <a:solidFill>
                            <a:srgbClr val="FF0000"/>
                          </a:solidFill>
                          <a:latin typeface="Times New Roman" panose="02020603050405020304" pitchFamily="18" charset="0"/>
                          <a:cs typeface="Times New Roman" panose="02020603050405020304" pitchFamily="18" charset="0"/>
                        </a:rPr>
                        <a:t> </a:t>
                      </a:r>
                      <a:r>
                        <a:rPr sz="2500" b="1" i="1" spc="-229" dirty="0">
                          <a:solidFill>
                            <a:srgbClr val="FF0000"/>
                          </a:solidFill>
                          <a:latin typeface="Times New Roman" panose="02020603050405020304" pitchFamily="18" charset="0"/>
                          <a:cs typeface="Times New Roman" panose="02020603050405020304" pitchFamily="18" charset="0"/>
                        </a:rPr>
                        <a:t>carrying</a:t>
                      </a:r>
                      <a:endParaRPr sz="2500" dirty="0">
                        <a:solidFill>
                          <a:srgbClr val="FF0000"/>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extLst>
                  <a:ext uri="{0D108BD9-81ED-4DB2-BD59-A6C34878D82A}">
                    <a16:rowId xmlns:a16="http://schemas.microsoft.com/office/drawing/2014/main" val="10008"/>
                  </a:ext>
                </a:extLst>
              </a:tr>
              <a:tr h="380603">
                <a:tc>
                  <a:txBody>
                    <a:bodyPr/>
                    <a:lstStyle/>
                    <a:p>
                      <a:pPr marL="91440">
                        <a:lnSpc>
                          <a:spcPts val="2895"/>
                        </a:lnSpc>
                      </a:pPr>
                      <a:r>
                        <a:rPr sz="2500" spc="-220" dirty="0">
                          <a:solidFill>
                            <a:schemeClr val="tx1"/>
                          </a:solidFill>
                          <a:latin typeface="Times New Roman" panose="02020603050405020304" pitchFamily="18" charset="0"/>
                          <a:cs typeface="Times New Roman" panose="02020603050405020304" pitchFamily="18" charset="0"/>
                        </a:rPr>
                        <a:t>separately.</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tc>
                  <a:txBody>
                    <a:bodyPr/>
                    <a:lstStyle/>
                    <a:p>
                      <a:pPr marL="92075">
                        <a:lnSpc>
                          <a:spcPts val="2895"/>
                        </a:lnSpc>
                        <a:tabLst>
                          <a:tab pos="906144" algn="l"/>
                          <a:tab pos="1302385" algn="l"/>
                          <a:tab pos="2042795" algn="l"/>
                          <a:tab pos="2844165" algn="l"/>
                          <a:tab pos="3241040" algn="l"/>
                          <a:tab pos="4621530" algn="l"/>
                        </a:tabLst>
                      </a:pPr>
                      <a:r>
                        <a:rPr sz="2500" b="1" i="1" spc="-240" dirty="0">
                          <a:solidFill>
                            <a:srgbClr val="FF0000"/>
                          </a:solidFill>
                          <a:latin typeface="Times New Roman" panose="02020603050405020304" pitchFamily="18" charset="0"/>
                          <a:cs typeface="Times New Roman" panose="02020603050405020304" pitchFamily="18" charset="0"/>
                        </a:rPr>
                        <a:t>value	</a:t>
                      </a:r>
                      <a:r>
                        <a:rPr sz="2500" b="1" i="1" spc="-220" dirty="0">
                          <a:solidFill>
                            <a:srgbClr val="FF0000"/>
                          </a:solidFill>
                          <a:latin typeface="Times New Roman" panose="02020603050405020304" pitchFamily="18" charset="0"/>
                          <a:cs typeface="Times New Roman" panose="02020603050405020304" pitchFamily="18" charset="0"/>
                        </a:rPr>
                        <a:t>of	</a:t>
                      </a:r>
                      <a:r>
                        <a:rPr sz="2500" b="1" i="1" spc="-260" dirty="0">
                          <a:solidFill>
                            <a:srgbClr val="FF0000"/>
                          </a:solidFill>
                          <a:latin typeface="Times New Roman" panose="02020603050405020304" pitchFamily="18" charset="0"/>
                          <a:cs typeface="Times New Roman" panose="02020603050405020304" pitchFamily="18" charset="0"/>
                        </a:rPr>
                        <a:t>each	</a:t>
                      </a:r>
                      <a:r>
                        <a:rPr sz="2500" b="1" i="1" spc="-229" dirty="0">
                          <a:solidFill>
                            <a:srgbClr val="FF0000"/>
                          </a:solidFill>
                          <a:latin typeface="Times New Roman" panose="02020603050405020304" pitchFamily="18" charset="0"/>
                          <a:cs typeface="Times New Roman" panose="02020603050405020304" pitchFamily="18" charset="0"/>
                        </a:rPr>
                        <a:t>class	</a:t>
                      </a:r>
                      <a:r>
                        <a:rPr sz="2500" b="1" i="1" spc="-220" dirty="0">
                          <a:solidFill>
                            <a:srgbClr val="FF0000"/>
                          </a:solidFill>
                          <a:latin typeface="Times New Roman" panose="02020603050405020304" pitchFamily="18" charset="0"/>
                          <a:cs typeface="Times New Roman" panose="02020603050405020304" pitchFamily="18" charset="0"/>
                        </a:rPr>
                        <a:t>of	intangible	</a:t>
                      </a:r>
                      <a:r>
                        <a:rPr sz="2500" b="1" i="1" spc="-229" dirty="0">
                          <a:solidFill>
                            <a:srgbClr val="FF0000"/>
                          </a:solidFill>
                          <a:latin typeface="Times New Roman" panose="02020603050405020304" pitchFamily="18" charset="0"/>
                          <a:cs typeface="Times New Roman" panose="02020603050405020304" pitchFamily="18" charset="0"/>
                        </a:rPr>
                        <a:t>assets)</a:t>
                      </a:r>
                      <a:endParaRPr sz="2500" dirty="0">
                        <a:solidFill>
                          <a:srgbClr val="FF0000"/>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extLst>
                  <a:ext uri="{0D108BD9-81ED-4DB2-BD59-A6C34878D82A}">
                    <a16:rowId xmlns:a16="http://schemas.microsoft.com/office/drawing/2014/main" val="10009"/>
                  </a:ext>
                </a:extLst>
              </a:tr>
              <a:tr h="380396">
                <a:tc>
                  <a:txBody>
                    <a:bodyPr/>
                    <a:lstStyle/>
                    <a:p>
                      <a:pPr>
                        <a:lnSpc>
                          <a:spcPct val="100000"/>
                        </a:lnSpc>
                      </a:pPr>
                      <a:endParaRPr sz="24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tc>
                  <a:txBody>
                    <a:bodyPr/>
                    <a:lstStyle/>
                    <a:p>
                      <a:pPr marL="92075">
                        <a:lnSpc>
                          <a:spcPts val="2895"/>
                        </a:lnSpc>
                        <a:tabLst>
                          <a:tab pos="807085" algn="l"/>
                          <a:tab pos="1681480" algn="l"/>
                          <a:tab pos="3366135" algn="l"/>
                          <a:tab pos="4082415" algn="l"/>
                          <a:tab pos="4723765" algn="l"/>
                        </a:tabLst>
                      </a:pPr>
                      <a:r>
                        <a:rPr sz="2500" i="1" spc="-254" dirty="0">
                          <a:solidFill>
                            <a:schemeClr val="tx1"/>
                          </a:solidFill>
                          <a:latin typeface="Times New Roman" panose="02020603050405020304" pitchFamily="18" charset="0"/>
                          <a:cs typeface="Times New Roman" panose="02020603050405020304" pitchFamily="18" charset="0"/>
                        </a:rPr>
                        <a:t>and	</a:t>
                      </a:r>
                      <a:r>
                        <a:rPr sz="2500" i="1" spc="-215" dirty="0">
                          <a:solidFill>
                            <a:schemeClr val="tx1"/>
                          </a:solidFill>
                          <a:latin typeface="Times New Roman" panose="02020603050405020304" pitchFamily="18" charset="0"/>
                          <a:cs typeface="Times New Roman" panose="02020603050405020304" pitchFamily="18" charset="0"/>
                        </a:rPr>
                        <a:t>other	</a:t>
                      </a:r>
                      <a:r>
                        <a:rPr sz="2500" i="1" spc="-229" dirty="0">
                          <a:solidFill>
                            <a:schemeClr val="tx1"/>
                          </a:solidFill>
                          <a:latin typeface="Times New Roman" panose="02020603050405020304" pitchFamily="18" charset="0"/>
                          <a:cs typeface="Times New Roman" panose="02020603050405020304" pitchFamily="18" charset="0"/>
                        </a:rPr>
                        <a:t>adjustments	</a:t>
                      </a:r>
                      <a:r>
                        <a:rPr sz="2500" i="1" spc="-254" dirty="0">
                          <a:solidFill>
                            <a:schemeClr val="tx1"/>
                          </a:solidFill>
                          <a:latin typeface="Times New Roman" panose="02020603050405020304" pitchFamily="18" charset="0"/>
                          <a:cs typeface="Times New Roman" panose="02020603050405020304" pitchFamily="18" charset="0"/>
                        </a:rPr>
                        <a:t>and	</a:t>
                      </a:r>
                      <a:r>
                        <a:rPr sz="2500" i="1" spc="-215" dirty="0">
                          <a:solidFill>
                            <a:schemeClr val="tx1"/>
                          </a:solidFill>
                          <a:latin typeface="Times New Roman" panose="02020603050405020304" pitchFamily="18" charset="0"/>
                          <a:cs typeface="Times New Roman" panose="02020603050405020304" pitchFamily="18" charset="0"/>
                        </a:rPr>
                        <a:t>the	</a:t>
                      </a:r>
                      <a:r>
                        <a:rPr sz="2500" i="1" spc="-200" dirty="0">
                          <a:solidFill>
                            <a:schemeClr val="tx1"/>
                          </a:solidFill>
                          <a:latin typeface="Times New Roman" panose="02020603050405020304" pitchFamily="18" charset="0"/>
                          <a:cs typeface="Times New Roman" panose="02020603050405020304" pitchFamily="18" charset="0"/>
                        </a:rPr>
                        <a:t>related</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extLst>
                  <a:ext uri="{0D108BD9-81ED-4DB2-BD59-A6C34878D82A}">
                    <a16:rowId xmlns:a16="http://schemas.microsoft.com/office/drawing/2014/main" val="10010"/>
                  </a:ext>
                </a:extLst>
              </a:tr>
              <a:tr h="380857">
                <a:tc>
                  <a:txBody>
                    <a:bodyPr/>
                    <a:lstStyle/>
                    <a:p>
                      <a:pPr>
                        <a:lnSpc>
                          <a:spcPct val="100000"/>
                        </a:lnSpc>
                      </a:pPr>
                      <a:endParaRPr sz="24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tc>
                  <a:txBody>
                    <a:bodyPr/>
                    <a:lstStyle/>
                    <a:p>
                      <a:pPr marL="92075">
                        <a:lnSpc>
                          <a:spcPts val="2900"/>
                        </a:lnSpc>
                        <a:tabLst>
                          <a:tab pos="1837055" algn="l"/>
                          <a:tab pos="2600325" algn="l"/>
                          <a:tab pos="4219575" algn="l"/>
                          <a:tab pos="5286375" algn="l"/>
                        </a:tabLst>
                      </a:pPr>
                      <a:r>
                        <a:rPr sz="2500" i="1" spc="-210" dirty="0">
                          <a:solidFill>
                            <a:schemeClr val="tx1"/>
                          </a:solidFill>
                          <a:latin typeface="Times New Roman" panose="02020603050405020304" pitchFamily="18" charset="0"/>
                          <a:cs typeface="Times New Roman" panose="02020603050405020304" pitchFamily="18" charset="0"/>
                        </a:rPr>
                        <a:t>depreciation	</a:t>
                      </a:r>
                      <a:r>
                        <a:rPr sz="2500" i="1" spc="-254" dirty="0">
                          <a:solidFill>
                            <a:schemeClr val="tx1"/>
                          </a:solidFill>
                          <a:latin typeface="Times New Roman" panose="02020603050405020304" pitchFamily="18" charset="0"/>
                          <a:cs typeface="Times New Roman" panose="02020603050405020304" pitchFamily="18" charset="0"/>
                        </a:rPr>
                        <a:t>and	</a:t>
                      </a:r>
                      <a:r>
                        <a:rPr sz="2500" i="1" spc="-229" dirty="0">
                          <a:solidFill>
                            <a:schemeClr val="tx1"/>
                          </a:solidFill>
                          <a:latin typeface="Times New Roman" panose="02020603050405020304" pitchFamily="18" charset="0"/>
                          <a:cs typeface="Times New Roman" panose="02020603050405020304" pitchFamily="18" charset="0"/>
                        </a:rPr>
                        <a:t>impairment	</a:t>
                      </a:r>
                      <a:r>
                        <a:rPr sz="2500" i="1" spc="-220" dirty="0">
                          <a:solidFill>
                            <a:schemeClr val="tx1"/>
                          </a:solidFill>
                          <a:latin typeface="Times New Roman" panose="02020603050405020304" pitchFamily="18" charset="0"/>
                          <a:cs typeface="Times New Roman" panose="02020603050405020304" pitchFamily="18" charset="0"/>
                        </a:rPr>
                        <a:t>losses	</a:t>
                      </a:r>
                      <a:r>
                        <a:rPr sz="2500" i="1" spc="-204" dirty="0">
                          <a:solidFill>
                            <a:schemeClr val="tx1"/>
                          </a:solidFill>
                          <a:latin typeface="Times New Roman" panose="02020603050405020304" pitchFamily="18" charset="0"/>
                          <a:cs typeface="Times New Roman" panose="02020603050405020304" pitchFamily="18" charset="0"/>
                        </a:rPr>
                        <a:t>or</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solidFill>
                      <a:schemeClr val="bg1">
                        <a:lumMod val="95000"/>
                      </a:schemeClr>
                    </a:solidFill>
                  </a:tcPr>
                </a:tc>
                <a:extLst>
                  <a:ext uri="{0D108BD9-81ED-4DB2-BD59-A6C34878D82A}">
                    <a16:rowId xmlns:a16="http://schemas.microsoft.com/office/drawing/2014/main" val="10011"/>
                  </a:ext>
                </a:extLst>
              </a:tr>
              <a:tr h="421540">
                <a:tc>
                  <a:txBody>
                    <a:bodyPr/>
                    <a:lstStyle/>
                    <a:p>
                      <a:pPr>
                        <a:lnSpc>
                          <a:spcPct val="100000"/>
                        </a:lnSpc>
                      </a:pPr>
                      <a:endParaRPr sz="24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B w="12700">
                      <a:solidFill>
                        <a:srgbClr val="000000"/>
                      </a:solidFill>
                      <a:prstDash val="solid"/>
                    </a:lnB>
                    <a:solidFill>
                      <a:schemeClr val="bg1">
                        <a:lumMod val="95000"/>
                      </a:schemeClr>
                    </a:solidFill>
                  </a:tcPr>
                </a:tc>
                <a:tc>
                  <a:txBody>
                    <a:bodyPr/>
                    <a:lstStyle/>
                    <a:p>
                      <a:pPr marL="92075">
                        <a:lnSpc>
                          <a:spcPts val="2905"/>
                        </a:lnSpc>
                      </a:pPr>
                      <a:r>
                        <a:rPr sz="2500" i="1" dirty="0">
                          <a:solidFill>
                            <a:schemeClr val="tx1"/>
                          </a:solidFill>
                          <a:latin typeface="Times New Roman" panose="02020603050405020304" pitchFamily="18" charset="0"/>
                          <a:cs typeface="Times New Roman" panose="02020603050405020304" pitchFamily="18" charset="0"/>
                        </a:rPr>
                        <a:t>reversals</a:t>
                      </a:r>
                      <a:r>
                        <a:rPr sz="2500" i="1" spc="-114" dirty="0">
                          <a:solidFill>
                            <a:schemeClr val="tx1"/>
                          </a:solidFill>
                          <a:latin typeface="Times New Roman" panose="02020603050405020304" pitchFamily="18" charset="0"/>
                          <a:cs typeface="Times New Roman" panose="02020603050405020304" pitchFamily="18" charset="0"/>
                        </a:rPr>
                        <a:t> </a:t>
                      </a:r>
                      <a:r>
                        <a:rPr sz="2500" i="1" spc="-5" dirty="0">
                          <a:solidFill>
                            <a:schemeClr val="tx1"/>
                          </a:solidFill>
                          <a:latin typeface="Times New Roman" panose="02020603050405020304" pitchFamily="18" charset="0"/>
                          <a:cs typeface="Times New Roman" panose="02020603050405020304" pitchFamily="18" charset="0"/>
                        </a:rPr>
                        <a:t>shal</a:t>
                      </a:r>
                      <a:r>
                        <a:rPr sz="2500" i="1" dirty="0">
                          <a:solidFill>
                            <a:schemeClr val="tx1"/>
                          </a:solidFill>
                          <a:latin typeface="Times New Roman" panose="02020603050405020304" pitchFamily="18" charset="0"/>
                          <a:cs typeface="Times New Roman" panose="02020603050405020304" pitchFamily="18" charset="0"/>
                        </a:rPr>
                        <a:t>l</a:t>
                      </a:r>
                      <a:r>
                        <a:rPr sz="2500" i="1" spc="-135" dirty="0">
                          <a:solidFill>
                            <a:schemeClr val="tx1"/>
                          </a:solidFill>
                          <a:latin typeface="Times New Roman" panose="02020603050405020304" pitchFamily="18" charset="0"/>
                          <a:cs typeface="Times New Roman" panose="02020603050405020304" pitchFamily="18" charset="0"/>
                        </a:rPr>
                        <a:t> </a:t>
                      </a:r>
                      <a:r>
                        <a:rPr sz="2500" i="1" dirty="0">
                          <a:solidFill>
                            <a:schemeClr val="tx1"/>
                          </a:solidFill>
                          <a:latin typeface="Times New Roman" panose="02020603050405020304" pitchFamily="18" charset="0"/>
                          <a:cs typeface="Times New Roman" panose="02020603050405020304" pitchFamily="18" charset="0"/>
                        </a:rPr>
                        <a:t>be</a:t>
                      </a:r>
                      <a:r>
                        <a:rPr sz="2500" i="1" spc="-130" dirty="0">
                          <a:solidFill>
                            <a:schemeClr val="tx1"/>
                          </a:solidFill>
                          <a:latin typeface="Times New Roman" panose="02020603050405020304" pitchFamily="18" charset="0"/>
                          <a:cs typeface="Times New Roman" panose="02020603050405020304" pitchFamily="18" charset="0"/>
                        </a:rPr>
                        <a:t> </a:t>
                      </a:r>
                      <a:r>
                        <a:rPr sz="2500" i="1" spc="-5" dirty="0">
                          <a:solidFill>
                            <a:schemeClr val="tx1"/>
                          </a:solidFill>
                          <a:latin typeface="Times New Roman" panose="02020603050405020304" pitchFamily="18" charset="0"/>
                          <a:cs typeface="Times New Roman" panose="02020603050405020304" pitchFamily="18" charset="0"/>
                        </a:rPr>
                        <a:t>disclo</a:t>
                      </a:r>
                      <a:r>
                        <a:rPr sz="2500" i="1" spc="-15" dirty="0">
                          <a:solidFill>
                            <a:schemeClr val="tx1"/>
                          </a:solidFill>
                          <a:latin typeface="Times New Roman" panose="02020603050405020304" pitchFamily="18" charset="0"/>
                          <a:cs typeface="Times New Roman" panose="02020603050405020304" pitchFamily="18" charset="0"/>
                        </a:rPr>
                        <a:t>s</a:t>
                      </a:r>
                      <a:r>
                        <a:rPr sz="2500" i="1" spc="-5" dirty="0">
                          <a:solidFill>
                            <a:schemeClr val="tx1"/>
                          </a:solidFill>
                          <a:latin typeface="Times New Roman" panose="02020603050405020304" pitchFamily="18" charset="0"/>
                          <a:cs typeface="Times New Roman" panose="02020603050405020304" pitchFamily="18" charset="0"/>
                        </a:rPr>
                        <a:t>e</a:t>
                      </a:r>
                      <a:r>
                        <a:rPr sz="2500" i="1" dirty="0">
                          <a:solidFill>
                            <a:schemeClr val="tx1"/>
                          </a:solidFill>
                          <a:latin typeface="Times New Roman" panose="02020603050405020304" pitchFamily="18" charset="0"/>
                          <a:cs typeface="Times New Roman" panose="02020603050405020304" pitchFamily="18" charset="0"/>
                        </a:rPr>
                        <a:t>d</a:t>
                      </a:r>
                      <a:r>
                        <a:rPr sz="2500" i="1" spc="-130" dirty="0">
                          <a:solidFill>
                            <a:schemeClr val="tx1"/>
                          </a:solidFill>
                          <a:latin typeface="Times New Roman" panose="02020603050405020304" pitchFamily="18" charset="0"/>
                          <a:cs typeface="Times New Roman" panose="02020603050405020304" pitchFamily="18" charset="0"/>
                        </a:rPr>
                        <a:t> </a:t>
                      </a:r>
                      <a:r>
                        <a:rPr sz="2500" i="1" spc="-5" dirty="0">
                          <a:solidFill>
                            <a:schemeClr val="tx1"/>
                          </a:solidFill>
                          <a:latin typeface="Times New Roman" panose="02020603050405020304" pitchFamily="18" charset="0"/>
                          <a:cs typeface="Times New Roman" panose="02020603050405020304" pitchFamily="18" charset="0"/>
                        </a:rPr>
                        <a:t>separatel</a:t>
                      </a:r>
                      <a:r>
                        <a:rPr sz="2500" i="1" spc="-190" dirty="0">
                          <a:solidFill>
                            <a:schemeClr val="tx1"/>
                          </a:solidFill>
                          <a:latin typeface="Times New Roman" panose="02020603050405020304" pitchFamily="18" charset="0"/>
                          <a:cs typeface="Times New Roman" panose="02020603050405020304" pitchFamily="18" charset="0"/>
                        </a:rPr>
                        <a:t>y</a:t>
                      </a:r>
                      <a:r>
                        <a:rPr sz="2500" i="1" dirty="0">
                          <a:solidFill>
                            <a:schemeClr val="tx1"/>
                          </a:solidFill>
                          <a:latin typeface="Times New Roman" panose="02020603050405020304" pitchFamily="18" charset="0"/>
                          <a:cs typeface="Times New Roman" panose="02020603050405020304" pitchFamily="18" charset="0"/>
                        </a:rPr>
                        <a:t>.</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B w="12700">
                      <a:solidFill>
                        <a:srgbClr val="000000"/>
                      </a:solidFill>
                      <a:prstDash val="solid"/>
                    </a:lnB>
                    <a:solidFill>
                      <a:schemeClr val="bg1">
                        <a:lumMod val="95000"/>
                      </a:schemeClr>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34373591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aphicFrame>
        <p:nvGraphicFramePr>
          <p:cNvPr id="2" name="object 5">
            <a:extLst>
              <a:ext uri="{FF2B5EF4-FFF2-40B4-BE49-F238E27FC236}">
                <a16:creationId xmlns:a16="http://schemas.microsoft.com/office/drawing/2014/main" id="{00CE0021-DA9E-4720-9D46-2CE25FBE535A}"/>
              </a:ext>
            </a:extLst>
          </p:cNvPr>
          <p:cNvGraphicFramePr>
            <a:graphicFrameLocks noGrp="1"/>
          </p:cNvGraphicFramePr>
          <p:nvPr>
            <p:extLst>
              <p:ext uri="{D42A27DB-BD31-4B8C-83A1-F6EECF244321}">
                <p14:modId xmlns:p14="http://schemas.microsoft.com/office/powerpoint/2010/main" val="2246691622"/>
              </p:ext>
            </p:extLst>
          </p:nvPr>
        </p:nvGraphicFramePr>
        <p:xfrm>
          <a:off x="811140" y="457492"/>
          <a:ext cx="11221719" cy="5413118"/>
        </p:xfrm>
        <a:graphic>
          <a:graphicData uri="http://schemas.openxmlformats.org/drawingml/2006/table">
            <a:tbl>
              <a:tblPr firstRow="1" bandRow="1">
                <a:tableStyleId>{2D5ABB26-0587-4C30-8999-92F81FD0307C}</a:tableStyleId>
              </a:tblPr>
              <a:tblGrid>
                <a:gridCol w="91440">
                  <a:extLst>
                    <a:ext uri="{9D8B030D-6E8A-4147-A177-3AD203B41FA5}">
                      <a16:colId xmlns:a16="http://schemas.microsoft.com/office/drawing/2014/main" val="20000"/>
                    </a:ext>
                  </a:extLst>
                </a:gridCol>
                <a:gridCol w="5519420">
                  <a:extLst>
                    <a:ext uri="{9D8B030D-6E8A-4147-A177-3AD203B41FA5}">
                      <a16:colId xmlns:a16="http://schemas.microsoft.com/office/drawing/2014/main" val="20001"/>
                    </a:ext>
                  </a:extLst>
                </a:gridCol>
                <a:gridCol w="91439">
                  <a:extLst>
                    <a:ext uri="{9D8B030D-6E8A-4147-A177-3AD203B41FA5}">
                      <a16:colId xmlns:a16="http://schemas.microsoft.com/office/drawing/2014/main" val="20002"/>
                    </a:ext>
                  </a:extLst>
                </a:gridCol>
                <a:gridCol w="5519420">
                  <a:extLst>
                    <a:ext uri="{9D8B030D-6E8A-4147-A177-3AD203B41FA5}">
                      <a16:colId xmlns:a16="http://schemas.microsoft.com/office/drawing/2014/main" val="20003"/>
                    </a:ext>
                  </a:extLst>
                </a:gridCol>
              </a:tblGrid>
              <a:tr h="472440">
                <a:tc gridSpan="2">
                  <a:txBody>
                    <a:bodyPr/>
                    <a:lstStyle/>
                    <a:p>
                      <a:pPr algn="ctr">
                        <a:lnSpc>
                          <a:spcPct val="100000"/>
                        </a:lnSpc>
                        <a:spcBef>
                          <a:spcPts val="309"/>
                        </a:spcBef>
                      </a:pPr>
                      <a:r>
                        <a:rPr sz="2500" b="1" spc="-265" dirty="0">
                          <a:solidFill>
                            <a:schemeClr val="tx1"/>
                          </a:solidFill>
                          <a:latin typeface="Times New Roman" panose="02020603050405020304" pitchFamily="18" charset="0"/>
                          <a:cs typeface="Times New Roman" panose="02020603050405020304" pitchFamily="18" charset="0"/>
                        </a:rPr>
                        <a:t>Pre-amendment</a:t>
                      </a:r>
                      <a:endParaRPr sz="2500" dirty="0">
                        <a:solidFill>
                          <a:schemeClr val="tx1"/>
                        </a:solidFill>
                        <a:latin typeface="Times New Roman" panose="02020603050405020304" pitchFamily="18" charset="0"/>
                        <a:cs typeface="Times New Roman" panose="02020603050405020304" pitchFamily="18" charset="0"/>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tc gridSpan="2">
                  <a:txBody>
                    <a:bodyPr/>
                    <a:lstStyle/>
                    <a:p>
                      <a:pPr marL="635" algn="ctr">
                        <a:lnSpc>
                          <a:spcPct val="100000"/>
                        </a:lnSpc>
                        <a:spcBef>
                          <a:spcPts val="309"/>
                        </a:spcBef>
                      </a:pPr>
                      <a:r>
                        <a:rPr sz="2500" b="1" spc="-265" dirty="0">
                          <a:solidFill>
                            <a:schemeClr val="tx1"/>
                          </a:solidFill>
                          <a:latin typeface="Times New Roman" panose="02020603050405020304" pitchFamily="18" charset="0"/>
                          <a:cs typeface="Times New Roman" panose="02020603050405020304" pitchFamily="18" charset="0"/>
                        </a:rPr>
                        <a:t>Post-amendment</a:t>
                      </a:r>
                      <a:endParaRPr sz="2500" dirty="0">
                        <a:solidFill>
                          <a:schemeClr val="tx1"/>
                        </a:solidFill>
                        <a:latin typeface="Times New Roman" panose="02020603050405020304" pitchFamily="18" charset="0"/>
                        <a:cs typeface="Times New Roman" panose="02020603050405020304" pitchFamily="18" charset="0"/>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extLst>
                  <a:ext uri="{0D108BD9-81ED-4DB2-BD59-A6C34878D82A}">
                    <a16:rowId xmlns:a16="http://schemas.microsoft.com/office/drawing/2014/main" val="10000"/>
                  </a:ext>
                </a:extLst>
              </a:tr>
              <a:tr h="472439">
                <a:tc gridSpan="4">
                  <a:txBody>
                    <a:bodyPr/>
                    <a:lstStyle/>
                    <a:p>
                      <a:pPr marL="91440">
                        <a:lnSpc>
                          <a:spcPct val="100000"/>
                        </a:lnSpc>
                        <a:spcBef>
                          <a:spcPts val="310"/>
                        </a:spcBef>
                      </a:pPr>
                      <a:r>
                        <a:rPr sz="2500" b="1" spc="-245" dirty="0">
                          <a:solidFill>
                            <a:schemeClr val="tx1"/>
                          </a:solidFill>
                          <a:latin typeface="Times New Roman" panose="02020603050405020304" pitchFamily="18" charset="0"/>
                          <a:cs typeface="Times New Roman" panose="02020603050405020304" pitchFamily="18" charset="0"/>
                        </a:rPr>
                        <a:t>Non-current</a:t>
                      </a:r>
                      <a:r>
                        <a:rPr sz="2500" b="1" spc="-155" dirty="0">
                          <a:solidFill>
                            <a:schemeClr val="tx1"/>
                          </a:solidFill>
                          <a:latin typeface="Times New Roman" panose="02020603050405020304" pitchFamily="18" charset="0"/>
                          <a:cs typeface="Times New Roman" panose="02020603050405020304" pitchFamily="18" charset="0"/>
                        </a:rPr>
                        <a:t> </a:t>
                      </a:r>
                      <a:r>
                        <a:rPr sz="2500" b="1" spc="-250" dirty="0">
                          <a:solidFill>
                            <a:schemeClr val="tx1"/>
                          </a:solidFill>
                          <a:latin typeface="Times New Roman" panose="02020603050405020304" pitchFamily="18" charset="0"/>
                          <a:cs typeface="Times New Roman" panose="02020603050405020304" pitchFamily="18" charset="0"/>
                        </a:rPr>
                        <a:t>Assets</a:t>
                      </a:r>
                      <a:r>
                        <a:rPr sz="2500" b="1" spc="-114" dirty="0">
                          <a:solidFill>
                            <a:schemeClr val="tx1"/>
                          </a:solidFill>
                          <a:latin typeface="Times New Roman" panose="02020603050405020304" pitchFamily="18" charset="0"/>
                          <a:cs typeface="Times New Roman" panose="02020603050405020304" pitchFamily="18" charset="0"/>
                        </a:rPr>
                        <a:t> </a:t>
                      </a:r>
                      <a:r>
                        <a:rPr sz="2500" b="1" spc="-254" dirty="0">
                          <a:solidFill>
                            <a:schemeClr val="tx1"/>
                          </a:solidFill>
                          <a:latin typeface="Times New Roman" panose="02020603050405020304" pitchFamily="18" charset="0"/>
                          <a:cs typeface="Times New Roman" panose="02020603050405020304" pitchFamily="18" charset="0"/>
                        </a:rPr>
                        <a:t>–</a:t>
                      </a:r>
                      <a:r>
                        <a:rPr sz="2500" b="1" spc="-110" dirty="0">
                          <a:solidFill>
                            <a:schemeClr val="tx1"/>
                          </a:solidFill>
                          <a:latin typeface="Times New Roman" panose="02020603050405020304" pitchFamily="18" charset="0"/>
                          <a:cs typeface="Times New Roman" panose="02020603050405020304" pitchFamily="18" charset="0"/>
                        </a:rPr>
                        <a:t> </a:t>
                      </a:r>
                      <a:r>
                        <a:rPr sz="2500" b="1" spc="-270" dirty="0">
                          <a:solidFill>
                            <a:schemeClr val="tx1"/>
                          </a:solidFill>
                          <a:latin typeface="Times New Roman" panose="02020603050405020304" pitchFamily="18" charset="0"/>
                          <a:cs typeface="Times New Roman" panose="02020603050405020304" pitchFamily="18" charset="0"/>
                        </a:rPr>
                        <a:t>Loans</a:t>
                      </a:r>
                      <a:r>
                        <a:rPr sz="2500" b="1" spc="-120" dirty="0">
                          <a:solidFill>
                            <a:schemeClr val="tx1"/>
                          </a:solidFill>
                          <a:latin typeface="Times New Roman" panose="02020603050405020304" pitchFamily="18" charset="0"/>
                          <a:cs typeface="Times New Roman" panose="02020603050405020304" pitchFamily="18" charset="0"/>
                        </a:rPr>
                        <a:t> </a:t>
                      </a:r>
                      <a:r>
                        <a:rPr sz="2500" b="1" spc="-254" dirty="0">
                          <a:solidFill>
                            <a:schemeClr val="tx1"/>
                          </a:solidFill>
                          <a:latin typeface="Times New Roman" panose="02020603050405020304" pitchFamily="18" charset="0"/>
                          <a:cs typeface="Times New Roman" panose="02020603050405020304" pitchFamily="18" charset="0"/>
                        </a:rPr>
                        <a:t>–</a:t>
                      </a:r>
                      <a:r>
                        <a:rPr sz="2500" b="1" spc="-110" dirty="0">
                          <a:solidFill>
                            <a:schemeClr val="tx1"/>
                          </a:solidFill>
                          <a:latin typeface="Times New Roman" panose="02020603050405020304" pitchFamily="18" charset="0"/>
                          <a:cs typeface="Times New Roman" panose="02020603050405020304" pitchFamily="18" charset="0"/>
                        </a:rPr>
                        <a:t> </a:t>
                      </a:r>
                      <a:r>
                        <a:rPr sz="2500" b="1" spc="-245" dirty="0">
                          <a:solidFill>
                            <a:schemeClr val="tx1"/>
                          </a:solidFill>
                          <a:latin typeface="Times New Roman" panose="02020603050405020304" pitchFamily="18" charset="0"/>
                          <a:cs typeface="Times New Roman" panose="02020603050405020304" pitchFamily="18" charset="0"/>
                        </a:rPr>
                        <a:t>General</a:t>
                      </a:r>
                      <a:r>
                        <a:rPr sz="2500" b="1" spc="-105" dirty="0">
                          <a:solidFill>
                            <a:schemeClr val="tx1"/>
                          </a:solidFill>
                          <a:latin typeface="Times New Roman" panose="02020603050405020304" pitchFamily="18" charset="0"/>
                          <a:cs typeface="Times New Roman" panose="02020603050405020304" pitchFamily="18" charset="0"/>
                        </a:rPr>
                        <a:t> </a:t>
                      </a:r>
                      <a:r>
                        <a:rPr sz="2500" b="1" spc="-225" dirty="0">
                          <a:solidFill>
                            <a:schemeClr val="tx1"/>
                          </a:solidFill>
                          <a:latin typeface="Times New Roman" panose="02020603050405020304" pitchFamily="18" charset="0"/>
                          <a:cs typeface="Times New Roman" panose="02020603050405020304" pitchFamily="18" charset="0"/>
                        </a:rPr>
                        <a:t>Instructions</a:t>
                      </a:r>
                      <a:r>
                        <a:rPr sz="2500" b="1" spc="-70" dirty="0">
                          <a:solidFill>
                            <a:schemeClr val="tx1"/>
                          </a:solidFill>
                          <a:latin typeface="Times New Roman" panose="02020603050405020304" pitchFamily="18" charset="0"/>
                          <a:cs typeface="Times New Roman" panose="02020603050405020304" pitchFamily="18" charset="0"/>
                        </a:rPr>
                        <a:t> </a:t>
                      </a:r>
                      <a:r>
                        <a:rPr sz="2500" b="1" spc="-254" dirty="0">
                          <a:solidFill>
                            <a:schemeClr val="tx1"/>
                          </a:solidFill>
                          <a:latin typeface="Times New Roman" panose="02020603050405020304" pitchFamily="18" charset="0"/>
                          <a:cs typeface="Times New Roman" panose="02020603050405020304" pitchFamily="18" charset="0"/>
                        </a:rPr>
                        <a:t>–</a:t>
                      </a:r>
                      <a:r>
                        <a:rPr sz="2500" b="1" spc="-110" dirty="0">
                          <a:solidFill>
                            <a:schemeClr val="tx1"/>
                          </a:solidFill>
                          <a:latin typeface="Times New Roman" panose="02020603050405020304" pitchFamily="18" charset="0"/>
                          <a:cs typeface="Times New Roman" panose="02020603050405020304" pitchFamily="18" charset="0"/>
                        </a:rPr>
                        <a:t> </a:t>
                      </a:r>
                      <a:r>
                        <a:rPr sz="2500" b="1" spc="-250" dirty="0">
                          <a:solidFill>
                            <a:schemeClr val="tx1"/>
                          </a:solidFill>
                          <a:latin typeface="Times New Roman" panose="02020603050405020304" pitchFamily="18" charset="0"/>
                          <a:cs typeface="Times New Roman" panose="02020603050405020304" pitchFamily="18" charset="0"/>
                        </a:rPr>
                        <a:t>Para</a:t>
                      </a:r>
                      <a:r>
                        <a:rPr sz="2500" b="1" spc="-120" dirty="0">
                          <a:solidFill>
                            <a:schemeClr val="tx1"/>
                          </a:solidFill>
                          <a:latin typeface="Times New Roman" panose="02020603050405020304" pitchFamily="18" charset="0"/>
                          <a:cs typeface="Times New Roman" panose="02020603050405020304" pitchFamily="18" charset="0"/>
                        </a:rPr>
                        <a:t> </a:t>
                      </a:r>
                      <a:r>
                        <a:rPr sz="2500" b="1" spc="-200" dirty="0">
                          <a:solidFill>
                            <a:schemeClr val="tx1"/>
                          </a:solidFill>
                          <a:latin typeface="Times New Roman" panose="02020603050405020304" pitchFamily="18" charset="0"/>
                          <a:cs typeface="Times New Roman" panose="02020603050405020304" pitchFamily="18" charset="0"/>
                        </a:rPr>
                        <a:t>6A(VIII)</a:t>
                      </a:r>
                      <a:endParaRPr sz="25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1996439">
                <a:tc gridSpan="2">
                  <a:txBody>
                    <a:bodyPr/>
                    <a:lstStyle/>
                    <a:p>
                      <a:pPr marL="91440">
                        <a:lnSpc>
                          <a:spcPts val="2995"/>
                        </a:lnSpc>
                        <a:spcBef>
                          <a:spcPts val="310"/>
                        </a:spcBef>
                      </a:pPr>
                      <a:r>
                        <a:rPr sz="2500" spc="-5" dirty="0">
                          <a:solidFill>
                            <a:schemeClr val="tx1"/>
                          </a:solidFill>
                          <a:latin typeface="Times New Roman" panose="02020603050405020304" pitchFamily="18" charset="0"/>
                          <a:cs typeface="Times New Roman" panose="02020603050405020304" pitchFamily="18" charset="0"/>
                        </a:rPr>
                        <a:t>Loan</a:t>
                      </a:r>
                      <a:r>
                        <a:rPr sz="2500" dirty="0">
                          <a:solidFill>
                            <a:schemeClr val="tx1"/>
                          </a:solidFill>
                          <a:latin typeface="Times New Roman" panose="02020603050405020304" pitchFamily="18" charset="0"/>
                          <a:cs typeface="Times New Roman" panose="02020603050405020304" pitchFamily="18" charset="0"/>
                        </a:rPr>
                        <a:t>s</a:t>
                      </a:r>
                      <a:r>
                        <a:rPr sz="2500" spc="-130"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shal</a:t>
                      </a:r>
                      <a:r>
                        <a:rPr sz="2500" dirty="0">
                          <a:solidFill>
                            <a:schemeClr val="tx1"/>
                          </a:solidFill>
                          <a:latin typeface="Times New Roman" panose="02020603050405020304" pitchFamily="18" charset="0"/>
                          <a:cs typeface="Times New Roman" panose="02020603050405020304" pitchFamily="18" charset="0"/>
                        </a:rPr>
                        <a:t>l</a:t>
                      </a:r>
                      <a:r>
                        <a:rPr sz="2500" spc="-130"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b</a:t>
                      </a:r>
                      <a:r>
                        <a:rPr sz="2500" dirty="0">
                          <a:solidFill>
                            <a:schemeClr val="tx1"/>
                          </a:solidFill>
                          <a:latin typeface="Times New Roman" panose="02020603050405020304" pitchFamily="18" charset="0"/>
                          <a:cs typeface="Times New Roman" panose="02020603050405020304" pitchFamily="18" charset="0"/>
                        </a:rPr>
                        <a:t>e</a:t>
                      </a:r>
                      <a:r>
                        <a:rPr sz="2500" spc="-125"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classi</a:t>
                      </a:r>
                      <a:r>
                        <a:rPr sz="2500" spc="-15" dirty="0">
                          <a:solidFill>
                            <a:schemeClr val="tx1"/>
                          </a:solidFill>
                          <a:latin typeface="Times New Roman" panose="02020603050405020304" pitchFamily="18" charset="0"/>
                          <a:cs typeface="Times New Roman" panose="02020603050405020304" pitchFamily="18" charset="0"/>
                        </a:rPr>
                        <a:t>f</a:t>
                      </a:r>
                      <a:r>
                        <a:rPr sz="2500" spc="-5" dirty="0">
                          <a:solidFill>
                            <a:schemeClr val="tx1"/>
                          </a:solidFill>
                          <a:latin typeface="Times New Roman" panose="02020603050405020304" pitchFamily="18" charset="0"/>
                          <a:cs typeface="Times New Roman" panose="02020603050405020304" pitchFamily="18" charset="0"/>
                        </a:rPr>
                        <a:t>ie</a:t>
                      </a:r>
                      <a:r>
                        <a:rPr sz="2500" dirty="0">
                          <a:solidFill>
                            <a:schemeClr val="tx1"/>
                          </a:solidFill>
                          <a:latin typeface="Times New Roman" panose="02020603050405020304" pitchFamily="18" charset="0"/>
                          <a:cs typeface="Times New Roman" panose="02020603050405020304" pitchFamily="18" charset="0"/>
                        </a:rPr>
                        <a:t>d</a:t>
                      </a:r>
                      <a:r>
                        <a:rPr sz="2500" spc="-120"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as:</a:t>
                      </a:r>
                      <a:endParaRPr sz="2500" dirty="0">
                        <a:solidFill>
                          <a:schemeClr val="tx1"/>
                        </a:solidFill>
                        <a:latin typeface="Times New Roman" panose="02020603050405020304" pitchFamily="18" charset="0"/>
                        <a:cs typeface="Times New Roman" panose="02020603050405020304" pitchFamily="18" charset="0"/>
                      </a:endParaRPr>
                    </a:p>
                    <a:p>
                      <a:pPr marL="482600" indent="-391795">
                        <a:lnSpc>
                          <a:spcPts val="2995"/>
                        </a:lnSpc>
                        <a:buClr>
                          <a:srgbClr val="000000"/>
                        </a:buClr>
                        <a:buFont typeface="Arial MT"/>
                        <a:buAutoNum type="alphaLcParenBoth"/>
                        <a:tabLst>
                          <a:tab pos="483234" algn="l"/>
                        </a:tabLst>
                      </a:pPr>
                      <a:r>
                        <a:rPr sz="2500" b="1" i="1" dirty="0">
                          <a:solidFill>
                            <a:schemeClr val="tx1"/>
                          </a:solidFill>
                          <a:latin typeface="Times New Roman" panose="02020603050405020304" pitchFamily="18" charset="0"/>
                          <a:cs typeface="Times New Roman" panose="02020603050405020304" pitchFamily="18" charset="0"/>
                        </a:rPr>
                        <a:t>Security</a:t>
                      </a:r>
                      <a:r>
                        <a:rPr sz="2500" b="1" i="1" spc="-110"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Depos</a:t>
                      </a:r>
                      <a:r>
                        <a:rPr sz="2500" b="1" i="1" spc="-10" dirty="0">
                          <a:solidFill>
                            <a:schemeClr val="tx1"/>
                          </a:solidFill>
                          <a:latin typeface="Times New Roman" panose="02020603050405020304" pitchFamily="18" charset="0"/>
                          <a:cs typeface="Times New Roman" panose="02020603050405020304" pitchFamily="18" charset="0"/>
                        </a:rPr>
                        <a:t>i</a:t>
                      </a:r>
                      <a:r>
                        <a:rPr sz="2500" b="1" i="1" dirty="0">
                          <a:solidFill>
                            <a:schemeClr val="tx1"/>
                          </a:solidFill>
                          <a:latin typeface="Times New Roman" panose="02020603050405020304" pitchFamily="18" charset="0"/>
                          <a:cs typeface="Times New Roman" panose="02020603050405020304" pitchFamily="18" charset="0"/>
                        </a:rPr>
                        <a:t>ts;</a:t>
                      </a:r>
                      <a:endParaRPr sz="2500" dirty="0">
                        <a:solidFill>
                          <a:schemeClr val="tx1"/>
                        </a:solidFill>
                        <a:latin typeface="Times New Roman" panose="02020603050405020304" pitchFamily="18" charset="0"/>
                        <a:cs typeface="Times New Roman" panose="02020603050405020304" pitchFamily="18" charset="0"/>
                      </a:endParaRPr>
                    </a:p>
                    <a:p>
                      <a:pPr marL="91440" marR="737235">
                        <a:lnSpc>
                          <a:spcPts val="3010"/>
                        </a:lnSpc>
                        <a:spcBef>
                          <a:spcPts val="95"/>
                        </a:spcBef>
                        <a:buAutoNum type="alphaLcParenBoth"/>
                        <a:tabLst>
                          <a:tab pos="483234" algn="l"/>
                        </a:tabLst>
                      </a:pPr>
                      <a:r>
                        <a:rPr sz="2500" spc="-254" dirty="0">
                          <a:solidFill>
                            <a:schemeClr val="tx1"/>
                          </a:solidFill>
                          <a:latin typeface="Times New Roman" panose="02020603050405020304" pitchFamily="18" charset="0"/>
                          <a:cs typeface="Times New Roman" panose="02020603050405020304" pitchFamily="18" charset="0"/>
                        </a:rPr>
                        <a:t>Loans</a:t>
                      </a:r>
                      <a:r>
                        <a:rPr sz="2500" spc="-120" dirty="0">
                          <a:solidFill>
                            <a:schemeClr val="tx1"/>
                          </a:solidFill>
                          <a:latin typeface="Times New Roman" panose="02020603050405020304" pitchFamily="18" charset="0"/>
                          <a:cs typeface="Times New Roman" panose="02020603050405020304" pitchFamily="18" charset="0"/>
                        </a:rPr>
                        <a:t> </a:t>
                      </a:r>
                      <a:r>
                        <a:rPr sz="2500" spc="-195" dirty="0">
                          <a:solidFill>
                            <a:schemeClr val="tx1"/>
                          </a:solidFill>
                          <a:latin typeface="Times New Roman" panose="02020603050405020304" pitchFamily="18" charset="0"/>
                          <a:cs typeface="Times New Roman" panose="02020603050405020304" pitchFamily="18" charset="0"/>
                        </a:rPr>
                        <a:t>to</a:t>
                      </a:r>
                      <a:r>
                        <a:rPr sz="2500" spc="-125" dirty="0">
                          <a:solidFill>
                            <a:schemeClr val="tx1"/>
                          </a:solidFill>
                          <a:latin typeface="Times New Roman" panose="02020603050405020304" pitchFamily="18" charset="0"/>
                          <a:cs typeface="Times New Roman" panose="02020603050405020304" pitchFamily="18" charset="0"/>
                        </a:rPr>
                        <a:t> </a:t>
                      </a:r>
                      <a:r>
                        <a:rPr sz="2500" spc="-204" dirty="0">
                          <a:solidFill>
                            <a:schemeClr val="tx1"/>
                          </a:solidFill>
                          <a:latin typeface="Times New Roman" panose="02020603050405020304" pitchFamily="18" charset="0"/>
                          <a:cs typeface="Times New Roman" panose="02020603050405020304" pitchFamily="18" charset="0"/>
                        </a:rPr>
                        <a:t>related</a:t>
                      </a:r>
                      <a:r>
                        <a:rPr sz="2500" spc="-114" dirty="0">
                          <a:solidFill>
                            <a:schemeClr val="tx1"/>
                          </a:solidFill>
                          <a:latin typeface="Times New Roman" panose="02020603050405020304" pitchFamily="18" charset="0"/>
                          <a:cs typeface="Times New Roman" panose="02020603050405020304" pitchFamily="18" charset="0"/>
                        </a:rPr>
                        <a:t> </a:t>
                      </a:r>
                      <a:r>
                        <a:rPr sz="2500" spc="-200" dirty="0">
                          <a:solidFill>
                            <a:schemeClr val="tx1"/>
                          </a:solidFill>
                          <a:latin typeface="Times New Roman" panose="02020603050405020304" pitchFamily="18" charset="0"/>
                          <a:cs typeface="Times New Roman" panose="02020603050405020304" pitchFamily="18" charset="0"/>
                        </a:rPr>
                        <a:t>parties</a:t>
                      </a:r>
                      <a:r>
                        <a:rPr sz="2500" spc="-105" dirty="0">
                          <a:solidFill>
                            <a:schemeClr val="tx1"/>
                          </a:solidFill>
                          <a:latin typeface="Times New Roman" panose="02020603050405020304" pitchFamily="18" charset="0"/>
                          <a:cs typeface="Times New Roman" panose="02020603050405020304" pitchFamily="18" charset="0"/>
                        </a:rPr>
                        <a:t> </a:t>
                      </a:r>
                      <a:r>
                        <a:rPr sz="2500" spc="-195" dirty="0">
                          <a:solidFill>
                            <a:schemeClr val="tx1"/>
                          </a:solidFill>
                          <a:latin typeface="Times New Roman" panose="02020603050405020304" pitchFamily="18" charset="0"/>
                          <a:cs typeface="Times New Roman" panose="02020603050405020304" pitchFamily="18" charset="0"/>
                        </a:rPr>
                        <a:t>(giving</a:t>
                      </a:r>
                      <a:r>
                        <a:rPr sz="2500" spc="-120" dirty="0">
                          <a:solidFill>
                            <a:schemeClr val="tx1"/>
                          </a:solidFill>
                          <a:latin typeface="Times New Roman" panose="02020603050405020304" pitchFamily="18" charset="0"/>
                          <a:cs typeface="Times New Roman" panose="02020603050405020304" pitchFamily="18" charset="0"/>
                        </a:rPr>
                        <a:t> </a:t>
                      </a:r>
                      <a:r>
                        <a:rPr sz="2500" spc="-195" dirty="0">
                          <a:solidFill>
                            <a:schemeClr val="tx1"/>
                          </a:solidFill>
                          <a:latin typeface="Times New Roman" panose="02020603050405020304" pitchFamily="18" charset="0"/>
                          <a:cs typeface="Times New Roman" panose="02020603050405020304" pitchFamily="18" charset="0"/>
                        </a:rPr>
                        <a:t>details </a:t>
                      </a:r>
                      <a:r>
                        <a:rPr sz="2500" spc="-680" dirty="0">
                          <a:solidFill>
                            <a:schemeClr val="tx1"/>
                          </a:solidFill>
                          <a:latin typeface="Times New Roman" panose="02020603050405020304" pitchFamily="18" charset="0"/>
                          <a:cs typeface="Times New Roman" panose="02020603050405020304" pitchFamily="18" charset="0"/>
                        </a:rPr>
                        <a:t> </a:t>
                      </a:r>
                      <a:r>
                        <a:rPr sz="2500" spc="-195" dirty="0">
                          <a:solidFill>
                            <a:schemeClr val="tx1"/>
                          </a:solidFill>
                          <a:latin typeface="Times New Roman" panose="02020603050405020304" pitchFamily="18" charset="0"/>
                          <a:cs typeface="Times New Roman" panose="02020603050405020304" pitchFamily="18" charset="0"/>
                        </a:rPr>
                        <a:t>thereof);</a:t>
                      </a:r>
                      <a:endParaRPr sz="2500" dirty="0">
                        <a:solidFill>
                          <a:schemeClr val="tx1"/>
                        </a:solidFill>
                        <a:latin typeface="Times New Roman" panose="02020603050405020304" pitchFamily="18" charset="0"/>
                        <a:cs typeface="Times New Roman" panose="02020603050405020304" pitchFamily="18" charset="0"/>
                      </a:endParaRPr>
                    </a:p>
                    <a:p>
                      <a:pPr marL="469265" indent="-378460">
                        <a:lnSpc>
                          <a:spcPts val="2890"/>
                        </a:lnSpc>
                        <a:buAutoNum type="alphaLcParenBoth"/>
                        <a:tabLst>
                          <a:tab pos="469900" algn="l"/>
                        </a:tabLst>
                      </a:pPr>
                      <a:r>
                        <a:rPr sz="2500" spc="-5" dirty="0">
                          <a:solidFill>
                            <a:schemeClr val="tx1"/>
                          </a:solidFill>
                          <a:latin typeface="Times New Roman" panose="02020603050405020304" pitchFamily="18" charset="0"/>
                          <a:cs typeface="Times New Roman" panose="02020603050405020304" pitchFamily="18" charset="0"/>
                        </a:rPr>
                        <a:t>Othe</a:t>
                      </a:r>
                      <a:r>
                        <a:rPr sz="2500" dirty="0">
                          <a:solidFill>
                            <a:schemeClr val="tx1"/>
                          </a:solidFill>
                          <a:latin typeface="Times New Roman" panose="02020603050405020304" pitchFamily="18" charset="0"/>
                          <a:cs typeface="Times New Roman" panose="02020603050405020304" pitchFamily="18" charset="0"/>
                        </a:rPr>
                        <a:t>r</a:t>
                      </a:r>
                      <a:r>
                        <a:rPr sz="2500" spc="-110"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loan</a:t>
                      </a:r>
                      <a:r>
                        <a:rPr sz="2500" dirty="0">
                          <a:solidFill>
                            <a:schemeClr val="tx1"/>
                          </a:solidFill>
                          <a:latin typeface="Times New Roman" panose="02020603050405020304" pitchFamily="18" charset="0"/>
                          <a:cs typeface="Times New Roman" panose="02020603050405020304" pitchFamily="18" charset="0"/>
                        </a:rPr>
                        <a:t>s</a:t>
                      </a:r>
                      <a:r>
                        <a:rPr sz="2500" spc="-130" dirty="0">
                          <a:solidFill>
                            <a:schemeClr val="tx1"/>
                          </a:solidFill>
                          <a:latin typeface="Times New Roman" panose="02020603050405020304" pitchFamily="18" charset="0"/>
                          <a:cs typeface="Times New Roman" panose="02020603050405020304" pitchFamily="18" charset="0"/>
                        </a:rPr>
                        <a:t> </a:t>
                      </a:r>
                      <a:r>
                        <a:rPr sz="2500" dirty="0">
                          <a:solidFill>
                            <a:schemeClr val="tx1"/>
                          </a:solidFill>
                          <a:latin typeface="Times New Roman" panose="02020603050405020304" pitchFamily="18" charset="0"/>
                          <a:cs typeface="Times New Roman" panose="02020603050405020304" pitchFamily="18" charset="0"/>
                        </a:rPr>
                        <a:t>(specify</a:t>
                      </a:r>
                      <a:r>
                        <a:rPr sz="2500" spc="-110"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nature).</a:t>
                      </a:r>
                      <a:endParaRPr sz="25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tc gridSpan="2">
                  <a:txBody>
                    <a:bodyPr/>
                    <a:lstStyle/>
                    <a:p>
                      <a:pPr marL="92075">
                        <a:lnSpc>
                          <a:spcPts val="2995"/>
                        </a:lnSpc>
                        <a:spcBef>
                          <a:spcPts val="310"/>
                        </a:spcBef>
                      </a:pPr>
                      <a:r>
                        <a:rPr sz="2500" spc="-5" dirty="0">
                          <a:solidFill>
                            <a:schemeClr val="tx1"/>
                          </a:solidFill>
                          <a:latin typeface="Times New Roman" panose="02020603050405020304" pitchFamily="18" charset="0"/>
                          <a:cs typeface="Times New Roman" panose="02020603050405020304" pitchFamily="18" charset="0"/>
                        </a:rPr>
                        <a:t>Loan</a:t>
                      </a:r>
                      <a:r>
                        <a:rPr sz="2500" dirty="0">
                          <a:solidFill>
                            <a:schemeClr val="tx1"/>
                          </a:solidFill>
                          <a:latin typeface="Times New Roman" panose="02020603050405020304" pitchFamily="18" charset="0"/>
                          <a:cs typeface="Times New Roman" panose="02020603050405020304" pitchFamily="18" charset="0"/>
                        </a:rPr>
                        <a:t>s</a:t>
                      </a:r>
                      <a:r>
                        <a:rPr sz="2500" spc="-130"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shal</a:t>
                      </a:r>
                      <a:r>
                        <a:rPr sz="2500" dirty="0">
                          <a:solidFill>
                            <a:schemeClr val="tx1"/>
                          </a:solidFill>
                          <a:latin typeface="Times New Roman" panose="02020603050405020304" pitchFamily="18" charset="0"/>
                          <a:cs typeface="Times New Roman" panose="02020603050405020304" pitchFamily="18" charset="0"/>
                        </a:rPr>
                        <a:t>l</a:t>
                      </a:r>
                      <a:r>
                        <a:rPr sz="2500" spc="-130"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b</a:t>
                      </a:r>
                      <a:r>
                        <a:rPr sz="2500" dirty="0">
                          <a:solidFill>
                            <a:schemeClr val="tx1"/>
                          </a:solidFill>
                          <a:latin typeface="Times New Roman" panose="02020603050405020304" pitchFamily="18" charset="0"/>
                          <a:cs typeface="Times New Roman" panose="02020603050405020304" pitchFamily="18" charset="0"/>
                        </a:rPr>
                        <a:t>e</a:t>
                      </a:r>
                      <a:r>
                        <a:rPr sz="2500" spc="-125"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classi</a:t>
                      </a:r>
                      <a:r>
                        <a:rPr sz="2500" spc="-15" dirty="0">
                          <a:solidFill>
                            <a:schemeClr val="tx1"/>
                          </a:solidFill>
                          <a:latin typeface="Times New Roman" panose="02020603050405020304" pitchFamily="18" charset="0"/>
                          <a:cs typeface="Times New Roman" panose="02020603050405020304" pitchFamily="18" charset="0"/>
                        </a:rPr>
                        <a:t>f</a:t>
                      </a:r>
                      <a:r>
                        <a:rPr sz="2500" spc="-5" dirty="0">
                          <a:solidFill>
                            <a:schemeClr val="tx1"/>
                          </a:solidFill>
                          <a:latin typeface="Times New Roman" panose="02020603050405020304" pitchFamily="18" charset="0"/>
                          <a:cs typeface="Times New Roman" panose="02020603050405020304" pitchFamily="18" charset="0"/>
                        </a:rPr>
                        <a:t>ie</a:t>
                      </a:r>
                      <a:r>
                        <a:rPr sz="2500" dirty="0">
                          <a:solidFill>
                            <a:schemeClr val="tx1"/>
                          </a:solidFill>
                          <a:latin typeface="Times New Roman" panose="02020603050405020304" pitchFamily="18" charset="0"/>
                          <a:cs typeface="Times New Roman" panose="02020603050405020304" pitchFamily="18" charset="0"/>
                        </a:rPr>
                        <a:t>d</a:t>
                      </a:r>
                      <a:r>
                        <a:rPr sz="2500" spc="-120"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as:</a:t>
                      </a:r>
                      <a:endParaRPr sz="2500" dirty="0">
                        <a:solidFill>
                          <a:schemeClr val="tx1"/>
                        </a:solidFill>
                        <a:latin typeface="Times New Roman" panose="02020603050405020304" pitchFamily="18" charset="0"/>
                        <a:cs typeface="Times New Roman" panose="02020603050405020304" pitchFamily="18" charset="0"/>
                      </a:endParaRPr>
                    </a:p>
                    <a:p>
                      <a:pPr marL="483234" indent="-391795">
                        <a:lnSpc>
                          <a:spcPts val="2995"/>
                        </a:lnSpc>
                        <a:buClr>
                          <a:srgbClr val="000000"/>
                        </a:buClr>
                        <a:buFont typeface="Arial MT"/>
                        <a:buAutoNum type="alphaLcParenBoth"/>
                        <a:tabLst>
                          <a:tab pos="483870" algn="l"/>
                        </a:tabLst>
                      </a:pPr>
                      <a:r>
                        <a:rPr sz="2500" b="1" i="1" strike="sngStrike" dirty="0">
                          <a:solidFill>
                            <a:srgbClr val="FF0000"/>
                          </a:solidFill>
                          <a:latin typeface="Times New Roman" panose="02020603050405020304" pitchFamily="18" charset="0"/>
                          <a:cs typeface="Times New Roman" panose="02020603050405020304" pitchFamily="18" charset="0"/>
                        </a:rPr>
                        <a:t>Security</a:t>
                      </a:r>
                      <a:r>
                        <a:rPr sz="2500" b="1" i="1" strike="sngStrike" spc="-110" dirty="0">
                          <a:solidFill>
                            <a:srgbClr val="FF0000"/>
                          </a:solidFill>
                          <a:latin typeface="Times New Roman" panose="02020603050405020304" pitchFamily="18" charset="0"/>
                          <a:cs typeface="Times New Roman" panose="02020603050405020304" pitchFamily="18" charset="0"/>
                        </a:rPr>
                        <a:t> </a:t>
                      </a:r>
                      <a:r>
                        <a:rPr sz="2500" b="1" i="1" strike="sngStrike" dirty="0">
                          <a:solidFill>
                            <a:srgbClr val="FF0000"/>
                          </a:solidFill>
                          <a:latin typeface="Times New Roman" panose="02020603050405020304" pitchFamily="18" charset="0"/>
                          <a:cs typeface="Times New Roman" panose="02020603050405020304" pitchFamily="18" charset="0"/>
                        </a:rPr>
                        <a:t>Depos</a:t>
                      </a:r>
                      <a:r>
                        <a:rPr sz="2500" b="1" i="1" strike="sngStrike" spc="-10" dirty="0">
                          <a:solidFill>
                            <a:srgbClr val="FF0000"/>
                          </a:solidFill>
                          <a:latin typeface="Times New Roman" panose="02020603050405020304" pitchFamily="18" charset="0"/>
                          <a:cs typeface="Times New Roman" panose="02020603050405020304" pitchFamily="18" charset="0"/>
                        </a:rPr>
                        <a:t>i</a:t>
                      </a:r>
                      <a:r>
                        <a:rPr sz="2500" b="1" i="1" strike="sngStrike" dirty="0">
                          <a:solidFill>
                            <a:srgbClr val="FF0000"/>
                          </a:solidFill>
                          <a:latin typeface="Times New Roman" panose="02020603050405020304" pitchFamily="18" charset="0"/>
                          <a:cs typeface="Times New Roman" panose="02020603050405020304" pitchFamily="18" charset="0"/>
                        </a:rPr>
                        <a:t>ts</a:t>
                      </a:r>
                      <a:r>
                        <a:rPr sz="2500" b="1" i="1" strike="sngStrike" dirty="0">
                          <a:solidFill>
                            <a:schemeClr val="tx1"/>
                          </a:solidFill>
                          <a:latin typeface="Times New Roman" panose="02020603050405020304" pitchFamily="18" charset="0"/>
                          <a:cs typeface="Times New Roman" panose="02020603050405020304" pitchFamily="18" charset="0"/>
                        </a:rPr>
                        <a:t>;</a:t>
                      </a:r>
                      <a:endParaRPr sz="2500" dirty="0">
                        <a:solidFill>
                          <a:schemeClr val="tx1"/>
                        </a:solidFill>
                        <a:latin typeface="Times New Roman" panose="02020603050405020304" pitchFamily="18" charset="0"/>
                        <a:cs typeface="Times New Roman" panose="02020603050405020304" pitchFamily="18" charset="0"/>
                      </a:endParaRPr>
                    </a:p>
                    <a:p>
                      <a:pPr marL="92075" marR="736600">
                        <a:lnSpc>
                          <a:spcPts val="3010"/>
                        </a:lnSpc>
                        <a:spcBef>
                          <a:spcPts val="95"/>
                        </a:spcBef>
                        <a:buAutoNum type="alphaLcParenBoth"/>
                        <a:tabLst>
                          <a:tab pos="483870" algn="l"/>
                        </a:tabLst>
                      </a:pPr>
                      <a:r>
                        <a:rPr sz="2500" spc="-254" dirty="0">
                          <a:solidFill>
                            <a:schemeClr val="tx1"/>
                          </a:solidFill>
                          <a:latin typeface="Times New Roman" panose="02020603050405020304" pitchFamily="18" charset="0"/>
                          <a:cs typeface="Times New Roman" panose="02020603050405020304" pitchFamily="18" charset="0"/>
                        </a:rPr>
                        <a:t>Loans</a:t>
                      </a:r>
                      <a:r>
                        <a:rPr sz="2500" spc="-120" dirty="0">
                          <a:solidFill>
                            <a:schemeClr val="tx1"/>
                          </a:solidFill>
                          <a:latin typeface="Times New Roman" panose="02020603050405020304" pitchFamily="18" charset="0"/>
                          <a:cs typeface="Times New Roman" panose="02020603050405020304" pitchFamily="18" charset="0"/>
                        </a:rPr>
                        <a:t> </a:t>
                      </a:r>
                      <a:r>
                        <a:rPr sz="2500" spc="-195" dirty="0">
                          <a:solidFill>
                            <a:schemeClr val="tx1"/>
                          </a:solidFill>
                          <a:latin typeface="Times New Roman" panose="02020603050405020304" pitchFamily="18" charset="0"/>
                          <a:cs typeface="Times New Roman" panose="02020603050405020304" pitchFamily="18" charset="0"/>
                        </a:rPr>
                        <a:t>to</a:t>
                      </a:r>
                      <a:r>
                        <a:rPr sz="2500" spc="-125" dirty="0">
                          <a:solidFill>
                            <a:schemeClr val="tx1"/>
                          </a:solidFill>
                          <a:latin typeface="Times New Roman" panose="02020603050405020304" pitchFamily="18" charset="0"/>
                          <a:cs typeface="Times New Roman" panose="02020603050405020304" pitchFamily="18" charset="0"/>
                        </a:rPr>
                        <a:t> </a:t>
                      </a:r>
                      <a:r>
                        <a:rPr sz="2500" spc="-204" dirty="0">
                          <a:solidFill>
                            <a:schemeClr val="tx1"/>
                          </a:solidFill>
                          <a:latin typeface="Times New Roman" panose="02020603050405020304" pitchFamily="18" charset="0"/>
                          <a:cs typeface="Times New Roman" panose="02020603050405020304" pitchFamily="18" charset="0"/>
                        </a:rPr>
                        <a:t>related</a:t>
                      </a:r>
                      <a:r>
                        <a:rPr sz="2500" spc="-114" dirty="0">
                          <a:solidFill>
                            <a:schemeClr val="tx1"/>
                          </a:solidFill>
                          <a:latin typeface="Times New Roman" panose="02020603050405020304" pitchFamily="18" charset="0"/>
                          <a:cs typeface="Times New Roman" panose="02020603050405020304" pitchFamily="18" charset="0"/>
                        </a:rPr>
                        <a:t> </a:t>
                      </a:r>
                      <a:r>
                        <a:rPr sz="2500" spc="-200" dirty="0">
                          <a:solidFill>
                            <a:schemeClr val="tx1"/>
                          </a:solidFill>
                          <a:latin typeface="Times New Roman" panose="02020603050405020304" pitchFamily="18" charset="0"/>
                          <a:cs typeface="Times New Roman" panose="02020603050405020304" pitchFamily="18" charset="0"/>
                        </a:rPr>
                        <a:t>parties</a:t>
                      </a:r>
                      <a:r>
                        <a:rPr sz="2500" spc="-105" dirty="0">
                          <a:solidFill>
                            <a:schemeClr val="tx1"/>
                          </a:solidFill>
                          <a:latin typeface="Times New Roman" panose="02020603050405020304" pitchFamily="18" charset="0"/>
                          <a:cs typeface="Times New Roman" panose="02020603050405020304" pitchFamily="18" charset="0"/>
                        </a:rPr>
                        <a:t> </a:t>
                      </a:r>
                      <a:r>
                        <a:rPr sz="2500" spc="-195" dirty="0">
                          <a:solidFill>
                            <a:schemeClr val="tx1"/>
                          </a:solidFill>
                          <a:latin typeface="Times New Roman" panose="02020603050405020304" pitchFamily="18" charset="0"/>
                          <a:cs typeface="Times New Roman" panose="02020603050405020304" pitchFamily="18" charset="0"/>
                        </a:rPr>
                        <a:t>(giving</a:t>
                      </a:r>
                      <a:r>
                        <a:rPr sz="2500" spc="-120" dirty="0">
                          <a:solidFill>
                            <a:schemeClr val="tx1"/>
                          </a:solidFill>
                          <a:latin typeface="Times New Roman" panose="02020603050405020304" pitchFamily="18" charset="0"/>
                          <a:cs typeface="Times New Roman" panose="02020603050405020304" pitchFamily="18" charset="0"/>
                        </a:rPr>
                        <a:t> </a:t>
                      </a:r>
                      <a:r>
                        <a:rPr sz="2500" spc="-195" dirty="0">
                          <a:solidFill>
                            <a:schemeClr val="tx1"/>
                          </a:solidFill>
                          <a:latin typeface="Times New Roman" panose="02020603050405020304" pitchFamily="18" charset="0"/>
                          <a:cs typeface="Times New Roman" panose="02020603050405020304" pitchFamily="18" charset="0"/>
                        </a:rPr>
                        <a:t>details </a:t>
                      </a:r>
                      <a:r>
                        <a:rPr sz="2500" spc="-680" dirty="0">
                          <a:solidFill>
                            <a:schemeClr val="tx1"/>
                          </a:solidFill>
                          <a:latin typeface="Times New Roman" panose="02020603050405020304" pitchFamily="18" charset="0"/>
                          <a:cs typeface="Times New Roman" panose="02020603050405020304" pitchFamily="18" charset="0"/>
                        </a:rPr>
                        <a:t> </a:t>
                      </a:r>
                      <a:r>
                        <a:rPr sz="2500" spc="-195" dirty="0">
                          <a:solidFill>
                            <a:schemeClr val="tx1"/>
                          </a:solidFill>
                          <a:latin typeface="Times New Roman" panose="02020603050405020304" pitchFamily="18" charset="0"/>
                          <a:cs typeface="Times New Roman" panose="02020603050405020304" pitchFamily="18" charset="0"/>
                        </a:rPr>
                        <a:t>thereof);</a:t>
                      </a:r>
                      <a:endParaRPr sz="2500" dirty="0">
                        <a:solidFill>
                          <a:schemeClr val="tx1"/>
                        </a:solidFill>
                        <a:latin typeface="Times New Roman" panose="02020603050405020304" pitchFamily="18" charset="0"/>
                        <a:cs typeface="Times New Roman" panose="02020603050405020304" pitchFamily="18" charset="0"/>
                      </a:endParaRPr>
                    </a:p>
                    <a:p>
                      <a:pPr marL="469265" indent="-377825">
                        <a:lnSpc>
                          <a:spcPts val="2890"/>
                        </a:lnSpc>
                        <a:buAutoNum type="alphaLcParenBoth"/>
                        <a:tabLst>
                          <a:tab pos="469900" algn="l"/>
                        </a:tabLst>
                      </a:pPr>
                      <a:r>
                        <a:rPr sz="2500" spc="-5" dirty="0">
                          <a:solidFill>
                            <a:schemeClr val="tx1"/>
                          </a:solidFill>
                          <a:latin typeface="Times New Roman" panose="02020603050405020304" pitchFamily="18" charset="0"/>
                          <a:cs typeface="Times New Roman" panose="02020603050405020304" pitchFamily="18" charset="0"/>
                        </a:rPr>
                        <a:t>Othe</a:t>
                      </a:r>
                      <a:r>
                        <a:rPr sz="2500" dirty="0">
                          <a:solidFill>
                            <a:schemeClr val="tx1"/>
                          </a:solidFill>
                          <a:latin typeface="Times New Roman" panose="02020603050405020304" pitchFamily="18" charset="0"/>
                          <a:cs typeface="Times New Roman" panose="02020603050405020304" pitchFamily="18" charset="0"/>
                        </a:rPr>
                        <a:t>r</a:t>
                      </a:r>
                      <a:r>
                        <a:rPr sz="2500" spc="-110"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loan</a:t>
                      </a:r>
                      <a:r>
                        <a:rPr sz="2500" dirty="0">
                          <a:solidFill>
                            <a:schemeClr val="tx1"/>
                          </a:solidFill>
                          <a:latin typeface="Times New Roman" panose="02020603050405020304" pitchFamily="18" charset="0"/>
                          <a:cs typeface="Times New Roman" panose="02020603050405020304" pitchFamily="18" charset="0"/>
                        </a:rPr>
                        <a:t>s</a:t>
                      </a:r>
                      <a:r>
                        <a:rPr sz="2500" spc="-130" dirty="0">
                          <a:solidFill>
                            <a:schemeClr val="tx1"/>
                          </a:solidFill>
                          <a:latin typeface="Times New Roman" panose="02020603050405020304" pitchFamily="18" charset="0"/>
                          <a:cs typeface="Times New Roman" panose="02020603050405020304" pitchFamily="18" charset="0"/>
                        </a:rPr>
                        <a:t> </a:t>
                      </a:r>
                      <a:r>
                        <a:rPr sz="2500" dirty="0">
                          <a:solidFill>
                            <a:schemeClr val="tx1"/>
                          </a:solidFill>
                          <a:latin typeface="Times New Roman" panose="02020603050405020304" pitchFamily="18" charset="0"/>
                          <a:cs typeface="Times New Roman" panose="02020603050405020304" pitchFamily="18" charset="0"/>
                        </a:rPr>
                        <a:t>(specify</a:t>
                      </a:r>
                      <a:r>
                        <a:rPr sz="2500" spc="-110"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nature).</a:t>
                      </a:r>
                      <a:endParaRPr sz="25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extLst>
                  <a:ext uri="{0D108BD9-81ED-4DB2-BD59-A6C34878D82A}">
                    <a16:rowId xmlns:a16="http://schemas.microsoft.com/office/drawing/2014/main" val="10002"/>
                  </a:ext>
                </a:extLst>
              </a:tr>
              <a:tr h="472440">
                <a:tc gridSpan="4">
                  <a:txBody>
                    <a:bodyPr/>
                    <a:lstStyle/>
                    <a:p>
                      <a:pPr marL="91440">
                        <a:lnSpc>
                          <a:spcPct val="100000"/>
                        </a:lnSpc>
                        <a:spcBef>
                          <a:spcPts val="315"/>
                        </a:spcBef>
                      </a:pPr>
                      <a:r>
                        <a:rPr sz="2500" b="1" spc="-245" dirty="0">
                          <a:solidFill>
                            <a:schemeClr val="tx1"/>
                          </a:solidFill>
                          <a:latin typeface="Times New Roman" panose="02020603050405020304" pitchFamily="18" charset="0"/>
                          <a:cs typeface="Times New Roman" panose="02020603050405020304" pitchFamily="18" charset="0"/>
                        </a:rPr>
                        <a:t>Non-current</a:t>
                      </a:r>
                      <a:r>
                        <a:rPr sz="2500" b="1" spc="-165" dirty="0">
                          <a:solidFill>
                            <a:schemeClr val="tx1"/>
                          </a:solidFill>
                          <a:latin typeface="Times New Roman" panose="02020603050405020304" pitchFamily="18" charset="0"/>
                          <a:cs typeface="Times New Roman" panose="02020603050405020304" pitchFamily="18" charset="0"/>
                        </a:rPr>
                        <a:t> </a:t>
                      </a:r>
                      <a:r>
                        <a:rPr sz="2500" b="1" spc="-250" dirty="0">
                          <a:solidFill>
                            <a:schemeClr val="tx1"/>
                          </a:solidFill>
                          <a:latin typeface="Times New Roman" panose="02020603050405020304" pitchFamily="18" charset="0"/>
                          <a:cs typeface="Times New Roman" panose="02020603050405020304" pitchFamily="18" charset="0"/>
                        </a:rPr>
                        <a:t>Assets</a:t>
                      </a:r>
                      <a:r>
                        <a:rPr sz="2500" b="1" spc="-110" dirty="0">
                          <a:solidFill>
                            <a:schemeClr val="tx1"/>
                          </a:solidFill>
                          <a:latin typeface="Times New Roman" panose="02020603050405020304" pitchFamily="18" charset="0"/>
                          <a:cs typeface="Times New Roman" panose="02020603050405020304" pitchFamily="18" charset="0"/>
                        </a:rPr>
                        <a:t> </a:t>
                      </a:r>
                      <a:r>
                        <a:rPr sz="2500" b="1" spc="-254" dirty="0">
                          <a:solidFill>
                            <a:schemeClr val="tx1"/>
                          </a:solidFill>
                          <a:latin typeface="Times New Roman" panose="02020603050405020304" pitchFamily="18" charset="0"/>
                          <a:cs typeface="Times New Roman" panose="02020603050405020304" pitchFamily="18" charset="0"/>
                        </a:rPr>
                        <a:t>–</a:t>
                      </a:r>
                      <a:r>
                        <a:rPr sz="2500" b="1" spc="-110" dirty="0">
                          <a:solidFill>
                            <a:schemeClr val="tx1"/>
                          </a:solidFill>
                          <a:latin typeface="Times New Roman" panose="02020603050405020304" pitchFamily="18" charset="0"/>
                          <a:cs typeface="Times New Roman" panose="02020603050405020304" pitchFamily="18" charset="0"/>
                        </a:rPr>
                        <a:t> </a:t>
                      </a:r>
                      <a:r>
                        <a:rPr sz="2500" b="1" spc="-250" dirty="0">
                          <a:solidFill>
                            <a:schemeClr val="tx1"/>
                          </a:solidFill>
                          <a:latin typeface="Times New Roman" panose="02020603050405020304" pitchFamily="18" charset="0"/>
                          <a:cs typeface="Times New Roman" panose="02020603050405020304" pitchFamily="18" charset="0"/>
                        </a:rPr>
                        <a:t>Other</a:t>
                      </a:r>
                      <a:r>
                        <a:rPr sz="2500" b="1" spc="-105" dirty="0">
                          <a:solidFill>
                            <a:schemeClr val="tx1"/>
                          </a:solidFill>
                          <a:latin typeface="Times New Roman" panose="02020603050405020304" pitchFamily="18" charset="0"/>
                          <a:cs typeface="Times New Roman" panose="02020603050405020304" pitchFamily="18" charset="0"/>
                        </a:rPr>
                        <a:t> </a:t>
                      </a:r>
                      <a:r>
                        <a:rPr sz="2500" b="1" spc="-220" dirty="0">
                          <a:solidFill>
                            <a:schemeClr val="tx1"/>
                          </a:solidFill>
                          <a:latin typeface="Times New Roman" panose="02020603050405020304" pitchFamily="18" charset="0"/>
                          <a:cs typeface="Times New Roman" panose="02020603050405020304" pitchFamily="18" charset="0"/>
                        </a:rPr>
                        <a:t>Financial</a:t>
                      </a:r>
                      <a:r>
                        <a:rPr sz="2500" b="1" spc="-170" dirty="0">
                          <a:solidFill>
                            <a:schemeClr val="tx1"/>
                          </a:solidFill>
                          <a:latin typeface="Times New Roman" panose="02020603050405020304" pitchFamily="18" charset="0"/>
                          <a:cs typeface="Times New Roman" panose="02020603050405020304" pitchFamily="18" charset="0"/>
                        </a:rPr>
                        <a:t> </a:t>
                      </a:r>
                      <a:r>
                        <a:rPr sz="2500" b="1" spc="-250" dirty="0">
                          <a:solidFill>
                            <a:schemeClr val="tx1"/>
                          </a:solidFill>
                          <a:latin typeface="Times New Roman" panose="02020603050405020304" pitchFamily="18" charset="0"/>
                          <a:cs typeface="Times New Roman" panose="02020603050405020304" pitchFamily="18" charset="0"/>
                        </a:rPr>
                        <a:t>Assets</a:t>
                      </a:r>
                      <a:r>
                        <a:rPr sz="2500" b="1" spc="-95" dirty="0">
                          <a:solidFill>
                            <a:schemeClr val="tx1"/>
                          </a:solidFill>
                          <a:latin typeface="Times New Roman" panose="02020603050405020304" pitchFamily="18" charset="0"/>
                          <a:cs typeface="Times New Roman" panose="02020603050405020304" pitchFamily="18" charset="0"/>
                        </a:rPr>
                        <a:t> </a:t>
                      </a:r>
                      <a:r>
                        <a:rPr sz="2500" b="1" spc="-254" dirty="0">
                          <a:solidFill>
                            <a:schemeClr val="tx1"/>
                          </a:solidFill>
                          <a:latin typeface="Times New Roman" panose="02020603050405020304" pitchFamily="18" charset="0"/>
                          <a:cs typeface="Times New Roman" panose="02020603050405020304" pitchFamily="18" charset="0"/>
                        </a:rPr>
                        <a:t>–</a:t>
                      </a:r>
                      <a:r>
                        <a:rPr sz="2500" b="1" spc="-125" dirty="0">
                          <a:solidFill>
                            <a:schemeClr val="tx1"/>
                          </a:solidFill>
                          <a:latin typeface="Times New Roman" panose="02020603050405020304" pitchFamily="18" charset="0"/>
                          <a:cs typeface="Times New Roman" panose="02020603050405020304" pitchFamily="18" charset="0"/>
                        </a:rPr>
                        <a:t> </a:t>
                      </a:r>
                      <a:r>
                        <a:rPr sz="2500" b="1" spc="-250" dirty="0">
                          <a:solidFill>
                            <a:schemeClr val="tx1"/>
                          </a:solidFill>
                          <a:latin typeface="Times New Roman" panose="02020603050405020304" pitchFamily="18" charset="0"/>
                          <a:cs typeface="Times New Roman" panose="02020603050405020304" pitchFamily="18" charset="0"/>
                        </a:rPr>
                        <a:t>General</a:t>
                      </a:r>
                      <a:r>
                        <a:rPr sz="2500" b="1" spc="-95" dirty="0">
                          <a:solidFill>
                            <a:schemeClr val="tx1"/>
                          </a:solidFill>
                          <a:latin typeface="Times New Roman" panose="02020603050405020304" pitchFamily="18" charset="0"/>
                          <a:cs typeface="Times New Roman" panose="02020603050405020304" pitchFamily="18" charset="0"/>
                        </a:rPr>
                        <a:t> </a:t>
                      </a:r>
                      <a:r>
                        <a:rPr sz="2500" b="1" spc="-225" dirty="0">
                          <a:solidFill>
                            <a:schemeClr val="tx1"/>
                          </a:solidFill>
                          <a:latin typeface="Times New Roman" panose="02020603050405020304" pitchFamily="18" charset="0"/>
                          <a:cs typeface="Times New Roman" panose="02020603050405020304" pitchFamily="18" charset="0"/>
                        </a:rPr>
                        <a:t>Instructions</a:t>
                      </a:r>
                      <a:r>
                        <a:rPr sz="2500" b="1" spc="-60" dirty="0">
                          <a:solidFill>
                            <a:schemeClr val="tx1"/>
                          </a:solidFill>
                          <a:latin typeface="Times New Roman" panose="02020603050405020304" pitchFamily="18" charset="0"/>
                          <a:cs typeface="Times New Roman" panose="02020603050405020304" pitchFamily="18" charset="0"/>
                        </a:rPr>
                        <a:t> </a:t>
                      </a:r>
                      <a:r>
                        <a:rPr sz="2500" b="1" spc="-254" dirty="0">
                          <a:solidFill>
                            <a:schemeClr val="tx1"/>
                          </a:solidFill>
                          <a:latin typeface="Times New Roman" panose="02020603050405020304" pitchFamily="18" charset="0"/>
                          <a:cs typeface="Times New Roman" panose="02020603050405020304" pitchFamily="18" charset="0"/>
                        </a:rPr>
                        <a:t>–</a:t>
                      </a:r>
                      <a:r>
                        <a:rPr sz="2500" b="1" spc="-120" dirty="0">
                          <a:solidFill>
                            <a:schemeClr val="tx1"/>
                          </a:solidFill>
                          <a:latin typeface="Times New Roman" panose="02020603050405020304" pitchFamily="18" charset="0"/>
                          <a:cs typeface="Times New Roman" panose="02020603050405020304" pitchFamily="18" charset="0"/>
                        </a:rPr>
                        <a:t> </a:t>
                      </a:r>
                      <a:r>
                        <a:rPr sz="2500" b="1" spc="-250" dirty="0">
                          <a:solidFill>
                            <a:schemeClr val="tx1"/>
                          </a:solidFill>
                          <a:latin typeface="Times New Roman" panose="02020603050405020304" pitchFamily="18" charset="0"/>
                          <a:cs typeface="Times New Roman" panose="02020603050405020304" pitchFamily="18" charset="0"/>
                        </a:rPr>
                        <a:t>Para</a:t>
                      </a:r>
                      <a:r>
                        <a:rPr sz="2500" b="1" spc="-114" dirty="0">
                          <a:solidFill>
                            <a:schemeClr val="tx1"/>
                          </a:solidFill>
                          <a:latin typeface="Times New Roman" panose="02020603050405020304" pitchFamily="18" charset="0"/>
                          <a:cs typeface="Times New Roman" panose="02020603050405020304" pitchFamily="18" charset="0"/>
                        </a:rPr>
                        <a:t> </a:t>
                      </a:r>
                      <a:r>
                        <a:rPr sz="2500" b="1" spc="-225" dirty="0">
                          <a:solidFill>
                            <a:schemeClr val="tx1"/>
                          </a:solidFill>
                          <a:latin typeface="Times New Roman" panose="02020603050405020304" pitchFamily="18" charset="0"/>
                          <a:cs typeface="Times New Roman" panose="02020603050405020304" pitchFamily="18" charset="0"/>
                        </a:rPr>
                        <a:t>6A(IX)</a:t>
                      </a:r>
                      <a:endParaRPr sz="250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3"/>
                  </a:ext>
                </a:extLst>
              </a:tr>
              <a:tr h="0">
                <a:tc gridSpan="2">
                  <a:txBody>
                    <a:bodyPr/>
                    <a:lstStyle/>
                    <a:p>
                      <a:pPr>
                        <a:lnSpc>
                          <a:spcPct val="100000"/>
                        </a:lnSpc>
                      </a:pPr>
                      <a:endParaRPr sz="2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solidFill>
                      <a:schemeClr val="bg1">
                        <a:lumMod val="95000"/>
                      </a:schemeClr>
                    </a:solidFill>
                  </a:tcPr>
                </a:tc>
                <a:tc hMerge="1">
                  <a:txBody>
                    <a:bodyPr/>
                    <a:lstStyle/>
                    <a:p>
                      <a:endParaRPr/>
                    </a:p>
                  </a:txBody>
                  <a:tcPr marL="0" marR="0" marT="0" marB="0"/>
                </a:tc>
                <a:tc rowSpan="3" gridSpan="2">
                  <a:txBody>
                    <a:bodyPr/>
                    <a:lstStyle/>
                    <a:p>
                      <a:pPr marL="92075">
                        <a:lnSpc>
                          <a:spcPct val="100000"/>
                        </a:lnSpc>
                        <a:spcBef>
                          <a:spcPts val="315"/>
                        </a:spcBef>
                      </a:pPr>
                      <a:r>
                        <a:rPr sz="2500" b="1" i="1" spc="-5" dirty="0">
                          <a:solidFill>
                            <a:schemeClr val="tx1"/>
                          </a:solidFill>
                          <a:latin typeface="Times New Roman" panose="02020603050405020304" pitchFamily="18" charset="0"/>
                          <a:cs typeface="Times New Roman" panose="02020603050405020304" pitchFamily="18" charset="0"/>
                        </a:rPr>
                        <a:t>Othe</a:t>
                      </a:r>
                      <a:r>
                        <a:rPr sz="2500" b="1" i="1" dirty="0">
                          <a:solidFill>
                            <a:schemeClr val="tx1"/>
                          </a:solidFill>
                          <a:latin typeface="Times New Roman" panose="02020603050405020304" pitchFamily="18" charset="0"/>
                          <a:cs typeface="Times New Roman" panose="02020603050405020304" pitchFamily="18" charset="0"/>
                        </a:rPr>
                        <a:t>r</a:t>
                      </a:r>
                      <a:r>
                        <a:rPr sz="2500" b="1" i="1" spc="-114"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fina</a:t>
                      </a:r>
                      <a:r>
                        <a:rPr sz="2500" b="1" i="1" spc="-10" dirty="0">
                          <a:solidFill>
                            <a:schemeClr val="tx1"/>
                          </a:solidFill>
                          <a:latin typeface="Times New Roman" panose="02020603050405020304" pitchFamily="18" charset="0"/>
                          <a:cs typeface="Times New Roman" panose="02020603050405020304" pitchFamily="18" charset="0"/>
                        </a:rPr>
                        <a:t>n</a:t>
                      </a:r>
                      <a:r>
                        <a:rPr sz="2500" b="1" i="1" spc="-5" dirty="0">
                          <a:solidFill>
                            <a:schemeClr val="tx1"/>
                          </a:solidFill>
                          <a:latin typeface="Times New Roman" panose="02020603050405020304" pitchFamily="18" charset="0"/>
                          <a:cs typeface="Times New Roman" panose="02020603050405020304" pitchFamily="18" charset="0"/>
                        </a:rPr>
                        <a:t>cia</a:t>
                      </a:r>
                      <a:r>
                        <a:rPr sz="2500" b="1" i="1" dirty="0">
                          <a:solidFill>
                            <a:schemeClr val="tx1"/>
                          </a:solidFill>
                          <a:latin typeface="Times New Roman" panose="02020603050405020304" pitchFamily="18" charset="0"/>
                          <a:cs typeface="Times New Roman" panose="02020603050405020304" pitchFamily="18" charset="0"/>
                        </a:rPr>
                        <a:t>l</a:t>
                      </a:r>
                      <a:r>
                        <a:rPr sz="2500" b="1" i="1" spc="-100" dirty="0">
                          <a:solidFill>
                            <a:schemeClr val="tx1"/>
                          </a:solidFill>
                          <a:latin typeface="Times New Roman" panose="02020603050405020304" pitchFamily="18" charset="0"/>
                          <a:cs typeface="Times New Roman" panose="02020603050405020304" pitchFamily="18" charset="0"/>
                        </a:rPr>
                        <a:t> </a:t>
                      </a:r>
                      <a:r>
                        <a:rPr sz="2500" b="1" i="1" spc="-5" dirty="0">
                          <a:solidFill>
                            <a:schemeClr val="tx1"/>
                          </a:solidFill>
                          <a:latin typeface="Times New Roman" panose="02020603050405020304" pitchFamily="18" charset="0"/>
                          <a:cs typeface="Times New Roman" panose="02020603050405020304" pitchFamily="18" charset="0"/>
                        </a:rPr>
                        <a:t>assets:</a:t>
                      </a:r>
                      <a:endParaRPr sz="2500" dirty="0">
                        <a:solidFill>
                          <a:schemeClr val="tx1"/>
                        </a:solidFill>
                        <a:latin typeface="Times New Roman" panose="02020603050405020304" pitchFamily="18" charset="0"/>
                        <a:cs typeface="Times New Roman" panose="02020603050405020304" pitchFamily="18" charset="0"/>
                      </a:endParaRPr>
                    </a:p>
                    <a:p>
                      <a:pPr marL="92075">
                        <a:lnSpc>
                          <a:spcPct val="100000"/>
                        </a:lnSpc>
                      </a:pPr>
                      <a:r>
                        <a:rPr sz="2500" b="1" i="1" dirty="0">
                          <a:solidFill>
                            <a:schemeClr val="tx1"/>
                          </a:solidFill>
                          <a:latin typeface="Times New Roman" panose="02020603050405020304" pitchFamily="18" charset="0"/>
                          <a:cs typeface="Times New Roman" panose="02020603050405020304" pitchFamily="18" charset="0"/>
                        </a:rPr>
                        <a:t>(</a:t>
                      </a:r>
                      <a:r>
                        <a:rPr sz="2500" b="1" i="1" spc="-10" dirty="0">
                          <a:solidFill>
                            <a:schemeClr val="tx1"/>
                          </a:solidFill>
                          <a:latin typeface="Times New Roman" panose="02020603050405020304" pitchFamily="18" charset="0"/>
                          <a:cs typeface="Times New Roman" panose="02020603050405020304" pitchFamily="18" charset="0"/>
                        </a:rPr>
                        <a:t>i</a:t>
                      </a:r>
                      <a:r>
                        <a:rPr sz="2500" b="1" i="1" dirty="0">
                          <a:solidFill>
                            <a:schemeClr val="tx1"/>
                          </a:solidFill>
                          <a:latin typeface="Times New Roman" panose="02020603050405020304" pitchFamily="18" charset="0"/>
                          <a:cs typeface="Times New Roman" panose="02020603050405020304" pitchFamily="18" charset="0"/>
                        </a:rPr>
                        <a:t>)</a:t>
                      </a:r>
                      <a:r>
                        <a:rPr sz="2500" b="1" i="1" spc="-105"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Security</a:t>
                      </a:r>
                      <a:r>
                        <a:rPr sz="2500" b="1" i="1" spc="-110"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Depos</a:t>
                      </a:r>
                      <a:r>
                        <a:rPr sz="2500" b="1" i="1" spc="-10" dirty="0">
                          <a:solidFill>
                            <a:schemeClr val="tx1"/>
                          </a:solidFill>
                          <a:latin typeface="Times New Roman" panose="02020603050405020304" pitchFamily="18" charset="0"/>
                          <a:cs typeface="Times New Roman" panose="02020603050405020304" pitchFamily="18" charset="0"/>
                        </a:rPr>
                        <a:t>i</a:t>
                      </a:r>
                      <a:r>
                        <a:rPr sz="2500" b="1" i="1" dirty="0">
                          <a:solidFill>
                            <a:schemeClr val="tx1"/>
                          </a:solidFill>
                          <a:latin typeface="Times New Roman" panose="02020603050405020304" pitchFamily="18" charset="0"/>
                          <a:cs typeface="Times New Roman" panose="02020603050405020304" pitchFamily="18" charset="0"/>
                        </a:rPr>
                        <a:t>ts</a:t>
                      </a:r>
                      <a:endParaRPr sz="250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9050">
                      <a:solidFill>
                        <a:srgbClr val="FFFFFF"/>
                      </a:solidFill>
                      <a:prstDash val="solid"/>
                    </a:lnB>
                    <a:solidFill>
                      <a:schemeClr val="bg1">
                        <a:lumMod val="95000"/>
                      </a:schemeClr>
                    </a:solidFill>
                  </a:tcPr>
                </a:tc>
                <a:tc rowSpan="3" hMerge="1">
                  <a:txBody>
                    <a:bodyPr/>
                    <a:lstStyle/>
                    <a:p>
                      <a:endParaRPr/>
                    </a:p>
                  </a:txBody>
                  <a:tcPr marL="0" marR="0" marT="0" marB="0"/>
                </a:tc>
                <a:extLst>
                  <a:ext uri="{0D108BD9-81ED-4DB2-BD59-A6C34878D82A}">
                    <a16:rowId xmlns:a16="http://schemas.microsoft.com/office/drawing/2014/main" val="10004"/>
                  </a:ext>
                </a:extLst>
              </a:tr>
              <a:tr h="372618">
                <a:tc>
                  <a:txBody>
                    <a:bodyPr/>
                    <a:lstStyle/>
                    <a:p>
                      <a:pPr>
                        <a:lnSpc>
                          <a:spcPct val="100000"/>
                        </a:lnSpc>
                      </a:pPr>
                      <a:endParaRPr sz="23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B w="19050">
                      <a:solidFill>
                        <a:srgbClr val="FFFFFF"/>
                      </a:solidFill>
                      <a:prstDash val="solid"/>
                    </a:lnB>
                    <a:solidFill>
                      <a:schemeClr val="bg1">
                        <a:lumMod val="95000"/>
                      </a:schemeClr>
                    </a:solidFill>
                  </a:tcPr>
                </a:tc>
                <a:tc>
                  <a:txBody>
                    <a:bodyPr/>
                    <a:lstStyle/>
                    <a:p>
                      <a:pPr>
                        <a:lnSpc>
                          <a:spcPts val="2820"/>
                        </a:lnSpc>
                      </a:pPr>
                      <a:r>
                        <a:rPr sz="2500" b="1" i="1" spc="-280" dirty="0">
                          <a:solidFill>
                            <a:schemeClr val="tx1"/>
                          </a:solidFill>
                          <a:latin typeface="Times New Roman" panose="02020603050405020304" pitchFamily="18" charset="0"/>
                          <a:cs typeface="Times New Roman" panose="02020603050405020304" pitchFamily="18" charset="0"/>
                        </a:rPr>
                        <a:t>Bank</a:t>
                      </a:r>
                      <a:r>
                        <a:rPr sz="2500" b="1" i="1" spc="-100" dirty="0">
                          <a:solidFill>
                            <a:schemeClr val="tx1"/>
                          </a:solidFill>
                          <a:latin typeface="Times New Roman" panose="02020603050405020304" pitchFamily="18" charset="0"/>
                          <a:cs typeface="Times New Roman" panose="02020603050405020304" pitchFamily="18" charset="0"/>
                        </a:rPr>
                        <a:t> </a:t>
                      </a:r>
                      <a:r>
                        <a:rPr sz="2500" b="1" i="1" spc="-235" dirty="0">
                          <a:solidFill>
                            <a:schemeClr val="tx1"/>
                          </a:solidFill>
                          <a:latin typeface="Times New Roman" panose="02020603050405020304" pitchFamily="18" charset="0"/>
                          <a:cs typeface="Times New Roman" panose="02020603050405020304" pitchFamily="18" charset="0"/>
                        </a:rPr>
                        <a:t>deposits</a:t>
                      </a:r>
                      <a:r>
                        <a:rPr sz="2500" b="1" i="1" spc="330" dirty="0">
                          <a:solidFill>
                            <a:schemeClr val="tx1"/>
                          </a:solidFill>
                          <a:latin typeface="Times New Roman" panose="02020603050405020304" pitchFamily="18" charset="0"/>
                          <a:cs typeface="Times New Roman" panose="02020603050405020304" pitchFamily="18" charset="0"/>
                        </a:rPr>
                        <a:t> </a:t>
                      </a:r>
                      <a:r>
                        <a:rPr sz="2500" b="1" i="1" spc="-225" dirty="0">
                          <a:solidFill>
                            <a:schemeClr val="tx1"/>
                          </a:solidFill>
                          <a:latin typeface="Times New Roman" panose="02020603050405020304" pitchFamily="18" charset="0"/>
                          <a:cs typeface="Times New Roman" panose="02020603050405020304" pitchFamily="18" charset="0"/>
                        </a:rPr>
                        <a:t>with</a:t>
                      </a:r>
                      <a:r>
                        <a:rPr sz="2500" b="1" i="1" spc="330" dirty="0">
                          <a:solidFill>
                            <a:schemeClr val="tx1"/>
                          </a:solidFill>
                          <a:latin typeface="Times New Roman" panose="02020603050405020304" pitchFamily="18" charset="0"/>
                          <a:cs typeface="Times New Roman" panose="02020603050405020304" pitchFamily="18" charset="0"/>
                        </a:rPr>
                        <a:t> </a:t>
                      </a:r>
                      <a:r>
                        <a:rPr sz="2500" b="1" i="1" spc="-275" dirty="0">
                          <a:solidFill>
                            <a:schemeClr val="tx1"/>
                          </a:solidFill>
                          <a:latin typeface="Times New Roman" panose="02020603050405020304" pitchFamily="18" charset="0"/>
                          <a:cs typeface="Times New Roman" panose="02020603050405020304" pitchFamily="18" charset="0"/>
                        </a:rPr>
                        <a:t>more</a:t>
                      </a:r>
                      <a:r>
                        <a:rPr sz="2500" b="1" i="1" spc="330" dirty="0">
                          <a:solidFill>
                            <a:schemeClr val="tx1"/>
                          </a:solidFill>
                          <a:latin typeface="Times New Roman" panose="02020603050405020304" pitchFamily="18" charset="0"/>
                          <a:cs typeface="Times New Roman" panose="02020603050405020304" pitchFamily="18" charset="0"/>
                        </a:rPr>
                        <a:t> </a:t>
                      </a:r>
                      <a:r>
                        <a:rPr sz="2500" b="1" i="1" spc="-240" dirty="0">
                          <a:solidFill>
                            <a:schemeClr val="tx1"/>
                          </a:solidFill>
                          <a:latin typeface="Times New Roman" panose="02020603050405020304" pitchFamily="18" charset="0"/>
                          <a:cs typeface="Times New Roman" panose="02020603050405020304" pitchFamily="18" charset="0"/>
                        </a:rPr>
                        <a:t>than</a:t>
                      </a:r>
                      <a:r>
                        <a:rPr sz="2500" b="1" i="1" spc="330" dirty="0">
                          <a:solidFill>
                            <a:schemeClr val="tx1"/>
                          </a:solidFill>
                          <a:latin typeface="Times New Roman" panose="02020603050405020304" pitchFamily="18" charset="0"/>
                          <a:cs typeface="Times New Roman" panose="02020603050405020304" pitchFamily="18" charset="0"/>
                        </a:rPr>
                        <a:t> </a:t>
                      </a:r>
                      <a:r>
                        <a:rPr sz="2500" b="1" i="1" spc="-254" dirty="0">
                          <a:solidFill>
                            <a:schemeClr val="tx1"/>
                          </a:solidFill>
                          <a:latin typeface="Times New Roman" panose="02020603050405020304" pitchFamily="18" charset="0"/>
                          <a:cs typeface="Times New Roman" panose="02020603050405020304" pitchFamily="18" charset="0"/>
                        </a:rPr>
                        <a:t>12</a:t>
                      </a:r>
                      <a:r>
                        <a:rPr sz="2500" b="1" i="1" spc="330" dirty="0">
                          <a:solidFill>
                            <a:schemeClr val="tx1"/>
                          </a:solidFill>
                          <a:latin typeface="Times New Roman" panose="02020603050405020304" pitchFamily="18" charset="0"/>
                          <a:cs typeface="Times New Roman" panose="02020603050405020304" pitchFamily="18" charset="0"/>
                        </a:rPr>
                        <a:t> </a:t>
                      </a:r>
                      <a:r>
                        <a:rPr sz="2500" b="1" i="1" spc="-275" dirty="0">
                          <a:solidFill>
                            <a:schemeClr val="tx1"/>
                          </a:solidFill>
                          <a:latin typeface="Times New Roman" panose="02020603050405020304" pitchFamily="18" charset="0"/>
                          <a:cs typeface="Times New Roman" panose="02020603050405020304" pitchFamily="18" charset="0"/>
                        </a:rPr>
                        <a:t>months</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R w="12700">
                      <a:solidFill>
                        <a:srgbClr val="000000"/>
                      </a:solidFill>
                      <a:prstDash val="solid"/>
                    </a:lnR>
                    <a:lnB w="19050">
                      <a:solidFill>
                        <a:srgbClr val="FFFFFF"/>
                      </a:solidFill>
                      <a:prstDash val="solid"/>
                    </a:lnB>
                    <a:solidFill>
                      <a:schemeClr val="bg1">
                        <a:lumMod val="95000"/>
                      </a:schemeClr>
                    </a:solidFill>
                  </a:tcPr>
                </a:tc>
                <a:tc gridSpan="2" vMerge="1">
                  <a:txBody>
                    <a:bodyPr/>
                    <a:lstStyle/>
                    <a:p>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9050">
                      <a:solidFill>
                        <a:srgbClr val="FFFFFF"/>
                      </a:solidFill>
                      <a:prstDash val="solid"/>
                    </a:lnB>
                    <a:solidFill>
                      <a:srgbClr val="FBEBE8"/>
                    </a:solidFill>
                  </a:tcPr>
                </a:tc>
                <a:tc hMerge="1" vMerge="1">
                  <a:txBody>
                    <a:bodyPr/>
                    <a:lstStyle/>
                    <a:p>
                      <a:endParaRPr/>
                    </a:p>
                  </a:txBody>
                  <a:tcPr marL="0" marR="0" marT="0" marB="0"/>
                </a:tc>
                <a:extLst>
                  <a:ext uri="{0D108BD9-81ED-4DB2-BD59-A6C34878D82A}">
                    <a16:rowId xmlns:a16="http://schemas.microsoft.com/office/drawing/2014/main" val="10005"/>
                  </a:ext>
                </a:extLst>
              </a:tr>
              <a:tr h="385191">
                <a:tc>
                  <a:txBody>
                    <a:bodyPr/>
                    <a:lstStyle/>
                    <a:p>
                      <a:pPr>
                        <a:lnSpc>
                          <a:spcPct val="100000"/>
                        </a:lnSpc>
                      </a:pPr>
                      <a:endParaRPr sz="24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T w="19050">
                      <a:solidFill>
                        <a:srgbClr val="FFFFFF"/>
                      </a:solidFill>
                      <a:prstDash val="solid"/>
                    </a:lnT>
                    <a:lnB w="19050">
                      <a:solidFill>
                        <a:srgbClr val="FFFFFF"/>
                      </a:solidFill>
                      <a:prstDash val="solid"/>
                    </a:lnB>
                    <a:solidFill>
                      <a:schemeClr val="bg1">
                        <a:lumMod val="95000"/>
                      </a:schemeClr>
                    </a:solidFill>
                  </a:tcPr>
                </a:tc>
                <a:tc>
                  <a:txBody>
                    <a:bodyPr/>
                    <a:lstStyle/>
                    <a:p>
                      <a:pPr>
                        <a:lnSpc>
                          <a:spcPts val="2890"/>
                        </a:lnSpc>
                        <a:tabLst>
                          <a:tab pos="1188720" algn="l"/>
                          <a:tab pos="1944370" algn="l"/>
                          <a:tab pos="2411095" algn="l"/>
                          <a:tab pos="3773170" algn="l"/>
                          <a:tab pos="4657725" algn="l"/>
                        </a:tabLst>
                      </a:pPr>
                      <a:r>
                        <a:rPr sz="2500" b="1" i="1" spc="-225" dirty="0">
                          <a:solidFill>
                            <a:schemeClr val="tx1"/>
                          </a:solidFill>
                          <a:latin typeface="Times New Roman" panose="02020603050405020304" pitchFamily="18" charset="0"/>
                          <a:cs typeface="Times New Roman" panose="02020603050405020304" pitchFamily="18" charset="0"/>
                        </a:rPr>
                        <a:t>maturity	</a:t>
                      </a:r>
                      <a:r>
                        <a:rPr sz="2500" b="1" i="1" spc="-210" dirty="0">
                          <a:solidFill>
                            <a:schemeClr val="tx1"/>
                          </a:solidFill>
                          <a:latin typeface="Times New Roman" panose="02020603050405020304" pitchFamily="18" charset="0"/>
                          <a:cs typeface="Times New Roman" panose="02020603050405020304" pitchFamily="18" charset="0"/>
                        </a:rPr>
                        <a:t>shall	</a:t>
                      </a:r>
                      <a:r>
                        <a:rPr sz="2500" b="1" i="1" spc="-270" dirty="0">
                          <a:solidFill>
                            <a:schemeClr val="tx1"/>
                          </a:solidFill>
                          <a:latin typeface="Times New Roman" panose="02020603050405020304" pitchFamily="18" charset="0"/>
                          <a:cs typeface="Times New Roman" panose="02020603050405020304" pitchFamily="18" charset="0"/>
                        </a:rPr>
                        <a:t>be	</a:t>
                      </a:r>
                      <a:r>
                        <a:rPr sz="2500" b="1" i="1" spc="-240" dirty="0">
                          <a:solidFill>
                            <a:schemeClr val="tx1"/>
                          </a:solidFill>
                          <a:latin typeface="Times New Roman" panose="02020603050405020304" pitchFamily="18" charset="0"/>
                          <a:cs typeface="Times New Roman" panose="02020603050405020304" pitchFamily="18" charset="0"/>
                        </a:rPr>
                        <a:t>disclosed	</a:t>
                      </a:r>
                      <a:r>
                        <a:rPr sz="2500" b="1" i="1" spc="-254" dirty="0">
                          <a:solidFill>
                            <a:schemeClr val="tx1"/>
                          </a:solidFill>
                          <a:latin typeface="Times New Roman" panose="02020603050405020304" pitchFamily="18" charset="0"/>
                          <a:cs typeface="Times New Roman" panose="02020603050405020304" pitchFamily="18" charset="0"/>
                        </a:rPr>
                        <a:t>under	</a:t>
                      </a:r>
                      <a:r>
                        <a:rPr sz="2500" b="1" i="1" spc="-225" dirty="0">
                          <a:solidFill>
                            <a:schemeClr val="tx1"/>
                          </a:solidFill>
                          <a:latin typeface="Times New Roman" panose="02020603050405020304" pitchFamily="18" charset="0"/>
                          <a:cs typeface="Times New Roman" panose="02020603050405020304" pitchFamily="18" charset="0"/>
                        </a:rPr>
                        <a:t>‘Other</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R w="12700">
                      <a:solidFill>
                        <a:srgbClr val="000000"/>
                      </a:solidFill>
                      <a:prstDash val="solid"/>
                    </a:lnR>
                    <a:lnT w="19050">
                      <a:solidFill>
                        <a:srgbClr val="FFFFFF"/>
                      </a:solidFill>
                      <a:prstDash val="solid"/>
                    </a:lnT>
                    <a:lnB w="19050">
                      <a:solidFill>
                        <a:srgbClr val="FFFFFF"/>
                      </a:solidFill>
                      <a:prstDash val="solid"/>
                    </a:lnB>
                    <a:solidFill>
                      <a:schemeClr val="bg1">
                        <a:lumMod val="95000"/>
                      </a:schemeClr>
                    </a:solidFill>
                  </a:tcPr>
                </a:tc>
                <a:tc gridSpan="2" vMerge="1">
                  <a:txBody>
                    <a:bodyPr/>
                    <a:lstStyle/>
                    <a:p>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9050">
                      <a:solidFill>
                        <a:srgbClr val="FFFFFF"/>
                      </a:solidFill>
                      <a:prstDash val="solid"/>
                    </a:lnB>
                    <a:solidFill>
                      <a:srgbClr val="FBEBE8"/>
                    </a:solidFill>
                  </a:tcPr>
                </a:tc>
                <a:tc hMerge="1" vMerge="1">
                  <a:txBody>
                    <a:bodyPr/>
                    <a:lstStyle/>
                    <a:p>
                      <a:endParaRPr/>
                    </a:p>
                  </a:txBody>
                  <a:tcPr marL="0" marR="0" marT="0" marB="0"/>
                </a:tc>
                <a:extLst>
                  <a:ext uri="{0D108BD9-81ED-4DB2-BD59-A6C34878D82A}">
                    <a16:rowId xmlns:a16="http://schemas.microsoft.com/office/drawing/2014/main" val="10006"/>
                  </a:ext>
                </a:extLst>
              </a:tr>
              <a:tr h="376808">
                <a:tc rowSpan="2" gridSpan="2">
                  <a:txBody>
                    <a:bodyPr/>
                    <a:lstStyle/>
                    <a:p>
                      <a:pPr marL="91440">
                        <a:lnSpc>
                          <a:spcPts val="2860"/>
                        </a:lnSpc>
                      </a:pPr>
                      <a:r>
                        <a:rPr sz="2500" b="1" i="1" dirty="0">
                          <a:solidFill>
                            <a:schemeClr val="tx1"/>
                          </a:solidFill>
                          <a:latin typeface="Times New Roman" panose="02020603050405020304" pitchFamily="18" charset="0"/>
                          <a:cs typeface="Times New Roman" panose="02020603050405020304" pitchFamily="18" charset="0"/>
                        </a:rPr>
                        <a:t>financ</a:t>
                      </a:r>
                      <a:r>
                        <a:rPr sz="2500" b="1" i="1" spc="-10" dirty="0">
                          <a:solidFill>
                            <a:schemeClr val="tx1"/>
                          </a:solidFill>
                          <a:latin typeface="Times New Roman" panose="02020603050405020304" pitchFamily="18" charset="0"/>
                          <a:cs typeface="Times New Roman" panose="02020603050405020304" pitchFamily="18" charset="0"/>
                        </a:rPr>
                        <a:t>i</a:t>
                      </a:r>
                      <a:r>
                        <a:rPr sz="2500" b="1" i="1" spc="-5" dirty="0">
                          <a:solidFill>
                            <a:schemeClr val="tx1"/>
                          </a:solidFill>
                          <a:latin typeface="Times New Roman" panose="02020603050405020304" pitchFamily="18" charset="0"/>
                          <a:cs typeface="Times New Roman" panose="02020603050405020304" pitchFamily="18" charset="0"/>
                        </a:rPr>
                        <a:t>a</a:t>
                      </a:r>
                      <a:r>
                        <a:rPr sz="2500" b="1" i="1" dirty="0">
                          <a:solidFill>
                            <a:schemeClr val="tx1"/>
                          </a:solidFill>
                          <a:latin typeface="Times New Roman" panose="02020603050405020304" pitchFamily="18" charset="0"/>
                          <a:cs typeface="Times New Roman" panose="02020603050405020304" pitchFamily="18" charset="0"/>
                        </a:rPr>
                        <a:t>l</a:t>
                      </a:r>
                      <a:r>
                        <a:rPr sz="2500" b="1" i="1" spc="-90"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assets’</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9050">
                      <a:solidFill>
                        <a:srgbClr val="FFFFFF"/>
                      </a:solidFill>
                      <a:prstDash val="solid"/>
                    </a:lnT>
                    <a:lnB w="12700">
                      <a:solidFill>
                        <a:srgbClr val="000000"/>
                      </a:solidFill>
                      <a:prstDash val="solid"/>
                    </a:lnB>
                    <a:solidFill>
                      <a:schemeClr val="bg1">
                        <a:lumMod val="95000"/>
                      </a:schemeClr>
                    </a:solidFill>
                  </a:tcPr>
                </a:tc>
                <a:tc rowSpan="2" hMerge="1">
                  <a:txBody>
                    <a:bodyPr/>
                    <a:lstStyle/>
                    <a:p>
                      <a:endParaRPr/>
                    </a:p>
                  </a:txBody>
                  <a:tcPr marL="0" marR="0" marT="0" marB="0"/>
                </a:tc>
                <a:tc>
                  <a:txBody>
                    <a:bodyPr/>
                    <a:lstStyle/>
                    <a:p>
                      <a:pPr>
                        <a:lnSpc>
                          <a:spcPct val="100000"/>
                        </a:lnSpc>
                      </a:pPr>
                      <a:endParaRPr sz="24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T w="19050">
                      <a:solidFill>
                        <a:srgbClr val="FFFFFF"/>
                      </a:solidFill>
                      <a:prstDash val="solid"/>
                    </a:lnT>
                    <a:lnB w="19050">
                      <a:solidFill>
                        <a:srgbClr val="FFFFFF"/>
                      </a:solidFill>
                      <a:prstDash val="solid"/>
                    </a:lnB>
                    <a:solidFill>
                      <a:schemeClr val="bg1">
                        <a:lumMod val="95000"/>
                      </a:schemeClr>
                    </a:solidFill>
                  </a:tcPr>
                </a:tc>
                <a:tc>
                  <a:txBody>
                    <a:bodyPr/>
                    <a:lstStyle/>
                    <a:p>
                      <a:pPr marL="635">
                        <a:lnSpc>
                          <a:spcPts val="2860"/>
                        </a:lnSpc>
                        <a:tabLst>
                          <a:tab pos="553720" algn="l"/>
                          <a:tab pos="1424305" algn="l"/>
                          <a:tab pos="2727325" algn="l"/>
                          <a:tab pos="3482975" algn="l"/>
                          <a:tab pos="4354830" algn="l"/>
                          <a:tab pos="5138420" algn="l"/>
                        </a:tabLst>
                      </a:pPr>
                      <a:r>
                        <a:rPr sz="2500" b="1" i="1" spc="-140" dirty="0">
                          <a:solidFill>
                            <a:schemeClr val="tx1"/>
                          </a:solidFill>
                          <a:latin typeface="Times New Roman" panose="02020603050405020304" pitchFamily="18" charset="0"/>
                          <a:cs typeface="Times New Roman" panose="02020603050405020304" pitchFamily="18" charset="0"/>
                        </a:rPr>
                        <a:t>(ii)	</a:t>
                      </a:r>
                      <a:r>
                        <a:rPr sz="2500" b="1" i="1" spc="-280" dirty="0">
                          <a:solidFill>
                            <a:schemeClr val="tx1"/>
                          </a:solidFill>
                          <a:latin typeface="Times New Roman" panose="02020603050405020304" pitchFamily="18" charset="0"/>
                          <a:cs typeface="Times New Roman" panose="02020603050405020304" pitchFamily="18" charset="0"/>
                        </a:rPr>
                        <a:t>Bank	</a:t>
                      </a:r>
                      <a:r>
                        <a:rPr sz="2500" b="1" i="1" spc="-235" dirty="0">
                          <a:solidFill>
                            <a:schemeClr val="tx1"/>
                          </a:solidFill>
                          <a:latin typeface="Times New Roman" panose="02020603050405020304" pitchFamily="18" charset="0"/>
                          <a:cs typeface="Times New Roman" panose="02020603050405020304" pitchFamily="18" charset="0"/>
                        </a:rPr>
                        <a:t>deposits	</a:t>
                      </a:r>
                      <a:r>
                        <a:rPr sz="2500" b="1" i="1" spc="-229" dirty="0">
                          <a:solidFill>
                            <a:schemeClr val="tx1"/>
                          </a:solidFill>
                          <a:latin typeface="Times New Roman" panose="02020603050405020304" pitchFamily="18" charset="0"/>
                          <a:cs typeface="Times New Roman" panose="02020603050405020304" pitchFamily="18" charset="0"/>
                        </a:rPr>
                        <a:t>with	</a:t>
                      </a:r>
                      <a:r>
                        <a:rPr sz="2500" b="1" i="1" spc="-275" dirty="0">
                          <a:solidFill>
                            <a:schemeClr val="tx1"/>
                          </a:solidFill>
                          <a:latin typeface="Times New Roman" panose="02020603050405020304" pitchFamily="18" charset="0"/>
                          <a:cs typeface="Times New Roman" panose="02020603050405020304" pitchFamily="18" charset="0"/>
                        </a:rPr>
                        <a:t>more	</a:t>
                      </a:r>
                      <a:r>
                        <a:rPr sz="2500" b="1" i="1" spc="-240" dirty="0">
                          <a:solidFill>
                            <a:schemeClr val="tx1"/>
                          </a:solidFill>
                          <a:latin typeface="Times New Roman" panose="02020603050405020304" pitchFamily="18" charset="0"/>
                          <a:cs typeface="Times New Roman" panose="02020603050405020304" pitchFamily="18" charset="0"/>
                        </a:rPr>
                        <a:t>than	</a:t>
                      </a:r>
                      <a:r>
                        <a:rPr sz="2500" b="1" i="1" spc="-254" dirty="0">
                          <a:solidFill>
                            <a:schemeClr val="tx1"/>
                          </a:solidFill>
                          <a:latin typeface="Times New Roman" panose="02020603050405020304" pitchFamily="18" charset="0"/>
                          <a:cs typeface="Times New Roman" panose="02020603050405020304" pitchFamily="18" charset="0"/>
                        </a:rPr>
                        <a:t>12</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R w="12700">
                      <a:solidFill>
                        <a:srgbClr val="000000"/>
                      </a:solidFill>
                      <a:prstDash val="solid"/>
                    </a:lnR>
                    <a:lnT w="19050">
                      <a:solidFill>
                        <a:srgbClr val="FFFFFF"/>
                      </a:solidFill>
                      <a:prstDash val="solid"/>
                    </a:lnT>
                    <a:lnB w="19050">
                      <a:solidFill>
                        <a:srgbClr val="FFFFFF"/>
                      </a:solidFill>
                      <a:prstDash val="solid"/>
                    </a:lnB>
                    <a:solidFill>
                      <a:schemeClr val="bg1">
                        <a:lumMod val="95000"/>
                      </a:schemeClr>
                    </a:solidFill>
                  </a:tcPr>
                </a:tc>
                <a:extLst>
                  <a:ext uri="{0D108BD9-81ED-4DB2-BD59-A6C34878D82A}">
                    <a16:rowId xmlns:a16="http://schemas.microsoft.com/office/drawing/2014/main" val="10007"/>
                  </a:ext>
                </a:extLst>
              </a:tr>
              <a:tr h="799338">
                <a:tc gridSpan="2" vMerge="1">
                  <a:txBody>
                    <a:bodyPr/>
                    <a:lstStyle/>
                    <a:p>
                      <a:endParaRPr/>
                    </a:p>
                  </a:txBody>
                  <a:tcPr marL="0" marR="0" marT="0" marB="0">
                    <a:lnL w="12700">
                      <a:solidFill>
                        <a:srgbClr val="000000"/>
                      </a:solidFill>
                      <a:prstDash val="solid"/>
                    </a:lnL>
                    <a:lnR w="12700">
                      <a:solidFill>
                        <a:srgbClr val="000000"/>
                      </a:solidFill>
                      <a:prstDash val="solid"/>
                    </a:lnR>
                    <a:lnT w="19050">
                      <a:solidFill>
                        <a:srgbClr val="FFFFFF"/>
                      </a:solidFill>
                      <a:prstDash val="solid"/>
                    </a:lnT>
                    <a:lnB w="12700">
                      <a:solidFill>
                        <a:srgbClr val="000000"/>
                      </a:solidFill>
                      <a:prstDash val="solid"/>
                    </a:lnB>
                  </a:tcPr>
                </a:tc>
                <a:tc hMerge="1" vMerge="1">
                  <a:txBody>
                    <a:bodyPr/>
                    <a:lstStyle/>
                    <a:p>
                      <a:endParaRPr/>
                    </a:p>
                  </a:txBody>
                  <a:tcPr marL="0" marR="0" marT="0" marB="0"/>
                </a:tc>
                <a:tc gridSpan="2">
                  <a:txBody>
                    <a:bodyPr/>
                    <a:lstStyle/>
                    <a:p>
                      <a:pPr marL="92075">
                        <a:lnSpc>
                          <a:spcPts val="2890"/>
                        </a:lnSpc>
                      </a:pPr>
                      <a:r>
                        <a:rPr sz="2500" b="1" i="1" dirty="0">
                          <a:solidFill>
                            <a:schemeClr val="tx1"/>
                          </a:solidFill>
                          <a:latin typeface="Times New Roman" panose="02020603050405020304" pitchFamily="18" charset="0"/>
                          <a:cs typeface="Times New Roman" panose="02020603050405020304" pitchFamily="18" charset="0"/>
                        </a:rPr>
                        <a:t>months</a:t>
                      </a:r>
                      <a:r>
                        <a:rPr sz="2500" b="1" i="1" spc="-105"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ma</a:t>
                      </a:r>
                      <a:r>
                        <a:rPr sz="2500" b="1" i="1" spc="5" dirty="0">
                          <a:solidFill>
                            <a:schemeClr val="tx1"/>
                          </a:solidFill>
                          <a:latin typeface="Times New Roman" panose="02020603050405020304" pitchFamily="18" charset="0"/>
                          <a:cs typeface="Times New Roman" panose="02020603050405020304" pitchFamily="18" charset="0"/>
                        </a:rPr>
                        <a:t>t</a:t>
                      </a:r>
                      <a:r>
                        <a:rPr sz="2500" b="1" i="1" dirty="0">
                          <a:solidFill>
                            <a:schemeClr val="tx1"/>
                          </a:solidFill>
                          <a:latin typeface="Times New Roman" panose="02020603050405020304" pitchFamily="18" charset="0"/>
                          <a:cs typeface="Times New Roman" panose="02020603050405020304" pitchFamily="18" charset="0"/>
                        </a:rPr>
                        <a:t>ur</a:t>
                      </a:r>
                      <a:r>
                        <a:rPr sz="2500" b="1" i="1" spc="-15" dirty="0">
                          <a:solidFill>
                            <a:schemeClr val="tx1"/>
                          </a:solidFill>
                          <a:latin typeface="Times New Roman" panose="02020603050405020304" pitchFamily="18" charset="0"/>
                          <a:cs typeface="Times New Roman" panose="02020603050405020304" pitchFamily="18" charset="0"/>
                        </a:rPr>
                        <a:t>i</a:t>
                      </a:r>
                      <a:r>
                        <a:rPr sz="2500" b="1" i="1" dirty="0">
                          <a:solidFill>
                            <a:schemeClr val="tx1"/>
                          </a:solidFill>
                          <a:latin typeface="Times New Roman" panose="02020603050405020304" pitchFamily="18" charset="0"/>
                          <a:cs typeface="Times New Roman" panose="02020603050405020304" pitchFamily="18" charset="0"/>
                        </a:rPr>
                        <a:t>ty</a:t>
                      </a:r>
                      <a:endParaRPr sz="2500" dirty="0">
                        <a:solidFill>
                          <a:schemeClr val="tx1"/>
                        </a:solidFill>
                        <a:latin typeface="Times New Roman" panose="02020603050405020304" pitchFamily="18" charset="0"/>
                        <a:cs typeface="Times New Roman" panose="02020603050405020304" pitchFamily="18" charset="0"/>
                      </a:endParaRPr>
                    </a:p>
                    <a:p>
                      <a:pPr marL="92075">
                        <a:lnSpc>
                          <a:spcPct val="100000"/>
                        </a:lnSpc>
                      </a:pPr>
                      <a:r>
                        <a:rPr sz="2500" b="1" i="1" dirty="0">
                          <a:solidFill>
                            <a:schemeClr val="tx1"/>
                          </a:solidFill>
                          <a:latin typeface="Times New Roman" panose="02020603050405020304" pitchFamily="18" charset="0"/>
                          <a:cs typeface="Times New Roman" panose="02020603050405020304" pitchFamily="18" charset="0"/>
                        </a:rPr>
                        <a:t>(i</a:t>
                      </a:r>
                      <a:r>
                        <a:rPr sz="2500" b="1" i="1" spc="-10" dirty="0">
                          <a:solidFill>
                            <a:schemeClr val="tx1"/>
                          </a:solidFill>
                          <a:latin typeface="Times New Roman" panose="02020603050405020304" pitchFamily="18" charset="0"/>
                          <a:cs typeface="Times New Roman" panose="02020603050405020304" pitchFamily="18" charset="0"/>
                        </a:rPr>
                        <a:t>i</a:t>
                      </a:r>
                      <a:r>
                        <a:rPr sz="2500" b="1" i="1" spc="-5" dirty="0">
                          <a:solidFill>
                            <a:schemeClr val="tx1"/>
                          </a:solidFill>
                          <a:latin typeface="Times New Roman" panose="02020603050405020304" pitchFamily="18" charset="0"/>
                          <a:cs typeface="Times New Roman" panose="02020603050405020304" pitchFamily="18" charset="0"/>
                        </a:rPr>
                        <a:t>i</a:t>
                      </a:r>
                      <a:r>
                        <a:rPr sz="2500" b="1" i="1" dirty="0">
                          <a:solidFill>
                            <a:schemeClr val="tx1"/>
                          </a:solidFill>
                          <a:latin typeface="Times New Roman" panose="02020603050405020304" pitchFamily="18" charset="0"/>
                          <a:cs typeface="Times New Roman" panose="02020603050405020304" pitchFamily="18" charset="0"/>
                        </a:rPr>
                        <a:t>)</a:t>
                      </a:r>
                      <a:r>
                        <a:rPr sz="2500" b="1" i="1" spc="-90" dirty="0">
                          <a:solidFill>
                            <a:schemeClr val="tx1"/>
                          </a:solidFill>
                          <a:latin typeface="Times New Roman" panose="02020603050405020304" pitchFamily="18" charset="0"/>
                          <a:cs typeface="Times New Roman" panose="02020603050405020304" pitchFamily="18" charset="0"/>
                        </a:rPr>
                        <a:t> </a:t>
                      </a:r>
                      <a:r>
                        <a:rPr sz="2500" b="1" i="1" spc="-5" dirty="0">
                          <a:solidFill>
                            <a:schemeClr val="tx1"/>
                          </a:solidFill>
                          <a:latin typeface="Times New Roman" panose="02020603050405020304" pitchFamily="18" charset="0"/>
                          <a:cs typeface="Times New Roman" panose="02020603050405020304" pitchFamily="18" charset="0"/>
                        </a:rPr>
                        <a:t>O</a:t>
                      </a:r>
                      <a:r>
                        <a:rPr sz="2500" b="1" i="1" spc="5" dirty="0">
                          <a:solidFill>
                            <a:schemeClr val="tx1"/>
                          </a:solidFill>
                          <a:latin typeface="Times New Roman" panose="02020603050405020304" pitchFamily="18" charset="0"/>
                          <a:cs typeface="Times New Roman" panose="02020603050405020304" pitchFamily="18" charset="0"/>
                        </a:rPr>
                        <a:t>t</a:t>
                      </a:r>
                      <a:r>
                        <a:rPr sz="2500" b="1" i="1" dirty="0">
                          <a:solidFill>
                            <a:schemeClr val="tx1"/>
                          </a:solidFill>
                          <a:latin typeface="Times New Roman" panose="02020603050405020304" pitchFamily="18" charset="0"/>
                          <a:cs typeface="Times New Roman" panose="02020603050405020304" pitchFamily="18" charset="0"/>
                        </a:rPr>
                        <a:t>hers</a:t>
                      </a:r>
                      <a:r>
                        <a:rPr sz="2500" b="1" i="1" spc="-114"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(to</a:t>
                      </a:r>
                      <a:r>
                        <a:rPr sz="2500" b="1" i="1" spc="-114" dirty="0">
                          <a:solidFill>
                            <a:schemeClr val="tx1"/>
                          </a:solidFill>
                          <a:latin typeface="Times New Roman" panose="02020603050405020304" pitchFamily="18" charset="0"/>
                          <a:cs typeface="Times New Roman" panose="02020603050405020304" pitchFamily="18" charset="0"/>
                        </a:rPr>
                        <a:t> </a:t>
                      </a:r>
                      <a:r>
                        <a:rPr sz="2500" b="1" i="1" spc="-5" dirty="0">
                          <a:solidFill>
                            <a:schemeClr val="tx1"/>
                          </a:solidFill>
                          <a:latin typeface="Times New Roman" panose="02020603050405020304" pitchFamily="18" charset="0"/>
                          <a:cs typeface="Times New Roman" panose="02020603050405020304" pitchFamily="18" charset="0"/>
                        </a:rPr>
                        <a:t>b</a:t>
                      </a:r>
                      <a:r>
                        <a:rPr sz="2500" b="1" i="1" dirty="0">
                          <a:solidFill>
                            <a:schemeClr val="tx1"/>
                          </a:solidFill>
                          <a:latin typeface="Times New Roman" panose="02020603050405020304" pitchFamily="18" charset="0"/>
                          <a:cs typeface="Times New Roman" panose="02020603050405020304" pitchFamily="18" charset="0"/>
                        </a:rPr>
                        <a:t>e</a:t>
                      </a:r>
                      <a:r>
                        <a:rPr sz="2500" b="1" i="1" spc="-120" dirty="0">
                          <a:solidFill>
                            <a:schemeClr val="tx1"/>
                          </a:solidFill>
                          <a:latin typeface="Times New Roman" panose="02020603050405020304" pitchFamily="18" charset="0"/>
                          <a:cs typeface="Times New Roman" panose="02020603050405020304" pitchFamily="18" charset="0"/>
                        </a:rPr>
                        <a:t> </a:t>
                      </a:r>
                      <a:r>
                        <a:rPr sz="2500" b="1" i="1" spc="-5" dirty="0">
                          <a:solidFill>
                            <a:schemeClr val="tx1"/>
                          </a:solidFill>
                          <a:latin typeface="Times New Roman" panose="02020603050405020304" pitchFamily="18" charset="0"/>
                          <a:cs typeface="Times New Roman" panose="02020603050405020304" pitchFamily="18" charset="0"/>
                        </a:rPr>
                        <a:t>specif</a:t>
                      </a:r>
                      <a:r>
                        <a:rPr sz="2500" b="1" i="1" spc="-15" dirty="0">
                          <a:solidFill>
                            <a:schemeClr val="tx1"/>
                          </a:solidFill>
                          <a:latin typeface="Times New Roman" panose="02020603050405020304" pitchFamily="18" charset="0"/>
                          <a:cs typeface="Times New Roman" panose="02020603050405020304" pitchFamily="18" charset="0"/>
                        </a:rPr>
                        <a:t>i</a:t>
                      </a:r>
                      <a:r>
                        <a:rPr sz="2500" b="1" i="1" spc="-5" dirty="0">
                          <a:solidFill>
                            <a:schemeClr val="tx1"/>
                          </a:solidFill>
                          <a:latin typeface="Times New Roman" panose="02020603050405020304" pitchFamily="18" charset="0"/>
                          <a:cs typeface="Times New Roman" panose="02020603050405020304" pitchFamily="18" charset="0"/>
                        </a:rPr>
                        <a:t>ed</a:t>
                      </a:r>
                      <a:r>
                        <a:rPr sz="2500" b="1" i="1" dirty="0">
                          <a:solidFill>
                            <a:schemeClr val="tx1"/>
                          </a:solidFill>
                          <a:latin typeface="Times New Roman" panose="02020603050405020304" pitchFamily="18" charset="0"/>
                          <a:cs typeface="Times New Roman" panose="02020603050405020304" pitchFamily="18" charset="0"/>
                        </a:rPr>
                        <a:t>).</a:t>
                      </a:r>
                      <a:endParaRPr sz="25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9050">
                      <a:solidFill>
                        <a:srgbClr val="FFFFFF"/>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030293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9F8F74DE-A2F6-4DC8-8B09-EF24DC4939B7}"/>
              </a:ext>
            </a:extLst>
          </p:cNvPr>
          <p:cNvGraphicFramePr>
            <a:graphicFrameLocks noGrp="1"/>
          </p:cNvGraphicFramePr>
          <p:nvPr>
            <p:extLst>
              <p:ext uri="{D42A27DB-BD31-4B8C-83A1-F6EECF244321}">
                <p14:modId xmlns:p14="http://schemas.microsoft.com/office/powerpoint/2010/main" val="4170020033"/>
              </p:ext>
            </p:extLst>
          </p:nvPr>
        </p:nvGraphicFramePr>
        <p:xfrm>
          <a:off x="783003" y="191723"/>
          <a:ext cx="11221083" cy="6213810"/>
        </p:xfrm>
        <a:graphic>
          <a:graphicData uri="http://schemas.openxmlformats.org/drawingml/2006/table">
            <a:tbl>
              <a:tblPr firstRow="1" bandRow="1">
                <a:tableStyleId>{2D5ABB26-0587-4C30-8999-92F81FD0307C}</a:tableStyleId>
              </a:tblPr>
              <a:tblGrid>
                <a:gridCol w="1411557">
                  <a:extLst>
                    <a:ext uri="{9D8B030D-6E8A-4147-A177-3AD203B41FA5}">
                      <a16:colId xmlns:a16="http://schemas.microsoft.com/office/drawing/2014/main" val="20000"/>
                    </a:ext>
                  </a:extLst>
                </a:gridCol>
                <a:gridCol w="478301">
                  <a:extLst>
                    <a:ext uri="{9D8B030D-6E8A-4147-A177-3AD203B41FA5}">
                      <a16:colId xmlns:a16="http://schemas.microsoft.com/office/drawing/2014/main" val="1467409927"/>
                    </a:ext>
                  </a:extLst>
                </a:gridCol>
                <a:gridCol w="3180617">
                  <a:extLst>
                    <a:ext uri="{9D8B030D-6E8A-4147-A177-3AD203B41FA5}">
                      <a16:colId xmlns:a16="http://schemas.microsoft.com/office/drawing/2014/main" val="3354238148"/>
                    </a:ext>
                  </a:extLst>
                </a:gridCol>
                <a:gridCol w="1127760">
                  <a:extLst>
                    <a:ext uri="{9D8B030D-6E8A-4147-A177-3AD203B41FA5}">
                      <a16:colId xmlns:a16="http://schemas.microsoft.com/office/drawing/2014/main" val="20002"/>
                    </a:ext>
                  </a:extLst>
                </a:gridCol>
                <a:gridCol w="1060449">
                  <a:extLst>
                    <a:ext uri="{9D8B030D-6E8A-4147-A177-3AD203B41FA5}">
                      <a16:colId xmlns:a16="http://schemas.microsoft.com/office/drawing/2014/main" val="20003"/>
                    </a:ext>
                  </a:extLst>
                </a:gridCol>
                <a:gridCol w="1081404">
                  <a:extLst>
                    <a:ext uri="{9D8B030D-6E8A-4147-A177-3AD203B41FA5}">
                      <a16:colId xmlns:a16="http://schemas.microsoft.com/office/drawing/2014/main" val="20004"/>
                    </a:ext>
                  </a:extLst>
                </a:gridCol>
                <a:gridCol w="990600">
                  <a:extLst>
                    <a:ext uri="{9D8B030D-6E8A-4147-A177-3AD203B41FA5}">
                      <a16:colId xmlns:a16="http://schemas.microsoft.com/office/drawing/2014/main" val="20005"/>
                    </a:ext>
                  </a:extLst>
                </a:gridCol>
                <a:gridCol w="990600">
                  <a:extLst>
                    <a:ext uri="{9D8B030D-6E8A-4147-A177-3AD203B41FA5}">
                      <a16:colId xmlns:a16="http://schemas.microsoft.com/office/drawing/2014/main" val="20006"/>
                    </a:ext>
                  </a:extLst>
                </a:gridCol>
                <a:gridCol w="899795">
                  <a:extLst>
                    <a:ext uri="{9D8B030D-6E8A-4147-A177-3AD203B41FA5}">
                      <a16:colId xmlns:a16="http://schemas.microsoft.com/office/drawing/2014/main" val="20007"/>
                    </a:ext>
                  </a:extLst>
                </a:gridCol>
              </a:tblGrid>
              <a:tr h="458944">
                <a:tc gridSpan="2">
                  <a:txBody>
                    <a:bodyPr/>
                    <a:lstStyle/>
                    <a:p>
                      <a:pPr algn="ctr">
                        <a:lnSpc>
                          <a:spcPct val="100000"/>
                        </a:lnSpc>
                        <a:spcBef>
                          <a:spcPts val="309"/>
                        </a:spcBef>
                      </a:pPr>
                      <a:r>
                        <a:rPr sz="2500" b="1" spc="-265" dirty="0">
                          <a:solidFill>
                            <a:schemeClr val="tx1"/>
                          </a:solidFill>
                          <a:latin typeface="Times New Roman" panose="02020603050405020304" pitchFamily="18" charset="0"/>
                          <a:cs typeface="Times New Roman" panose="02020603050405020304" pitchFamily="18" charset="0"/>
                        </a:rPr>
                        <a:t>Pre-amendment</a:t>
                      </a:r>
                      <a:endParaRPr sz="2500" dirty="0">
                        <a:solidFill>
                          <a:schemeClr val="tx1"/>
                        </a:solidFill>
                        <a:latin typeface="Times New Roman" panose="02020603050405020304" pitchFamily="18" charset="0"/>
                        <a:cs typeface="Times New Roman" panose="02020603050405020304" pitchFamily="18" charset="0"/>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pPr algn="ctr">
                        <a:lnSpc>
                          <a:spcPct val="100000"/>
                        </a:lnSpc>
                        <a:spcBef>
                          <a:spcPts val="309"/>
                        </a:spcBef>
                      </a:pPr>
                      <a:endParaRPr sz="2500" dirty="0">
                        <a:latin typeface="Times New Roman" panose="02020603050405020304" pitchFamily="18" charset="0"/>
                        <a:cs typeface="Times New Roman" panose="02020603050405020304" pitchFamily="18" charset="0"/>
                      </a:endParaRPr>
                    </a:p>
                  </a:txBody>
                  <a:tcPr marL="0" marR="0" marT="39369" marB="0">
                    <a:lnL w="12700" cap="flat" cmpd="sng" algn="ctr">
                      <a:solidFill>
                        <a:srgbClr val="000000"/>
                      </a:solidFill>
                      <a:prstDash val="solid"/>
                      <a:round/>
                      <a:headEnd type="none" w="med" len="med"/>
                      <a:tailEnd type="none" w="med" len="me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solidFill>
                      <a:srgbClr val="EC7C30"/>
                    </a:solidFill>
                  </a:tcPr>
                </a:tc>
                <a:tc gridSpan="7">
                  <a:txBody>
                    <a:bodyPr/>
                    <a:lstStyle/>
                    <a:p>
                      <a:pPr algn="ctr">
                        <a:lnSpc>
                          <a:spcPct val="100000"/>
                        </a:lnSpc>
                        <a:spcBef>
                          <a:spcPts val="309"/>
                        </a:spcBef>
                      </a:pPr>
                      <a:r>
                        <a:rPr lang="en-US" sz="2500" b="1" spc="-265" dirty="0">
                          <a:solidFill>
                            <a:schemeClr val="tx1"/>
                          </a:solidFill>
                          <a:latin typeface="Times New Roman" panose="02020603050405020304" pitchFamily="18" charset="0"/>
                          <a:cs typeface="Times New Roman" panose="02020603050405020304" pitchFamily="18" charset="0"/>
                        </a:rPr>
                        <a:t>Post-amendment</a:t>
                      </a:r>
                      <a:endParaRPr sz="2500" dirty="0">
                        <a:solidFill>
                          <a:schemeClr val="tx1"/>
                        </a:solidFill>
                        <a:latin typeface="Times New Roman" panose="02020603050405020304" pitchFamily="18" charset="0"/>
                        <a:cs typeface="Times New Roman" panose="02020603050405020304" pitchFamily="18" charset="0"/>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lnL w="12700" cap="flat" cmpd="sng" algn="ctr">
                      <a:solidFill>
                        <a:srgbClr val="000000"/>
                      </a:solidFill>
                      <a:prstDash val="solid"/>
                      <a:round/>
                      <a:headEnd type="none" w="med" len="med"/>
                      <a:tailEnd type="none" w="med" len="med"/>
                    </a:ln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08362">
                <a:tc gridSpan="9">
                  <a:txBody>
                    <a:bodyPr/>
                    <a:lstStyle/>
                    <a:p>
                      <a:pPr marL="91440">
                        <a:lnSpc>
                          <a:spcPct val="100000"/>
                        </a:lnSpc>
                        <a:spcBef>
                          <a:spcPts val="310"/>
                        </a:spcBef>
                      </a:pPr>
                      <a:r>
                        <a:rPr sz="2500" b="1" spc="-245" dirty="0">
                          <a:solidFill>
                            <a:schemeClr val="tx1"/>
                          </a:solidFill>
                          <a:latin typeface="Times New Roman" panose="02020603050405020304" pitchFamily="18" charset="0"/>
                          <a:cs typeface="Times New Roman" panose="02020603050405020304" pitchFamily="18" charset="0"/>
                        </a:rPr>
                        <a:t>Non-current</a:t>
                      </a:r>
                      <a:r>
                        <a:rPr sz="2500" b="1" spc="-90" dirty="0">
                          <a:solidFill>
                            <a:schemeClr val="tx1"/>
                          </a:solidFill>
                          <a:latin typeface="Times New Roman" panose="02020603050405020304" pitchFamily="18" charset="0"/>
                          <a:cs typeface="Times New Roman" panose="02020603050405020304" pitchFamily="18" charset="0"/>
                        </a:rPr>
                        <a:t> </a:t>
                      </a:r>
                      <a:r>
                        <a:rPr sz="2500" b="1" spc="-240" dirty="0">
                          <a:solidFill>
                            <a:schemeClr val="tx1"/>
                          </a:solidFill>
                          <a:latin typeface="Times New Roman" panose="02020603050405020304" pitchFamily="18" charset="0"/>
                          <a:cs typeface="Times New Roman" panose="02020603050405020304" pitchFamily="18" charset="0"/>
                        </a:rPr>
                        <a:t>assets</a:t>
                      </a:r>
                      <a:r>
                        <a:rPr lang="en-IN" sz="2500" b="1" spc="-240" dirty="0">
                          <a:solidFill>
                            <a:schemeClr val="tx1"/>
                          </a:solidFill>
                          <a:latin typeface="Times New Roman" panose="02020603050405020304" pitchFamily="18" charset="0"/>
                          <a:cs typeface="Times New Roman" panose="02020603050405020304" pitchFamily="18" charset="0"/>
                        </a:rPr>
                        <a:t>/Current</a:t>
                      </a:r>
                      <a:r>
                        <a:rPr sz="2500" b="1" spc="-110" dirty="0">
                          <a:solidFill>
                            <a:schemeClr val="tx1"/>
                          </a:solidFill>
                          <a:latin typeface="Times New Roman" panose="02020603050405020304" pitchFamily="18" charset="0"/>
                          <a:cs typeface="Times New Roman" panose="02020603050405020304" pitchFamily="18" charset="0"/>
                        </a:rPr>
                        <a:t> </a:t>
                      </a:r>
                      <a:r>
                        <a:rPr sz="2500" b="1" spc="-254" dirty="0">
                          <a:solidFill>
                            <a:schemeClr val="tx1"/>
                          </a:solidFill>
                          <a:latin typeface="Times New Roman" panose="02020603050405020304" pitchFamily="18" charset="0"/>
                          <a:cs typeface="Times New Roman" panose="02020603050405020304" pitchFamily="18" charset="0"/>
                        </a:rPr>
                        <a:t>–</a:t>
                      </a:r>
                      <a:r>
                        <a:rPr sz="2500" b="1" spc="-110" dirty="0">
                          <a:solidFill>
                            <a:schemeClr val="tx1"/>
                          </a:solidFill>
                          <a:latin typeface="Times New Roman" panose="02020603050405020304" pitchFamily="18" charset="0"/>
                          <a:cs typeface="Times New Roman" panose="02020603050405020304" pitchFamily="18" charset="0"/>
                        </a:rPr>
                        <a:t> </a:t>
                      </a:r>
                      <a:r>
                        <a:rPr sz="2500" b="1" spc="-270" dirty="0">
                          <a:solidFill>
                            <a:schemeClr val="tx1"/>
                          </a:solidFill>
                          <a:latin typeface="Times New Roman" panose="02020603050405020304" pitchFamily="18" charset="0"/>
                          <a:cs typeface="Times New Roman" panose="02020603050405020304" pitchFamily="18" charset="0"/>
                        </a:rPr>
                        <a:t>Trade</a:t>
                      </a:r>
                      <a:r>
                        <a:rPr sz="2500" b="1" spc="-110" dirty="0">
                          <a:solidFill>
                            <a:schemeClr val="tx1"/>
                          </a:solidFill>
                          <a:latin typeface="Times New Roman" panose="02020603050405020304" pitchFamily="18" charset="0"/>
                          <a:cs typeface="Times New Roman" panose="02020603050405020304" pitchFamily="18" charset="0"/>
                        </a:rPr>
                        <a:t> </a:t>
                      </a:r>
                      <a:r>
                        <a:rPr sz="2500" b="1" spc="-245" dirty="0">
                          <a:solidFill>
                            <a:schemeClr val="tx1"/>
                          </a:solidFill>
                          <a:latin typeface="Times New Roman" panose="02020603050405020304" pitchFamily="18" charset="0"/>
                          <a:cs typeface="Times New Roman" panose="02020603050405020304" pitchFamily="18" charset="0"/>
                        </a:rPr>
                        <a:t>Receivables</a:t>
                      </a:r>
                      <a:r>
                        <a:rPr sz="2500" b="1" spc="-105" dirty="0">
                          <a:solidFill>
                            <a:schemeClr val="tx1"/>
                          </a:solidFill>
                          <a:latin typeface="Times New Roman" panose="02020603050405020304" pitchFamily="18" charset="0"/>
                          <a:cs typeface="Times New Roman" panose="02020603050405020304" pitchFamily="18" charset="0"/>
                        </a:rPr>
                        <a:t> </a:t>
                      </a:r>
                      <a:r>
                        <a:rPr sz="2500" b="1" spc="-254" dirty="0">
                          <a:solidFill>
                            <a:schemeClr val="tx1"/>
                          </a:solidFill>
                          <a:latin typeface="Times New Roman" panose="02020603050405020304" pitchFamily="18" charset="0"/>
                          <a:cs typeface="Times New Roman" panose="02020603050405020304" pitchFamily="18" charset="0"/>
                        </a:rPr>
                        <a:t>–</a:t>
                      </a:r>
                      <a:r>
                        <a:rPr sz="2500" b="1" spc="-110" dirty="0">
                          <a:solidFill>
                            <a:schemeClr val="tx1"/>
                          </a:solidFill>
                          <a:latin typeface="Times New Roman" panose="02020603050405020304" pitchFamily="18" charset="0"/>
                          <a:cs typeface="Times New Roman" panose="02020603050405020304" pitchFamily="18" charset="0"/>
                        </a:rPr>
                        <a:t> </a:t>
                      </a:r>
                      <a:r>
                        <a:rPr sz="2500" b="1" spc="-250" dirty="0">
                          <a:solidFill>
                            <a:schemeClr val="tx1"/>
                          </a:solidFill>
                          <a:latin typeface="Times New Roman" panose="02020603050405020304" pitchFamily="18" charset="0"/>
                          <a:cs typeface="Times New Roman" panose="02020603050405020304" pitchFamily="18" charset="0"/>
                        </a:rPr>
                        <a:t>General</a:t>
                      </a:r>
                      <a:r>
                        <a:rPr sz="2500" b="1" spc="-100" dirty="0">
                          <a:solidFill>
                            <a:schemeClr val="tx1"/>
                          </a:solidFill>
                          <a:latin typeface="Times New Roman" panose="02020603050405020304" pitchFamily="18" charset="0"/>
                          <a:cs typeface="Times New Roman" panose="02020603050405020304" pitchFamily="18" charset="0"/>
                        </a:rPr>
                        <a:t> </a:t>
                      </a:r>
                      <a:r>
                        <a:rPr sz="2500" b="1" spc="-225" dirty="0">
                          <a:solidFill>
                            <a:schemeClr val="tx1"/>
                          </a:solidFill>
                          <a:latin typeface="Times New Roman" panose="02020603050405020304" pitchFamily="18" charset="0"/>
                          <a:cs typeface="Times New Roman" panose="02020603050405020304" pitchFamily="18" charset="0"/>
                        </a:rPr>
                        <a:t>Instructions</a:t>
                      </a:r>
                      <a:r>
                        <a:rPr sz="2500" b="1" spc="-50" dirty="0">
                          <a:solidFill>
                            <a:schemeClr val="tx1"/>
                          </a:solidFill>
                          <a:latin typeface="Times New Roman" panose="02020603050405020304" pitchFamily="18" charset="0"/>
                          <a:cs typeface="Times New Roman" panose="02020603050405020304" pitchFamily="18" charset="0"/>
                        </a:rPr>
                        <a:t> </a:t>
                      </a:r>
                      <a:r>
                        <a:rPr sz="2500" b="1" spc="-254" dirty="0">
                          <a:solidFill>
                            <a:schemeClr val="tx1"/>
                          </a:solidFill>
                          <a:latin typeface="Times New Roman" panose="02020603050405020304" pitchFamily="18" charset="0"/>
                          <a:cs typeface="Times New Roman" panose="02020603050405020304" pitchFamily="18" charset="0"/>
                        </a:rPr>
                        <a:t>–</a:t>
                      </a:r>
                      <a:r>
                        <a:rPr sz="2500" b="1" spc="-120" dirty="0">
                          <a:solidFill>
                            <a:schemeClr val="tx1"/>
                          </a:solidFill>
                          <a:latin typeface="Times New Roman" panose="02020603050405020304" pitchFamily="18" charset="0"/>
                          <a:cs typeface="Times New Roman" panose="02020603050405020304" pitchFamily="18" charset="0"/>
                        </a:rPr>
                        <a:t> </a:t>
                      </a:r>
                      <a:r>
                        <a:rPr sz="2500" b="1" spc="-250" dirty="0">
                          <a:solidFill>
                            <a:schemeClr val="tx1"/>
                          </a:solidFill>
                          <a:latin typeface="Times New Roman" panose="02020603050405020304" pitchFamily="18" charset="0"/>
                          <a:cs typeface="Times New Roman" panose="02020603050405020304" pitchFamily="18" charset="0"/>
                        </a:rPr>
                        <a:t>Para</a:t>
                      </a:r>
                      <a:r>
                        <a:rPr sz="2500" b="1" spc="-105" dirty="0">
                          <a:solidFill>
                            <a:schemeClr val="tx1"/>
                          </a:solidFill>
                          <a:latin typeface="Times New Roman" panose="02020603050405020304" pitchFamily="18" charset="0"/>
                          <a:cs typeface="Times New Roman" panose="02020603050405020304" pitchFamily="18" charset="0"/>
                        </a:rPr>
                        <a:t> </a:t>
                      </a:r>
                      <a:r>
                        <a:rPr sz="2500" b="1" spc="-200" dirty="0">
                          <a:solidFill>
                            <a:schemeClr val="tx1"/>
                          </a:solidFill>
                          <a:latin typeface="Times New Roman" panose="02020603050405020304" pitchFamily="18" charset="0"/>
                          <a:cs typeface="Times New Roman" panose="02020603050405020304" pitchFamily="18" charset="0"/>
                        </a:rPr>
                        <a:t>6A(VII)(iv)</a:t>
                      </a:r>
                      <a:endParaRPr sz="25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a:p>
                  </a:txBody>
                  <a:tcPr marL="0" marR="0" marT="0" marB="0">
                    <a:lnL w="12700" cap="flat" cmpd="sng" algn="ctr">
                      <a:solidFill>
                        <a:srgbClr val="000000"/>
                      </a:solidFill>
                      <a:prstDash val="solid"/>
                      <a:round/>
                      <a:headEnd type="none" w="med" len="med"/>
                      <a:tailEnd type="none" w="med" len="med"/>
                    </a:ln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429335">
                <a:tc>
                  <a:txBody>
                    <a:bodyPr/>
                    <a:lstStyle/>
                    <a:p>
                      <a:pPr algn="ctr">
                        <a:lnSpc>
                          <a:spcPct val="100000"/>
                        </a:lnSpc>
                        <a:spcBef>
                          <a:spcPts val="305"/>
                        </a:spcBef>
                      </a:pPr>
                      <a:r>
                        <a:rPr sz="2300" spc="-160" dirty="0">
                          <a:solidFill>
                            <a:schemeClr val="tx1"/>
                          </a:solidFill>
                          <a:latin typeface="Times New Roman" panose="02020603050405020304" pitchFamily="18" charset="0"/>
                          <a:cs typeface="Times New Roman" panose="02020603050405020304" pitchFamily="18" charset="0"/>
                        </a:rPr>
                        <a:t>Nil</a:t>
                      </a:r>
                      <a:endParaRPr sz="2300" dirty="0">
                        <a:solidFill>
                          <a:schemeClr val="tx1"/>
                        </a:solidFill>
                        <a:latin typeface="Times New Roman" panose="02020603050405020304" pitchFamily="18" charset="0"/>
                        <a:cs typeface="Times New Roman" panose="02020603050405020304" pitchFamily="18" charset="0"/>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gridSpan="8">
                  <a:txBody>
                    <a:bodyPr/>
                    <a:lstStyle/>
                    <a:p>
                      <a:pPr algn="ctr">
                        <a:lnSpc>
                          <a:spcPct val="100000"/>
                        </a:lnSpc>
                        <a:spcBef>
                          <a:spcPts val="305"/>
                        </a:spcBef>
                      </a:pPr>
                      <a:r>
                        <a:rPr lang="en-US" sz="2300" b="1" i="1" spc="-225" dirty="0">
                          <a:solidFill>
                            <a:schemeClr val="tx1"/>
                          </a:solidFill>
                          <a:latin typeface="Times New Roman" panose="02020603050405020304" pitchFamily="18" charset="0"/>
                          <a:cs typeface="Times New Roman" panose="02020603050405020304" pitchFamily="18" charset="0"/>
                        </a:rPr>
                        <a:t>For</a:t>
                      </a:r>
                      <a:r>
                        <a:rPr lang="en-US" sz="2300" b="1" i="1" spc="-110" dirty="0">
                          <a:solidFill>
                            <a:schemeClr val="tx1"/>
                          </a:solidFill>
                          <a:latin typeface="Times New Roman" panose="02020603050405020304" pitchFamily="18" charset="0"/>
                          <a:cs typeface="Times New Roman" panose="02020603050405020304" pitchFamily="18" charset="0"/>
                        </a:rPr>
                        <a:t> </a:t>
                      </a:r>
                      <a:r>
                        <a:rPr lang="en-US" sz="2300" b="1" i="1" spc="-204" dirty="0">
                          <a:solidFill>
                            <a:schemeClr val="tx1"/>
                          </a:solidFill>
                          <a:latin typeface="Times New Roman" panose="02020603050405020304" pitchFamily="18" charset="0"/>
                          <a:cs typeface="Times New Roman" panose="02020603050405020304" pitchFamily="18" charset="0"/>
                        </a:rPr>
                        <a:t>trade</a:t>
                      </a:r>
                      <a:r>
                        <a:rPr lang="en-US" sz="2300" b="1" i="1" spc="-110" dirty="0">
                          <a:solidFill>
                            <a:schemeClr val="tx1"/>
                          </a:solidFill>
                          <a:latin typeface="Times New Roman" panose="02020603050405020304" pitchFamily="18" charset="0"/>
                          <a:cs typeface="Times New Roman" panose="02020603050405020304" pitchFamily="18" charset="0"/>
                        </a:rPr>
                        <a:t> </a:t>
                      </a:r>
                      <a:r>
                        <a:rPr lang="en-US" sz="2300" b="1" i="1" spc="-204" dirty="0">
                          <a:solidFill>
                            <a:schemeClr val="tx1"/>
                          </a:solidFill>
                          <a:latin typeface="Times New Roman" panose="02020603050405020304" pitchFamily="18" charset="0"/>
                          <a:cs typeface="Times New Roman" panose="02020603050405020304" pitchFamily="18" charset="0"/>
                        </a:rPr>
                        <a:t>receivables</a:t>
                      </a:r>
                      <a:r>
                        <a:rPr lang="en-US" sz="2300" b="1" i="1" spc="-150" dirty="0">
                          <a:solidFill>
                            <a:schemeClr val="tx1"/>
                          </a:solidFill>
                          <a:latin typeface="Times New Roman" panose="02020603050405020304" pitchFamily="18" charset="0"/>
                          <a:cs typeface="Times New Roman" panose="02020603050405020304" pitchFamily="18" charset="0"/>
                        </a:rPr>
                        <a:t> </a:t>
                      </a:r>
                      <a:r>
                        <a:rPr lang="en-US" sz="2300" b="1" i="1" spc="-210" dirty="0">
                          <a:solidFill>
                            <a:schemeClr val="tx1"/>
                          </a:solidFill>
                          <a:latin typeface="Times New Roman" panose="02020603050405020304" pitchFamily="18" charset="0"/>
                          <a:cs typeface="Times New Roman" panose="02020603050405020304" pitchFamily="18" charset="0"/>
                        </a:rPr>
                        <a:t>outstanding,</a:t>
                      </a:r>
                      <a:r>
                        <a:rPr lang="en-US" sz="2300" b="1" i="1" spc="-135" dirty="0">
                          <a:solidFill>
                            <a:schemeClr val="tx1"/>
                          </a:solidFill>
                          <a:latin typeface="Times New Roman" panose="02020603050405020304" pitchFamily="18" charset="0"/>
                          <a:cs typeface="Times New Roman" panose="02020603050405020304" pitchFamily="18" charset="0"/>
                        </a:rPr>
                        <a:t> </a:t>
                      </a:r>
                      <a:r>
                        <a:rPr lang="en-US" sz="2300" b="1" i="1" spc="-204" dirty="0">
                          <a:solidFill>
                            <a:schemeClr val="tx1"/>
                          </a:solidFill>
                          <a:latin typeface="Times New Roman" panose="02020603050405020304" pitchFamily="18" charset="0"/>
                          <a:cs typeface="Times New Roman" panose="02020603050405020304" pitchFamily="18" charset="0"/>
                        </a:rPr>
                        <a:t>following</a:t>
                      </a:r>
                      <a:r>
                        <a:rPr lang="en-US" sz="2300" b="1" i="1" spc="-135" dirty="0">
                          <a:solidFill>
                            <a:schemeClr val="tx1"/>
                          </a:solidFill>
                          <a:latin typeface="Times New Roman" panose="02020603050405020304" pitchFamily="18" charset="0"/>
                          <a:cs typeface="Times New Roman" panose="02020603050405020304" pitchFamily="18" charset="0"/>
                        </a:rPr>
                        <a:t> </a:t>
                      </a:r>
                      <a:r>
                        <a:rPr lang="en-US" sz="2300" b="1" i="1" spc="-225" dirty="0">
                          <a:solidFill>
                            <a:schemeClr val="tx1"/>
                          </a:solidFill>
                          <a:latin typeface="Times New Roman" panose="02020603050405020304" pitchFamily="18" charset="0"/>
                          <a:cs typeface="Times New Roman" panose="02020603050405020304" pitchFamily="18" charset="0"/>
                        </a:rPr>
                        <a:t>ageing</a:t>
                      </a:r>
                      <a:r>
                        <a:rPr lang="en-US" sz="2300" b="1" i="1" spc="-135" dirty="0">
                          <a:solidFill>
                            <a:schemeClr val="tx1"/>
                          </a:solidFill>
                          <a:latin typeface="Times New Roman" panose="02020603050405020304" pitchFamily="18" charset="0"/>
                          <a:cs typeface="Times New Roman" panose="02020603050405020304" pitchFamily="18" charset="0"/>
                        </a:rPr>
                        <a:t> </a:t>
                      </a:r>
                      <a:r>
                        <a:rPr lang="en-US" sz="2300" b="1" i="1" spc="-225" dirty="0">
                          <a:solidFill>
                            <a:schemeClr val="tx1"/>
                          </a:solidFill>
                          <a:latin typeface="Times New Roman" panose="02020603050405020304" pitchFamily="18" charset="0"/>
                          <a:cs typeface="Times New Roman" panose="02020603050405020304" pitchFamily="18" charset="0"/>
                        </a:rPr>
                        <a:t>schedule</a:t>
                      </a:r>
                      <a:r>
                        <a:rPr lang="en-US" sz="2300" b="1" i="1" spc="-145" dirty="0">
                          <a:solidFill>
                            <a:schemeClr val="tx1"/>
                          </a:solidFill>
                          <a:latin typeface="Times New Roman" panose="02020603050405020304" pitchFamily="18" charset="0"/>
                          <a:cs typeface="Times New Roman" panose="02020603050405020304" pitchFamily="18" charset="0"/>
                        </a:rPr>
                        <a:t> </a:t>
                      </a:r>
                      <a:r>
                        <a:rPr lang="en-US" sz="2300" b="1" i="1" spc="-190" dirty="0">
                          <a:solidFill>
                            <a:schemeClr val="tx1"/>
                          </a:solidFill>
                          <a:latin typeface="Times New Roman" panose="02020603050405020304" pitchFamily="18" charset="0"/>
                          <a:cs typeface="Times New Roman" panose="02020603050405020304" pitchFamily="18" charset="0"/>
                        </a:rPr>
                        <a:t>shall</a:t>
                      </a:r>
                      <a:r>
                        <a:rPr lang="en-US" sz="2300" b="1" i="1" spc="-125" dirty="0">
                          <a:solidFill>
                            <a:schemeClr val="tx1"/>
                          </a:solidFill>
                          <a:latin typeface="Times New Roman" panose="02020603050405020304" pitchFamily="18" charset="0"/>
                          <a:cs typeface="Times New Roman" panose="02020603050405020304" pitchFamily="18" charset="0"/>
                        </a:rPr>
                        <a:t> </a:t>
                      </a:r>
                      <a:r>
                        <a:rPr lang="en-US" sz="2300" b="1" i="1" spc="-245" dirty="0">
                          <a:solidFill>
                            <a:schemeClr val="tx1"/>
                          </a:solidFill>
                          <a:latin typeface="Times New Roman" panose="02020603050405020304" pitchFamily="18" charset="0"/>
                          <a:cs typeface="Times New Roman" panose="02020603050405020304" pitchFamily="18" charset="0"/>
                        </a:rPr>
                        <a:t>be</a:t>
                      </a:r>
                      <a:r>
                        <a:rPr lang="en-US" sz="2300" b="1" i="1" spc="-114" dirty="0">
                          <a:solidFill>
                            <a:schemeClr val="tx1"/>
                          </a:solidFill>
                          <a:latin typeface="Times New Roman" panose="02020603050405020304" pitchFamily="18" charset="0"/>
                          <a:cs typeface="Times New Roman" panose="02020603050405020304" pitchFamily="18" charset="0"/>
                        </a:rPr>
                        <a:t> </a:t>
                      </a:r>
                      <a:r>
                        <a:rPr lang="en-US" sz="2300" b="1" i="1" spc="-204" dirty="0">
                          <a:solidFill>
                            <a:schemeClr val="tx1"/>
                          </a:solidFill>
                          <a:latin typeface="Times New Roman" panose="02020603050405020304" pitchFamily="18" charset="0"/>
                          <a:cs typeface="Times New Roman" panose="02020603050405020304" pitchFamily="18" charset="0"/>
                        </a:rPr>
                        <a:t>given:</a:t>
                      </a:r>
                      <a:endParaRPr sz="2300" dirty="0">
                        <a:solidFill>
                          <a:schemeClr val="tx1"/>
                        </a:solidFill>
                        <a:latin typeface="Times New Roman" panose="02020603050405020304" pitchFamily="18" charset="0"/>
                        <a:cs typeface="Times New Roman" panose="02020603050405020304" pitchFamily="18" charset="0"/>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pPr algn="ctr">
                        <a:lnSpc>
                          <a:spcPct val="100000"/>
                        </a:lnSpc>
                        <a:spcBef>
                          <a:spcPts val="305"/>
                        </a:spcBef>
                      </a:pPr>
                      <a:r>
                        <a:rPr lang="en-US" sz="2300" b="1" i="1" spc="-225">
                          <a:solidFill>
                            <a:srgbClr val="FF0000"/>
                          </a:solidFill>
                          <a:latin typeface="Times New Roman" panose="02020603050405020304" pitchFamily="18" charset="0"/>
                          <a:cs typeface="Times New Roman" panose="02020603050405020304" pitchFamily="18" charset="0"/>
                        </a:rPr>
                        <a:t>For</a:t>
                      </a:r>
                      <a:r>
                        <a:rPr lang="en-US" sz="2300" b="1" i="1" spc="-110">
                          <a:solidFill>
                            <a:srgbClr val="FF0000"/>
                          </a:solidFill>
                          <a:latin typeface="Times New Roman" panose="02020603050405020304" pitchFamily="18" charset="0"/>
                          <a:cs typeface="Times New Roman" panose="02020603050405020304" pitchFamily="18" charset="0"/>
                        </a:rPr>
                        <a:t> </a:t>
                      </a:r>
                      <a:r>
                        <a:rPr lang="en-US" sz="2300" b="1" i="1" spc="-204">
                          <a:solidFill>
                            <a:srgbClr val="FF0000"/>
                          </a:solidFill>
                          <a:latin typeface="Times New Roman" panose="02020603050405020304" pitchFamily="18" charset="0"/>
                          <a:cs typeface="Times New Roman" panose="02020603050405020304" pitchFamily="18" charset="0"/>
                        </a:rPr>
                        <a:t>trade</a:t>
                      </a:r>
                      <a:r>
                        <a:rPr lang="en-US" sz="2300" b="1" i="1" spc="-110">
                          <a:solidFill>
                            <a:srgbClr val="FF0000"/>
                          </a:solidFill>
                          <a:latin typeface="Times New Roman" panose="02020603050405020304" pitchFamily="18" charset="0"/>
                          <a:cs typeface="Times New Roman" panose="02020603050405020304" pitchFamily="18" charset="0"/>
                        </a:rPr>
                        <a:t> </a:t>
                      </a:r>
                      <a:r>
                        <a:rPr lang="en-US" sz="2300" b="1" i="1" spc="-204">
                          <a:solidFill>
                            <a:srgbClr val="FF0000"/>
                          </a:solidFill>
                          <a:latin typeface="Times New Roman" panose="02020603050405020304" pitchFamily="18" charset="0"/>
                          <a:cs typeface="Times New Roman" panose="02020603050405020304" pitchFamily="18" charset="0"/>
                        </a:rPr>
                        <a:t>receivables</a:t>
                      </a:r>
                      <a:r>
                        <a:rPr lang="en-US" sz="2300" b="1" i="1" spc="-150">
                          <a:solidFill>
                            <a:srgbClr val="FF0000"/>
                          </a:solidFill>
                          <a:latin typeface="Times New Roman" panose="02020603050405020304" pitchFamily="18" charset="0"/>
                          <a:cs typeface="Times New Roman" panose="02020603050405020304" pitchFamily="18" charset="0"/>
                        </a:rPr>
                        <a:t> </a:t>
                      </a:r>
                      <a:r>
                        <a:rPr lang="en-US" sz="2300" b="1" i="1" spc="-210">
                          <a:solidFill>
                            <a:srgbClr val="FF0000"/>
                          </a:solidFill>
                          <a:latin typeface="Times New Roman" panose="02020603050405020304" pitchFamily="18" charset="0"/>
                          <a:cs typeface="Times New Roman" panose="02020603050405020304" pitchFamily="18" charset="0"/>
                        </a:rPr>
                        <a:t>outstanding,</a:t>
                      </a:r>
                      <a:r>
                        <a:rPr lang="en-US" sz="2300" b="1" i="1" spc="-135">
                          <a:solidFill>
                            <a:srgbClr val="FF0000"/>
                          </a:solidFill>
                          <a:latin typeface="Times New Roman" panose="02020603050405020304" pitchFamily="18" charset="0"/>
                          <a:cs typeface="Times New Roman" panose="02020603050405020304" pitchFamily="18" charset="0"/>
                        </a:rPr>
                        <a:t> </a:t>
                      </a:r>
                      <a:r>
                        <a:rPr lang="en-US" sz="2300" b="1" i="1" spc="-204">
                          <a:solidFill>
                            <a:srgbClr val="FF0000"/>
                          </a:solidFill>
                          <a:latin typeface="Times New Roman" panose="02020603050405020304" pitchFamily="18" charset="0"/>
                          <a:cs typeface="Times New Roman" panose="02020603050405020304" pitchFamily="18" charset="0"/>
                        </a:rPr>
                        <a:t>following</a:t>
                      </a:r>
                      <a:r>
                        <a:rPr lang="en-US" sz="2300" b="1" i="1" spc="-135">
                          <a:solidFill>
                            <a:srgbClr val="FF0000"/>
                          </a:solidFill>
                          <a:latin typeface="Times New Roman" panose="02020603050405020304" pitchFamily="18" charset="0"/>
                          <a:cs typeface="Times New Roman" panose="02020603050405020304" pitchFamily="18" charset="0"/>
                        </a:rPr>
                        <a:t> </a:t>
                      </a:r>
                      <a:r>
                        <a:rPr lang="en-US" sz="2300" b="1" i="1" spc="-225">
                          <a:solidFill>
                            <a:srgbClr val="FF0000"/>
                          </a:solidFill>
                          <a:latin typeface="Times New Roman" panose="02020603050405020304" pitchFamily="18" charset="0"/>
                          <a:cs typeface="Times New Roman" panose="02020603050405020304" pitchFamily="18" charset="0"/>
                        </a:rPr>
                        <a:t>ageing</a:t>
                      </a:r>
                      <a:r>
                        <a:rPr lang="en-US" sz="2300" b="1" i="1" spc="-135">
                          <a:solidFill>
                            <a:srgbClr val="FF0000"/>
                          </a:solidFill>
                          <a:latin typeface="Times New Roman" panose="02020603050405020304" pitchFamily="18" charset="0"/>
                          <a:cs typeface="Times New Roman" panose="02020603050405020304" pitchFamily="18" charset="0"/>
                        </a:rPr>
                        <a:t> </a:t>
                      </a:r>
                      <a:r>
                        <a:rPr lang="en-US" sz="2300" b="1" i="1" spc="-225">
                          <a:solidFill>
                            <a:srgbClr val="FF0000"/>
                          </a:solidFill>
                          <a:latin typeface="Times New Roman" panose="02020603050405020304" pitchFamily="18" charset="0"/>
                          <a:cs typeface="Times New Roman" panose="02020603050405020304" pitchFamily="18" charset="0"/>
                        </a:rPr>
                        <a:t>schedule</a:t>
                      </a:r>
                      <a:r>
                        <a:rPr lang="en-US" sz="2300" b="1" i="1" spc="-145">
                          <a:solidFill>
                            <a:srgbClr val="FF0000"/>
                          </a:solidFill>
                          <a:latin typeface="Times New Roman" panose="02020603050405020304" pitchFamily="18" charset="0"/>
                          <a:cs typeface="Times New Roman" panose="02020603050405020304" pitchFamily="18" charset="0"/>
                        </a:rPr>
                        <a:t> </a:t>
                      </a:r>
                      <a:r>
                        <a:rPr lang="en-US" sz="2300" b="1" i="1" spc="-190">
                          <a:solidFill>
                            <a:srgbClr val="FF0000"/>
                          </a:solidFill>
                          <a:latin typeface="Times New Roman" panose="02020603050405020304" pitchFamily="18" charset="0"/>
                          <a:cs typeface="Times New Roman" panose="02020603050405020304" pitchFamily="18" charset="0"/>
                        </a:rPr>
                        <a:t>shall</a:t>
                      </a:r>
                      <a:r>
                        <a:rPr lang="en-US" sz="2300" b="1" i="1" spc="-125">
                          <a:solidFill>
                            <a:srgbClr val="FF0000"/>
                          </a:solidFill>
                          <a:latin typeface="Times New Roman" panose="02020603050405020304" pitchFamily="18" charset="0"/>
                          <a:cs typeface="Times New Roman" panose="02020603050405020304" pitchFamily="18" charset="0"/>
                        </a:rPr>
                        <a:t> </a:t>
                      </a:r>
                      <a:r>
                        <a:rPr lang="en-US" sz="2300" b="1" i="1" spc="-245">
                          <a:solidFill>
                            <a:srgbClr val="FF0000"/>
                          </a:solidFill>
                          <a:latin typeface="Times New Roman" panose="02020603050405020304" pitchFamily="18" charset="0"/>
                          <a:cs typeface="Times New Roman" panose="02020603050405020304" pitchFamily="18" charset="0"/>
                        </a:rPr>
                        <a:t>be</a:t>
                      </a:r>
                      <a:r>
                        <a:rPr lang="en-US" sz="2300" b="1" i="1" spc="-114">
                          <a:solidFill>
                            <a:srgbClr val="FF0000"/>
                          </a:solidFill>
                          <a:latin typeface="Times New Roman" panose="02020603050405020304" pitchFamily="18" charset="0"/>
                          <a:cs typeface="Times New Roman" panose="02020603050405020304" pitchFamily="18" charset="0"/>
                        </a:rPr>
                        <a:t> </a:t>
                      </a:r>
                      <a:r>
                        <a:rPr lang="en-US" sz="2300" b="1" i="1" spc="-204">
                          <a:solidFill>
                            <a:srgbClr val="FF0000"/>
                          </a:solidFill>
                          <a:latin typeface="Times New Roman" panose="02020603050405020304" pitchFamily="18" charset="0"/>
                          <a:cs typeface="Times New Roman" panose="02020603050405020304" pitchFamily="18" charset="0"/>
                        </a:rPr>
                        <a:t>given:</a:t>
                      </a:r>
                      <a:endParaRPr sz="2300">
                        <a:latin typeface="Times New Roman" panose="02020603050405020304" pitchFamily="18" charset="0"/>
                        <a:cs typeface="Times New Roman" panose="02020603050405020304" pitchFamily="18" charset="0"/>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BEBE8"/>
                    </a:solidFill>
                  </a:tcPr>
                </a:tc>
                <a:tc hMerge="1">
                  <a:txBody>
                    <a:bodyPr/>
                    <a:lstStyle/>
                    <a:p>
                      <a:endParaRPr/>
                    </a:p>
                  </a:txBody>
                  <a:tcPr marL="0" marR="0" marT="0" marB="0">
                    <a:lnL w="12700" cap="flat" cmpd="sng" algn="ctr">
                      <a:solidFill>
                        <a:srgbClr val="000000"/>
                      </a:solidFill>
                      <a:prstDash val="solid"/>
                      <a:round/>
                      <a:headEnd type="none" w="med" len="med"/>
                      <a:tailEnd type="none" w="med" len="med"/>
                    </a:ln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r h="532967">
                <a:tc rowSpan="4">
                  <a:txBody>
                    <a:bodyPr/>
                    <a:lstStyle/>
                    <a:p>
                      <a:pPr>
                        <a:lnSpc>
                          <a:spcPct val="100000"/>
                        </a:lnSpc>
                      </a:pPr>
                      <a:endParaRPr sz="1800" dirty="0">
                        <a:solidFill>
                          <a:schemeClr val="tx1"/>
                        </a:solidFill>
                        <a:latin typeface="Times New Roman" panose="02020603050405020304" pitchFamily="18" charset="0"/>
                        <a:cs typeface="Times New Roman" panose="02020603050405020304" pitchFamily="18" charset="0"/>
                      </a:endParaRPr>
                    </a:p>
                  </a:txBody>
                  <a:tcPr marL="0" marR="0" marT="0" marB="0">
                    <a:lnR w="12700">
                      <a:solidFill>
                        <a:srgbClr val="000000"/>
                      </a:solidFill>
                      <a:prstDash val="solid"/>
                    </a:lnR>
                    <a:lnT w="12700">
                      <a:solidFill>
                        <a:srgbClr val="000000"/>
                      </a:solidFill>
                      <a:prstDash val="solid"/>
                    </a:lnT>
                    <a:solidFill>
                      <a:schemeClr val="bg1">
                        <a:lumMod val="95000"/>
                      </a:schemeClr>
                    </a:solidFill>
                  </a:tcPr>
                </a:tc>
                <a:tc rowSpan="3" gridSpan="2">
                  <a:txBody>
                    <a:bodyPr/>
                    <a:lstStyle/>
                    <a:p>
                      <a:pPr>
                        <a:lnSpc>
                          <a:spcPct val="100000"/>
                        </a:lnSpc>
                      </a:pPr>
                      <a:endParaRPr lang="en-US" sz="1900" dirty="0">
                        <a:solidFill>
                          <a:schemeClr val="tx1"/>
                        </a:solidFill>
                        <a:latin typeface="Times New Roman" panose="02020603050405020304" pitchFamily="18" charset="0"/>
                        <a:cs typeface="Times New Roman" panose="02020603050405020304" pitchFamily="18" charset="0"/>
                      </a:endParaRPr>
                    </a:p>
                    <a:p>
                      <a:pPr>
                        <a:lnSpc>
                          <a:spcPct val="100000"/>
                        </a:lnSpc>
                      </a:pPr>
                      <a:endParaRPr lang="en-US" sz="1900" dirty="0">
                        <a:solidFill>
                          <a:schemeClr val="tx1"/>
                        </a:solidFill>
                        <a:latin typeface="Times New Roman" panose="02020603050405020304" pitchFamily="18" charset="0"/>
                        <a:cs typeface="Times New Roman" panose="02020603050405020304" pitchFamily="18" charset="0"/>
                      </a:endParaRPr>
                    </a:p>
                    <a:p>
                      <a:pPr marL="91440">
                        <a:lnSpc>
                          <a:spcPct val="100000"/>
                        </a:lnSpc>
                        <a:spcBef>
                          <a:spcPts val="1120"/>
                        </a:spcBef>
                      </a:pPr>
                      <a:r>
                        <a:rPr lang="en-US" sz="1700" b="1" i="1" spc="-145" dirty="0">
                          <a:solidFill>
                            <a:schemeClr val="tx1"/>
                          </a:solidFill>
                          <a:latin typeface="Times New Roman" panose="02020603050405020304" pitchFamily="18" charset="0"/>
                          <a:cs typeface="Times New Roman" panose="02020603050405020304" pitchFamily="18" charset="0"/>
                        </a:rPr>
                        <a:t>Particulars</a:t>
                      </a:r>
                      <a:endParaRPr sz="18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rowSpan="3" hMerge="1">
                  <a:txBody>
                    <a:bodyPr/>
                    <a:lstStyle/>
                    <a:p>
                      <a:pPr>
                        <a:lnSpc>
                          <a:spcPct val="100000"/>
                        </a:lnSpc>
                      </a:pPr>
                      <a:endParaRPr lang="en-US" sz="1900">
                        <a:latin typeface="Times New Roman" panose="02020603050405020304" pitchFamily="18" charset="0"/>
                        <a:cs typeface="Times New Roman" panose="02020603050405020304" pitchFamily="18" charset="0"/>
                      </a:endParaRPr>
                    </a:p>
                    <a:p>
                      <a:pPr>
                        <a:lnSpc>
                          <a:spcPct val="100000"/>
                        </a:lnSpc>
                      </a:pPr>
                      <a:endParaRPr lang="en-US" sz="1900">
                        <a:latin typeface="Times New Roman" panose="02020603050405020304" pitchFamily="18" charset="0"/>
                        <a:cs typeface="Times New Roman" panose="02020603050405020304" pitchFamily="18" charset="0"/>
                      </a:endParaRPr>
                    </a:p>
                    <a:p>
                      <a:pPr marL="91440">
                        <a:lnSpc>
                          <a:spcPct val="100000"/>
                        </a:lnSpc>
                        <a:spcBef>
                          <a:spcPts val="1120"/>
                        </a:spcBef>
                      </a:pPr>
                      <a:r>
                        <a:rPr lang="en-US" sz="1700" b="1" i="1" spc="-145">
                          <a:solidFill>
                            <a:srgbClr val="FF0000"/>
                          </a:solidFill>
                          <a:latin typeface="Times New Roman" panose="02020603050405020304" pitchFamily="18" charset="0"/>
                          <a:cs typeface="Times New Roman" panose="02020603050405020304" pitchFamily="18" charset="0"/>
                        </a:rPr>
                        <a:t>Particulars</a:t>
                      </a:r>
                      <a:endParaRPr sz="180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6">
                  <a:txBody>
                    <a:bodyPr/>
                    <a:lstStyle/>
                    <a:p>
                      <a:pPr algn="ctr">
                        <a:lnSpc>
                          <a:spcPts val="1920"/>
                        </a:lnSpc>
                        <a:spcBef>
                          <a:spcPts val="90"/>
                        </a:spcBef>
                      </a:pPr>
                      <a:r>
                        <a:rPr sz="1700" b="1" i="1" spc="-100" dirty="0">
                          <a:solidFill>
                            <a:schemeClr val="tx1"/>
                          </a:solidFill>
                          <a:latin typeface="Times New Roman" panose="02020603050405020304" pitchFamily="18" charset="0"/>
                          <a:cs typeface="Times New Roman" panose="02020603050405020304" pitchFamily="18" charset="0"/>
                        </a:rPr>
                        <a:t>T</a:t>
                      </a:r>
                      <a:r>
                        <a:rPr sz="1700" b="1" i="1" dirty="0">
                          <a:solidFill>
                            <a:schemeClr val="tx1"/>
                          </a:solidFill>
                          <a:latin typeface="Times New Roman" panose="02020603050405020304" pitchFamily="18" charset="0"/>
                          <a:cs typeface="Times New Roman" panose="02020603050405020304" pitchFamily="18" charset="0"/>
                        </a:rPr>
                        <a:t>rade</a:t>
                      </a:r>
                      <a:r>
                        <a:rPr sz="1700" b="1" i="1" spc="-100" dirty="0">
                          <a:solidFill>
                            <a:schemeClr val="tx1"/>
                          </a:solidFill>
                          <a:latin typeface="Times New Roman" panose="02020603050405020304" pitchFamily="18" charset="0"/>
                          <a:cs typeface="Times New Roman" panose="02020603050405020304" pitchFamily="18" charset="0"/>
                        </a:rPr>
                        <a:t> </a:t>
                      </a:r>
                      <a:r>
                        <a:rPr sz="1700" b="1" i="1" dirty="0">
                          <a:solidFill>
                            <a:schemeClr val="tx1"/>
                          </a:solidFill>
                          <a:latin typeface="Times New Roman" panose="02020603050405020304" pitchFamily="18" charset="0"/>
                          <a:cs typeface="Times New Roman" panose="02020603050405020304" pitchFamily="18" charset="0"/>
                        </a:rPr>
                        <a:t>Rec</a:t>
                      </a:r>
                      <a:r>
                        <a:rPr sz="1700" b="1" i="1" spc="-5" dirty="0">
                          <a:solidFill>
                            <a:schemeClr val="tx1"/>
                          </a:solidFill>
                          <a:latin typeface="Times New Roman" panose="02020603050405020304" pitchFamily="18" charset="0"/>
                          <a:cs typeface="Times New Roman" panose="02020603050405020304" pitchFamily="18" charset="0"/>
                        </a:rPr>
                        <a:t>eivable</a:t>
                      </a:r>
                      <a:r>
                        <a:rPr sz="1700" b="1" i="1" dirty="0">
                          <a:solidFill>
                            <a:schemeClr val="tx1"/>
                          </a:solidFill>
                          <a:latin typeface="Times New Roman" panose="02020603050405020304" pitchFamily="18" charset="0"/>
                          <a:cs typeface="Times New Roman" panose="02020603050405020304" pitchFamily="18" charset="0"/>
                        </a:rPr>
                        <a:t>s</a:t>
                      </a:r>
                      <a:r>
                        <a:rPr sz="1700" b="1" i="1" spc="-120" dirty="0">
                          <a:solidFill>
                            <a:schemeClr val="tx1"/>
                          </a:solidFill>
                          <a:latin typeface="Times New Roman" panose="02020603050405020304" pitchFamily="18" charset="0"/>
                          <a:cs typeface="Times New Roman" panose="02020603050405020304" pitchFamily="18" charset="0"/>
                        </a:rPr>
                        <a:t> </a:t>
                      </a:r>
                      <a:r>
                        <a:rPr sz="1700" b="1" i="1" spc="-5" dirty="0">
                          <a:solidFill>
                            <a:schemeClr val="tx1"/>
                          </a:solidFill>
                          <a:latin typeface="Times New Roman" panose="02020603050405020304" pitchFamily="18" charset="0"/>
                          <a:cs typeface="Times New Roman" panose="02020603050405020304" pitchFamily="18" charset="0"/>
                        </a:rPr>
                        <a:t>agein</a:t>
                      </a:r>
                      <a:r>
                        <a:rPr sz="1700" b="1" i="1" dirty="0">
                          <a:solidFill>
                            <a:schemeClr val="tx1"/>
                          </a:solidFill>
                          <a:latin typeface="Times New Roman" panose="02020603050405020304" pitchFamily="18" charset="0"/>
                          <a:cs typeface="Times New Roman" panose="02020603050405020304" pitchFamily="18" charset="0"/>
                        </a:rPr>
                        <a:t>g</a:t>
                      </a:r>
                      <a:r>
                        <a:rPr sz="1700" b="1" i="1" spc="-105" dirty="0">
                          <a:solidFill>
                            <a:schemeClr val="tx1"/>
                          </a:solidFill>
                          <a:latin typeface="Times New Roman" panose="02020603050405020304" pitchFamily="18" charset="0"/>
                          <a:cs typeface="Times New Roman" panose="02020603050405020304" pitchFamily="18" charset="0"/>
                        </a:rPr>
                        <a:t> </a:t>
                      </a:r>
                      <a:r>
                        <a:rPr sz="1700" b="1" i="1" spc="-5" dirty="0">
                          <a:solidFill>
                            <a:schemeClr val="tx1"/>
                          </a:solidFill>
                          <a:latin typeface="Times New Roman" panose="02020603050405020304" pitchFamily="18" charset="0"/>
                          <a:cs typeface="Times New Roman" panose="02020603050405020304" pitchFamily="18" charset="0"/>
                        </a:rPr>
                        <a:t>s</a:t>
                      </a:r>
                      <a:r>
                        <a:rPr sz="1700" b="1" i="1" dirty="0">
                          <a:solidFill>
                            <a:schemeClr val="tx1"/>
                          </a:solidFill>
                          <a:latin typeface="Times New Roman" panose="02020603050405020304" pitchFamily="18" charset="0"/>
                          <a:cs typeface="Times New Roman" panose="02020603050405020304" pitchFamily="18" charset="0"/>
                        </a:rPr>
                        <a:t>chedu</a:t>
                      </a:r>
                      <a:r>
                        <a:rPr sz="1700" b="1" i="1" spc="-10" dirty="0">
                          <a:solidFill>
                            <a:schemeClr val="tx1"/>
                          </a:solidFill>
                          <a:latin typeface="Times New Roman" panose="02020603050405020304" pitchFamily="18" charset="0"/>
                          <a:cs typeface="Times New Roman" panose="02020603050405020304" pitchFamily="18" charset="0"/>
                        </a:rPr>
                        <a:t>l</a:t>
                      </a:r>
                      <a:r>
                        <a:rPr sz="1700" b="1" i="1" dirty="0">
                          <a:solidFill>
                            <a:schemeClr val="tx1"/>
                          </a:solidFill>
                          <a:latin typeface="Times New Roman" panose="02020603050405020304" pitchFamily="18" charset="0"/>
                          <a:cs typeface="Times New Roman" panose="02020603050405020304" pitchFamily="18" charset="0"/>
                        </a:rPr>
                        <a:t>e</a:t>
                      </a:r>
                      <a:endParaRPr sz="1700" dirty="0">
                        <a:solidFill>
                          <a:schemeClr val="tx1"/>
                        </a:solidFill>
                        <a:latin typeface="Times New Roman" panose="02020603050405020304" pitchFamily="18" charset="0"/>
                        <a:cs typeface="Times New Roman" panose="02020603050405020304" pitchFamily="18" charset="0"/>
                      </a:endParaRPr>
                    </a:p>
                    <a:p>
                      <a:pPr marL="4652010" algn="ctr">
                        <a:lnSpc>
                          <a:spcPts val="1920"/>
                        </a:lnSpc>
                      </a:pPr>
                      <a:r>
                        <a:rPr sz="1700" b="1" i="1" dirty="0">
                          <a:solidFill>
                            <a:schemeClr val="tx1"/>
                          </a:solidFill>
                          <a:latin typeface="Times New Roman" panose="02020603050405020304" pitchFamily="18" charset="0"/>
                          <a:cs typeface="Times New Roman" panose="02020603050405020304" pitchFamily="18" charset="0"/>
                        </a:rPr>
                        <a:t>(A</a:t>
                      </a:r>
                      <a:r>
                        <a:rPr sz="1700" b="1" i="1" spc="5" dirty="0">
                          <a:solidFill>
                            <a:schemeClr val="tx1"/>
                          </a:solidFill>
                          <a:latin typeface="Times New Roman" panose="02020603050405020304" pitchFamily="18" charset="0"/>
                          <a:cs typeface="Times New Roman" panose="02020603050405020304" pitchFamily="18" charset="0"/>
                        </a:rPr>
                        <a:t>m</a:t>
                      </a:r>
                      <a:r>
                        <a:rPr sz="1700" b="1" i="1" dirty="0">
                          <a:solidFill>
                            <a:schemeClr val="tx1"/>
                          </a:solidFill>
                          <a:latin typeface="Times New Roman" panose="02020603050405020304" pitchFamily="18" charset="0"/>
                          <a:cs typeface="Times New Roman" panose="02020603050405020304" pitchFamily="18" charset="0"/>
                        </a:rPr>
                        <a:t>ou</a:t>
                      </a:r>
                      <a:r>
                        <a:rPr sz="1700" b="1" i="1" spc="-10" dirty="0">
                          <a:solidFill>
                            <a:schemeClr val="tx1"/>
                          </a:solidFill>
                          <a:latin typeface="Times New Roman" panose="02020603050405020304" pitchFamily="18" charset="0"/>
                          <a:cs typeface="Times New Roman" panose="02020603050405020304" pitchFamily="18" charset="0"/>
                        </a:rPr>
                        <a:t>n</a:t>
                      </a:r>
                      <a:r>
                        <a:rPr sz="1700" b="1" i="1" dirty="0">
                          <a:solidFill>
                            <a:schemeClr val="tx1"/>
                          </a:solidFill>
                          <a:latin typeface="Times New Roman" panose="02020603050405020304" pitchFamily="18" charset="0"/>
                          <a:cs typeface="Times New Roman" panose="02020603050405020304" pitchFamily="18" charset="0"/>
                        </a:rPr>
                        <a:t>t</a:t>
                      </a:r>
                      <a:r>
                        <a:rPr sz="1700" b="1" i="1" spc="-125" dirty="0">
                          <a:solidFill>
                            <a:schemeClr val="tx1"/>
                          </a:solidFill>
                          <a:latin typeface="Times New Roman" panose="02020603050405020304" pitchFamily="18" charset="0"/>
                          <a:cs typeface="Times New Roman" panose="02020603050405020304" pitchFamily="18" charset="0"/>
                        </a:rPr>
                        <a:t> </a:t>
                      </a:r>
                      <a:r>
                        <a:rPr sz="1700" b="1" i="1" dirty="0">
                          <a:solidFill>
                            <a:schemeClr val="tx1"/>
                          </a:solidFill>
                          <a:latin typeface="Times New Roman" panose="02020603050405020304" pitchFamily="18" charset="0"/>
                          <a:cs typeface="Times New Roman" panose="02020603050405020304" pitchFamily="18" charset="0"/>
                        </a:rPr>
                        <a:t>in</a:t>
                      </a:r>
                      <a:r>
                        <a:rPr sz="1700" b="1" i="1" spc="-90" dirty="0">
                          <a:solidFill>
                            <a:schemeClr val="tx1"/>
                          </a:solidFill>
                          <a:latin typeface="Times New Roman" panose="02020603050405020304" pitchFamily="18" charset="0"/>
                          <a:cs typeface="Times New Roman" panose="02020603050405020304" pitchFamily="18" charset="0"/>
                        </a:rPr>
                        <a:t> </a:t>
                      </a:r>
                      <a:r>
                        <a:rPr sz="1700" b="1" i="1" dirty="0">
                          <a:solidFill>
                            <a:schemeClr val="tx1"/>
                          </a:solidFill>
                          <a:latin typeface="Times New Roman" panose="02020603050405020304" pitchFamily="18" charset="0"/>
                          <a:cs typeface="Times New Roman" panose="02020603050405020304" pitchFamily="18" charset="0"/>
                        </a:rPr>
                        <a:t>Rs.)</a:t>
                      </a:r>
                      <a:endParaRPr sz="1700" dirty="0">
                        <a:solidFill>
                          <a:schemeClr val="tx1"/>
                        </a:solidFill>
                        <a:latin typeface="Times New Roman" panose="02020603050405020304" pitchFamily="18" charset="0"/>
                        <a:cs typeface="Times New Roman" panose="02020603050405020304" pitchFamily="18" charset="0"/>
                      </a:endParaRPr>
                    </a:p>
                  </a:txBody>
                  <a:tcPr marL="0" marR="0" marT="11430" marB="0">
                    <a:lnL w="12700" cap="flat" cmpd="sng" algn="ctr">
                      <a:solidFill>
                        <a:srgbClr val="000000"/>
                      </a:solidFill>
                      <a:prstDash val="solid"/>
                      <a:round/>
                      <a:headEnd type="none" w="med" len="med"/>
                      <a:tailEnd type="none" w="med" len="med"/>
                    </a:lnL>
                    <a:lnR w="12700">
                      <a:solidFill>
                        <a:srgbClr val="000000"/>
                      </a:solidFill>
                      <a:prstDash val="solid"/>
                    </a:lnR>
                    <a:lnB w="12700" cap="flat" cmpd="sng" algn="ctr">
                      <a:solidFill>
                        <a:srgbClr val="000000"/>
                      </a:solidFill>
                      <a:prstDash val="solid"/>
                      <a:round/>
                      <a:headEnd type="none" w="med" len="med"/>
                      <a:tailEnd type="none" w="med" len="med"/>
                    </a:lnB>
                    <a:solidFill>
                      <a:schemeClr val="bg1">
                        <a:lumMod val="95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3"/>
                  </a:ext>
                </a:extLst>
              </a:tr>
              <a:tr h="532967">
                <a:tc vMerge="1">
                  <a:txBody>
                    <a:bodyPr/>
                    <a:lstStyle/>
                    <a:p>
                      <a:endParaRPr/>
                    </a:p>
                  </a:txBody>
                  <a:tcPr marL="0" marR="0" marT="0" marB="0">
                    <a:lnR w="12700">
                      <a:solidFill>
                        <a:srgbClr val="000000"/>
                      </a:solidFill>
                      <a:prstDash val="solid"/>
                    </a:lnR>
                    <a:lnT w="12700">
                      <a:solidFill>
                        <a:srgbClr val="000000"/>
                      </a:solidFill>
                      <a:prstDash val="solid"/>
                    </a:lnT>
                  </a:tcPr>
                </a:tc>
                <a:tc gridSpan="2" vMerge="1">
                  <a:txBody>
                    <a:bodyPr/>
                    <a:lstStyle/>
                    <a:p>
                      <a:endParaRPr lang="en-US"/>
                    </a:p>
                  </a:txBody>
                  <a:tcPr/>
                </a:tc>
                <a:tc hMerge="1" vMerge="1">
                  <a:txBody>
                    <a:bodyPr/>
                    <a:lstStyle/>
                    <a:p>
                      <a:endParaRPr lang="en-US"/>
                    </a:p>
                  </a:txBody>
                  <a:tcPr/>
                </a:tc>
                <a:tc gridSpan="5">
                  <a:txBody>
                    <a:bodyPr/>
                    <a:lstStyle/>
                    <a:p>
                      <a:pPr algn="ctr">
                        <a:lnSpc>
                          <a:spcPts val="1920"/>
                        </a:lnSpc>
                        <a:spcBef>
                          <a:spcPts val="90"/>
                        </a:spcBef>
                      </a:pPr>
                      <a:r>
                        <a:rPr sz="1700" b="1" i="1" spc="-5" dirty="0">
                          <a:solidFill>
                            <a:schemeClr val="tx1"/>
                          </a:solidFill>
                          <a:latin typeface="Times New Roman" panose="02020603050405020304" pitchFamily="18" charset="0"/>
                          <a:cs typeface="Times New Roman" panose="02020603050405020304" pitchFamily="18" charset="0"/>
                        </a:rPr>
                        <a:t>Ou</a:t>
                      </a:r>
                      <a:r>
                        <a:rPr sz="1700" b="1" i="1" dirty="0">
                          <a:solidFill>
                            <a:schemeClr val="tx1"/>
                          </a:solidFill>
                          <a:latin typeface="Times New Roman" panose="02020603050405020304" pitchFamily="18" charset="0"/>
                          <a:cs typeface="Times New Roman" panose="02020603050405020304" pitchFamily="18" charset="0"/>
                        </a:rPr>
                        <a:t>t</a:t>
                      </a:r>
                      <a:r>
                        <a:rPr sz="1700" b="1" i="1" spc="-5" dirty="0">
                          <a:solidFill>
                            <a:schemeClr val="tx1"/>
                          </a:solidFill>
                          <a:latin typeface="Times New Roman" panose="02020603050405020304" pitchFamily="18" charset="0"/>
                          <a:cs typeface="Times New Roman" panose="02020603050405020304" pitchFamily="18" charset="0"/>
                        </a:rPr>
                        <a:t>s</a:t>
                      </a:r>
                      <a:r>
                        <a:rPr sz="1700" b="1" i="1" dirty="0">
                          <a:solidFill>
                            <a:schemeClr val="tx1"/>
                          </a:solidFill>
                          <a:latin typeface="Times New Roman" panose="02020603050405020304" pitchFamily="18" charset="0"/>
                          <a:cs typeface="Times New Roman" panose="02020603050405020304" pitchFamily="18" charset="0"/>
                        </a:rPr>
                        <a:t>t</a:t>
                      </a:r>
                      <a:r>
                        <a:rPr sz="1700" b="1" i="1" spc="-5" dirty="0">
                          <a:solidFill>
                            <a:schemeClr val="tx1"/>
                          </a:solidFill>
                          <a:latin typeface="Times New Roman" panose="02020603050405020304" pitchFamily="18" charset="0"/>
                          <a:cs typeface="Times New Roman" panose="02020603050405020304" pitchFamily="18" charset="0"/>
                        </a:rPr>
                        <a:t>andi</a:t>
                      </a:r>
                      <a:r>
                        <a:rPr sz="1700" b="1" i="1" spc="-10" dirty="0">
                          <a:solidFill>
                            <a:schemeClr val="tx1"/>
                          </a:solidFill>
                          <a:latin typeface="Times New Roman" panose="02020603050405020304" pitchFamily="18" charset="0"/>
                          <a:cs typeface="Times New Roman" panose="02020603050405020304" pitchFamily="18" charset="0"/>
                        </a:rPr>
                        <a:t>n</a:t>
                      </a:r>
                      <a:r>
                        <a:rPr sz="1700" b="1" i="1" dirty="0">
                          <a:solidFill>
                            <a:schemeClr val="tx1"/>
                          </a:solidFill>
                          <a:latin typeface="Times New Roman" panose="02020603050405020304" pitchFamily="18" charset="0"/>
                          <a:cs typeface="Times New Roman" panose="02020603050405020304" pitchFamily="18" charset="0"/>
                        </a:rPr>
                        <a:t>g</a:t>
                      </a:r>
                      <a:r>
                        <a:rPr sz="1700" b="1" i="1" spc="-114" dirty="0">
                          <a:solidFill>
                            <a:schemeClr val="tx1"/>
                          </a:solidFill>
                          <a:latin typeface="Times New Roman" panose="02020603050405020304" pitchFamily="18" charset="0"/>
                          <a:cs typeface="Times New Roman" panose="02020603050405020304" pitchFamily="18" charset="0"/>
                        </a:rPr>
                        <a:t> </a:t>
                      </a:r>
                      <a:r>
                        <a:rPr sz="1700" b="1" i="1" dirty="0">
                          <a:solidFill>
                            <a:schemeClr val="tx1"/>
                          </a:solidFill>
                          <a:latin typeface="Times New Roman" panose="02020603050405020304" pitchFamily="18" charset="0"/>
                          <a:cs typeface="Times New Roman" panose="02020603050405020304" pitchFamily="18" charset="0"/>
                        </a:rPr>
                        <a:t>for</a:t>
                      </a:r>
                      <a:r>
                        <a:rPr sz="1700" b="1" i="1" spc="-105" dirty="0">
                          <a:solidFill>
                            <a:schemeClr val="tx1"/>
                          </a:solidFill>
                          <a:latin typeface="Times New Roman" panose="02020603050405020304" pitchFamily="18" charset="0"/>
                          <a:cs typeface="Times New Roman" panose="02020603050405020304" pitchFamily="18" charset="0"/>
                        </a:rPr>
                        <a:t> </a:t>
                      </a:r>
                      <a:r>
                        <a:rPr sz="1700" b="1" i="1" dirty="0">
                          <a:solidFill>
                            <a:schemeClr val="tx1"/>
                          </a:solidFill>
                          <a:latin typeface="Times New Roman" panose="02020603050405020304" pitchFamily="18" charset="0"/>
                          <a:cs typeface="Times New Roman" panose="02020603050405020304" pitchFamily="18" charset="0"/>
                        </a:rPr>
                        <a:t>fol</a:t>
                      </a:r>
                      <a:r>
                        <a:rPr sz="1700" b="1" i="1" spc="-10" dirty="0">
                          <a:solidFill>
                            <a:schemeClr val="tx1"/>
                          </a:solidFill>
                          <a:latin typeface="Times New Roman" panose="02020603050405020304" pitchFamily="18" charset="0"/>
                          <a:cs typeface="Times New Roman" panose="02020603050405020304" pitchFamily="18" charset="0"/>
                        </a:rPr>
                        <a:t>l</a:t>
                      </a:r>
                      <a:r>
                        <a:rPr sz="1700" b="1" i="1" dirty="0">
                          <a:solidFill>
                            <a:schemeClr val="tx1"/>
                          </a:solidFill>
                          <a:latin typeface="Times New Roman" panose="02020603050405020304" pitchFamily="18" charset="0"/>
                          <a:cs typeface="Times New Roman" panose="02020603050405020304" pitchFamily="18" charset="0"/>
                        </a:rPr>
                        <a:t>owing</a:t>
                      </a:r>
                      <a:r>
                        <a:rPr sz="1700" b="1" i="1" spc="-95" dirty="0">
                          <a:solidFill>
                            <a:schemeClr val="tx1"/>
                          </a:solidFill>
                          <a:latin typeface="Times New Roman" panose="02020603050405020304" pitchFamily="18" charset="0"/>
                          <a:cs typeface="Times New Roman" panose="02020603050405020304" pitchFamily="18" charset="0"/>
                        </a:rPr>
                        <a:t> </a:t>
                      </a:r>
                      <a:r>
                        <a:rPr sz="1700" b="1" i="1" dirty="0">
                          <a:solidFill>
                            <a:schemeClr val="tx1"/>
                          </a:solidFill>
                          <a:latin typeface="Times New Roman" panose="02020603050405020304" pitchFamily="18" charset="0"/>
                          <a:cs typeface="Times New Roman" panose="02020603050405020304" pitchFamily="18" charset="0"/>
                        </a:rPr>
                        <a:t>per</a:t>
                      </a:r>
                      <a:r>
                        <a:rPr sz="1700" b="1" i="1" spc="-10" dirty="0">
                          <a:solidFill>
                            <a:schemeClr val="tx1"/>
                          </a:solidFill>
                          <a:latin typeface="Times New Roman" panose="02020603050405020304" pitchFamily="18" charset="0"/>
                          <a:cs typeface="Times New Roman" panose="02020603050405020304" pitchFamily="18" charset="0"/>
                        </a:rPr>
                        <a:t>i</a:t>
                      </a:r>
                      <a:r>
                        <a:rPr sz="1700" b="1" i="1" dirty="0">
                          <a:solidFill>
                            <a:schemeClr val="tx1"/>
                          </a:solidFill>
                          <a:latin typeface="Times New Roman" panose="02020603050405020304" pitchFamily="18" charset="0"/>
                          <a:cs typeface="Times New Roman" panose="02020603050405020304" pitchFamily="18" charset="0"/>
                        </a:rPr>
                        <a:t>ods</a:t>
                      </a:r>
                      <a:r>
                        <a:rPr sz="1700" b="1" i="1" spc="-105" dirty="0">
                          <a:solidFill>
                            <a:schemeClr val="tx1"/>
                          </a:solidFill>
                          <a:latin typeface="Times New Roman" panose="02020603050405020304" pitchFamily="18" charset="0"/>
                          <a:cs typeface="Times New Roman" panose="02020603050405020304" pitchFamily="18" charset="0"/>
                        </a:rPr>
                        <a:t> </a:t>
                      </a:r>
                      <a:r>
                        <a:rPr sz="1700" b="1" i="1" dirty="0">
                          <a:solidFill>
                            <a:schemeClr val="tx1"/>
                          </a:solidFill>
                          <a:latin typeface="Times New Roman" panose="02020603050405020304" pitchFamily="18" charset="0"/>
                          <a:cs typeface="Times New Roman" panose="02020603050405020304" pitchFamily="18" charset="0"/>
                        </a:rPr>
                        <a:t>from</a:t>
                      </a:r>
                      <a:endParaRPr sz="1700" dirty="0">
                        <a:solidFill>
                          <a:schemeClr val="tx1"/>
                        </a:solidFill>
                        <a:latin typeface="Times New Roman" panose="02020603050405020304" pitchFamily="18" charset="0"/>
                        <a:cs typeface="Times New Roman" panose="02020603050405020304" pitchFamily="18" charset="0"/>
                      </a:endParaRPr>
                    </a:p>
                    <a:p>
                      <a:pPr marL="635" algn="ctr">
                        <a:lnSpc>
                          <a:spcPts val="1920"/>
                        </a:lnSpc>
                      </a:pPr>
                      <a:r>
                        <a:rPr sz="1700" b="1" i="1" dirty="0">
                          <a:solidFill>
                            <a:schemeClr val="tx1"/>
                          </a:solidFill>
                          <a:latin typeface="Times New Roman" panose="02020603050405020304" pitchFamily="18" charset="0"/>
                          <a:cs typeface="Times New Roman" panose="02020603050405020304" pitchFamily="18" charset="0"/>
                        </a:rPr>
                        <a:t>d</a:t>
                      </a:r>
                      <a:r>
                        <a:rPr sz="1700" b="1" i="1" spc="-10" dirty="0">
                          <a:solidFill>
                            <a:schemeClr val="tx1"/>
                          </a:solidFill>
                          <a:latin typeface="Times New Roman" panose="02020603050405020304" pitchFamily="18" charset="0"/>
                          <a:cs typeface="Times New Roman" panose="02020603050405020304" pitchFamily="18" charset="0"/>
                        </a:rPr>
                        <a:t>u</a:t>
                      </a:r>
                      <a:r>
                        <a:rPr sz="1700" b="1" i="1" dirty="0">
                          <a:solidFill>
                            <a:schemeClr val="tx1"/>
                          </a:solidFill>
                          <a:latin typeface="Times New Roman" panose="02020603050405020304" pitchFamily="18" charset="0"/>
                          <a:cs typeface="Times New Roman" panose="02020603050405020304" pitchFamily="18" charset="0"/>
                        </a:rPr>
                        <a:t>e</a:t>
                      </a:r>
                      <a:r>
                        <a:rPr sz="1700" b="1" i="1" spc="-85" dirty="0">
                          <a:solidFill>
                            <a:schemeClr val="tx1"/>
                          </a:solidFill>
                          <a:latin typeface="Times New Roman" panose="02020603050405020304" pitchFamily="18" charset="0"/>
                          <a:cs typeface="Times New Roman" panose="02020603050405020304" pitchFamily="18" charset="0"/>
                        </a:rPr>
                        <a:t> </a:t>
                      </a:r>
                      <a:r>
                        <a:rPr sz="1700" b="1" i="1" spc="-10" dirty="0">
                          <a:solidFill>
                            <a:schemeClr val="tx1"/>
                          </a:solidFill>
                          <a:latin typeface="Times New Roman" panose="02020603050405020304" pitchFamily="18" charset="0"/>
                          <a:cs typeface="Times New Roman" panose="02020603050405020304" pitchFamily="18" charset="0"/>
                        </a:rPr>
                        <a:t>d</a:t>
                      </a:r>
                      <a:r>
                        <a:rPr sz="1700" b="1" i="1" spc="-5" dirty="0">
                          <a:solidFill>
                            <a:schemeClr val="tx1"/>
                          </a:solidFill>
                          <a:latin typeface="Times New Roman" panose="02020603050405020304" pitchFamily="18" charset="0"/>
                          <a:cs typeface="Times New Roman" panose="02020603050405020304" pitchFamily="18" charset="0"/>
                        </a:rPr>
                        <a:t>at</a:t>
                      </a:r>
                      <a:r>
                        <a:rPr sz="1700" b="1" i="1" dirty="0">
                          <a:solidFill>
                            <a:schemeClr val="tx1"/>
                          </a:solidFill>
                          <a:latin typeface="Times New Roman" panose="02020603050405020304" pitchFamily="18" charset="0"/>
                          <a:cs typeface="Times New Roman" panose="02020603050405020304" pitchFamily="18" charset="0"/>
                        </a:rPr>
                        <a:t>e</a:t>
                      </a:r>
                      <a:r>
                        <a:rPr sz="1700" b="1" i="1" spc="-110" dirty="0">
                          <a:solidFill>
                            <a:schemeClr val="tx1"/>
                          </a:solidFill>
                          <a:latin typeface="Times New Roman" panose="02020603050405020304" pitchFamily="18" charset="0"/>
                          <a:cs typeface="Times New Roman" panose="02020603050405020304" pitchFamily="18" charset="0"/>
                        </a:rPr>
                        <a:t> </a:t>
                      </a:r>
                      <a:r>
                        <a:rPr sz="1700" b="1" i="1" dirty="0">
                          <a:solidFill>
                            <a:schemeClr val="tx1"/>
                          </a:solidFill>
                          <a:latin typeface="Times New Roman" panose="02020603050405020304" pitchFamily="18" charset="0"/>
                          <a:cs typeface="Times New Roman" panose="02020603050405020304" pitchFamily="18" charset="0"/>
                        </a:rPr>
                        <a:t>of</a:t>
                      </a:r>
                      <a:r>
                        <a:rPr sz="1700" b="1" i="1" spc="-90" dirty="0">
                          <a:solidFill>
                            <a:schemeClr val="tx1"/>
                          </a:solidFill>
                          <a:latin typeface="Times New Roman" panose="02020603050405020304" pitchFamily="18" charset="0"/>
                          <a:cs typeface="Times New Roman" panose="02020603050405020304" pitchFamily="18" charset="0"/>
                        </a:rPr>
                        <a:t> </a:t>
                      </a:r>
                      <a:r>
                        <a:rPr sz="1700" b="1" i="1" dirty="0">
                          <a:solidFill>
                            <a:schemeClr val="tx1"/>
                          </a:solidFill>
                          <a:latin typeface="Times New Roman" panose="02020603050405020304" pitchFamily="18" charset="0"/>
                          <a:cs typeface="Times New Roman" panose="02020603050405020304" pitchFamily="18" charset="0"/>
                        </a:rPr>
                        <a:t>paym</a:t>
                      </a:r>
                      <a:r>
                        <a:rPr sz="1700" b="1" i="1" spc="5" dirty="0">
                          <a:solidFill>
                            <a:schemeClr val="tx1"/>
                          </a:solidFill>
                          <a:latin typeface="Times New Roman" panose="02020603050405020304" pitchFamily="18" charset="0"/>
                          <a:cs typeface="Times New Roman" panose="02020603050405020304" pitchFamily="18" charset="0"/>
                        </a:rPr>
                        <a:t>e</a:t>
                      </a:r>
                      <a:r>
                        <a:rPr sz="1700" b="1" i="1" dirty="0">
                          <a:solidFill>
                            <a:schemeClr val="tx1"/>
                          </a:solidFill>
                          <a:latin typeface="Times New Roman" panose="02020603050405020304" pitchFamily="18" charset="0"/>
                          <a:cs typeface="Times New Roman" panose="02020603050405020304" pitchFamily="18" charset="0"/>
                        </a:rPr>
                        <a:t>nt#</a:t>
                      </a:r>
                      <a:endParaRPr sz="1700" dirty="0">
                        <a:solidFill>
                          <a:schemeClr val="tx1"/>
                        </a:solidFill>
                        <a:latin typeface="Times New Roman" panose="02020603050405020304" pitchFamily="18" charset="0"/>
                        <a:cs typeface="Times New Roman" panose="02020603050405020304" pitchFamily="18" charset="0"/>
                      </a:endParaRPr>
                    </a:p>
                  </a:txBody>
                  <a:tcPr marL="0" marR="0" marT="11430"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18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4"/>
                  </a:ext>
                </a:extLst>
              </a:tr>
              <a:tr h="709390">
                <a:tc vMerge="1">
                  <a:txBody>
                    <a:bodyPr/>
                    <a:lstStyle/>
                    <a:p>
                      <a:endParaRPr/>
                    </a:p>
                  </a:txBody>
                  <a:tcPr marL="0" marR="0" marT="0" marB="0">
                    <a:lnR w="12700">
                      <a:solidFill>
                        <a:srgbClr val="000000"/>
                      </a:solidFill>
                      <a:prstDash val="solid"/>
                    </a:lnR>
                    <a:lnT w="12700">
                      <a:solidFill>
                        <a:srgbClr val="000000"/>
                      </a:solidFill>
                      <a:prstDash val="solid"/>
                    </a:lnT>
                  </a:tcPr>
                </a:tc>
                <a:tc gridSpan="2" vMerge="1">
                  <a:txBody>
                    <a:bodyPr/>
                    <a:lstStyle/>
                    <a:p>
                      <a:endParaRPr lang="en-US"/>
                    </a:p>
                  </a:txBody>
                  <a:tcPr/>
                </a:tc>
                <a:tc hMerge="1" vMerge="1">
                  <a:txBody>
                    <a:bodyPr/>
                    <a:lstStyle/>
                    <a:p>
                      <a:endParaRPr lang="en-US"/>
                    </a:p>
                  </a:txBody>
                  <a:tcPr/>
                </a:tc>
                <a:tc>
                  <a:txBody>
                    <a:bodyPr/>
                    <a:lstStyle/>
                    <a:p>
                      <a:pPr marL="169545" marR="142875" indent="-20320">
                        <a:lnSpc>
                          <a:spcPts val="1800"/>
                        </a:lnSpc>
                        <a:spcBef>
                          <a:spcPts val="350"/>
                        </a:spcBef>
                      </a:pPr>
                      <a:r>
                        <a:rPr sz="1700" b="1" i="1" dirty="0">
                          <a:solidFill>
                            <a:schemeClr val="tx1"/>
                          </a:solidFill>
                          <a:latin typeface="Times New Roman" panose="02020603050405020304" pitchFamily="18" charset="0"/>
                          <a:cs typeface="Times New Roman" panose="02020603050405020304" pitchFamily="18" charset="0"/>
                        </a:rPr>
                        <a:t>Less</a:t>
                      </a:r>
                      <a:r>
                        <a:rPr sz="1700" b="1" i="1" spc="-100" dirty="0">
                          <a:solidFill>
                            <a:schemeClr val="tx1"/>
                          </a:solidFill>
                          <a:latin typeface="Times New Roman" panose="02020603050405020304" pitchFamily="18" charset="0"/>
                          <a:cs typeface="Times New Roman" panose="02020603050405020304" pitchFamily="18" charset="0"/>
                        </a:rPr>
                        <a:t> </a:t>
                      </a:r>
                      <a:r>
                        <a:rPr sz="1700" b="1" i="1" dirty="0">
                          <a:solidFill>
                            <a:schemeClr val="tx1"/>
                          </a:solidFill>
                          <a:latin typeface="Times New Roman" panose="02020603050405020304" pitchFamily="18" charset="0"/>
                          <a:cs typeface="Times New Roman" panose="02020603050405020304" pitchFamily="18" charset="0"/>
                        </a:rPr>
                        <a:t>than  6</a:t>
                      </a:r>
                      <a:r>
                        <a:rPr sz="1700" b="1" i="1" spc="-85" dirty="0">
                          <a:solidFill>
                            <a:schemeClr val="tx1"/>
                          </a:solidFill>
                          <a:latin typeface="Times New Roman" panose="02020603050405020304" pitchFamily="18" charset="0"/>
                          <a:cs typeface="Times New Roman" panose="02020603050405020304" pitchFamily="18" charset="0"/>
                        </a:rPr>
                        <a:t> </a:t>
                      </a:r>
                      <a:r>
                        <a:rPr sz="1700" b="1" i="1" dirty="0">
                          <a:solidFill>
                            <a:schemeClr val="tx1"/>
                          </a:solidFill>
                          <a:latin typeface="Times New Roman" panose="02020603050405020304" pitchFamily="18" charset="0"/>
                          <a:cs typeface="Times New Roman" panose="02020603050405020304" pitchFamily="18" charset="0"/>
                        </a:rPr>
                        <a:t>months</a:t>
                      </a:r>
                      <a:endParaRPr sz="1700" dirty="0">
                        <a:solidFill>
                          <a:schemeClr val="tx1"/>
                        </a:solidFill>
                        <a:latin typeface="Times New Roman" panose="02020603050405020304" pitchFamily="18" charset="0"/>
                        <a:cs typeface="Times New Roman" panose="02020603050405020304" pitchFamily="18" charset="0"/>
                      </a:endParaRPr>
                    </a:p>
                  </a:txBody>
                  <a:tcPr marL="0" marR="0" marT="44450"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135255">
                        <a:lnSpc>
                          <a:spcPts val="1920"/>
                        </a:lnSpc>
                        <a:spcBef>
                          <a:spcPts val="90"/>
                        </a:spcBef>
                      </a:pPr>
                      <a:r>
                        <a:rPr sz="1700" b="1" i="1" dirty="0">
                          <a:solidFill>
                            <a:schemeClr val="tx1"/>
                          </a:solidFill>
                          <a:latin typeface="Times New Roman" panose="02020603050405020304" pitchFamily="18" charset="0"/>
                          <a:cs typeface="Times New Roman" panose="02020603050405020304" pitchFamily="18" charset="0"/>
                        </a:rPr>
                        <a:t>6</a:t>
                      </a:r>
                      <a:r>
                        <a:rPr sz="1700" b="1" i="1" spc="-85" dirty="0">
                          <a:solidFill>
                            <a:schemeClr val="tx1"/>
                          </a:solidFill>
                          <a:latin typeface="Times New Roman" panose="02020603050405020304" pitchFamily="18" charset="0"/>
                          <a:cs typeface="Times New Roman" panose="02020603050405020304" pitchFamily="18" charset="0"/>
                        </a:rPr>
                        <a:t> </a:t>
                      </a:r>
                      <a:r>
                        <a:rPr sz="1700" b="1" i="1" dirty="0">
                          <a:solidFill>
                            <a:schemeClr val="tx1"/>
                          </a:solidFill>
                          <a:latin typeface="Times New Roman" panose="02020603050405020304" pitchFamily="18" charset="0"/>
                          <a:cs typeface="Times New Roman" panose="02020603050405020304" pitchFamily="18" charset="0"/>
                        </a:rPr>
                        <a:t>months</a:t>
                      </a:r>
                      <a:endParaRPr sz="1700" dirty="0">
                        <a:solidFill>
                          <a:schemeClr val="tx1"/>
                        </a:solidFill>
                        <a:latin typeface="Times New Roman" panose="02020603050405020304" pitchFamily="18" charset="0"/>
                        <a:cs typeface="Times New Roman" panose="02020603050405020304" pitchFamily="18" charset="0"/>
                      </a:endParaRPr>
                    </a:p>
                    <a:p>
                      <a:pPr marL="245110">
                        <a:lnSpc>
                          <a:spcPts val="1920"/>
                        </a:lnSpc>
                      </a:pPr>
                      <a:r>
                        <a:rPr sz="1700" b="1" i="1" dirty="0">
                          <a:solidFill>
                            <a:schemeClr val="tx1"/>
                          </a:solidFill>
                          <a:latin typeface="Times New Roman" panose="02020603050405020304" pitchFamily="18" charset="0"/>
                          <a:cs typeface="Times New Roman" panose="02020603050405020304" pitchFamily="18" charset="0"/>
                        </a:rPr>
                        <a:t>-1</a:t>
                      </a:r>
                      <a:r>
                        <a:rPr sz="1700" b="1" i="1" spc="-100" dirty="0">
                          <a:solidFill>
                            <a:schemeClr val="tx1"/>
                          </a:solidFill>
                          <a:latin typeface="Times New Roman" panose="02020603050405020304" pitchFamily="18" charset="0"/>
                          <a:cs typeface="Times New Roman" panose="02020603050405020304" pitchFamily="18" charset="0"/>
                        </a:rPr>
                        <a:t> </a:t>
                      </a:r>
                      <a:r>
                        <a:rPr sz="1700" b="1" i="1" spc="-5" dirty="0">
                          <a:solidFill>
                            <a:schemeClr val="tx1"/>
                          </a:solidFill>
                          <a:latin typeface="Times New Roman" panose="02020603050405020304" pitchFamily="18" charset="0"/>
                          <a:cs typeface="Times New Roman" panose="02020603050405020304" pitchFamily="18" charset="0"/>
                        </a:rPr>
                        <a:t>y</a:t>
                      </a:r>
                      <a:r>
                        <a:rPr sz="1700" b="1" i="1" dirty="0">
                          <a:solidFill>
                            <a:schemeClr val="tx1"/>
                          </a:solidFill>
                          <a:latin typeface="Times New Roman" panose="02020603050405020304" pitchFamily="18" charset="0"/>
                          <a:cs typeface="Times New Roman" panose="02020603050405020304" pitchFamily="18" charset="0"/>
                        </a:rPr>
                        <a:t>e</a:t>
                      </a:r>
                      <a:r>
                        <a:rPr sz="1700" b="1" i="1" spc="-5" dirty="0">
                          <a:solidFill>
                            <a:schemeClr val="tx1"/>
                          </a:solidFill>
                          <a:latin typeface="Times New Roman" panose="02020603050405020304" pitchFamily="18" charset="0"/>
                          <a:cs typeface="Times New Roman" panose="02020603050405020304" pitchFamily="18" charset="0"/>
                        </a:rPr>
                        <a:t>ar</a:t>
                      </a:r>
                      <a:endParaRPr sz="1700" dirty="0">
                        <a:solidFill>
                          <a:schemeClr val="tx1"/>
                        </a:solidFill>
                        <a:latin typeface="Times New Roman" panose="02020603050405020304" pitchFamily="18" charset="0"/>
                        <a:cs typeface="Times New Roman" panose="02020603050405020304" pitchFamily="18" charset="0"/>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156210">
                        <a:lnSpc>
                          <a:spcPct val="100000"/>
                        </a:lnSpc>
                        <a:spcBef>
                          <a:spcPts val="90"/>
                        </a:spcBef>
                      </a:pPr>
                      <a:r>
                        <a:rPr sz="1700" b="1" i="1" dirty="0">
                          <a:solidFill>
                            <a:schemeClr val="tx1"/>
                          </a:solidFill>
                          <a:latin typeface="Times New Roman" panose="02020603050405020304" pitchFamily="18" charset="0"/>
                          <a:cs typeface="Times New Roman" panose="02020603050405020304" pitchFamily="18" charset="0"/>
                        </a:rPr>
                        <a:t>1-2</a:t>
                      </a:r>
                      <a:r>
                        <a:rPr sz="1700" b="1" i="1" spc="-100" dirty="0">
                          <a:solidFill>
                            <a:schemeClr val="tx1"/>
                          </a:solidFill>
                          <a:latin typeface="Times New Roman" panose="02020603050405020304" pitchFamily="18" charset="0"/>
                          <a:cs typeface="Times New Roman" panose="02020603050405020304" pitchFamily="18" charset="0"/>
                        </a:rPr>
                        <a:t> </a:t>
                      </a:r>
                      <a:r>
                        <a:rPr sz="1700" b="1" i="1" spc="-5" dirty="0">
                          <a:solidFill>
                            <a:schemeClr val="tx1"/>
                          </a:solidFill>
                          <a:latin typeface="Times New Roman" panose="02020603050405020304" pitchFamily="18" charset="0"/>
                          <a:cs typeface="Times New Roman" panose="02020603050405020304" pitchFamily="18" charset="0"/>
                        </a:rPr>
                        <a:t>y</a:t>
                      </a:r>
                      <a:r>
                        <a:rPr sz="1700" b="1" i="1" dirty="0">
                          <a:solidFill>
                            <a:schemeClr val="tx1"/>
                          </a:solidFill>
                          <a:latin typeface="Times New Roman" panose="02020603050405020304" pitchFamily="18" charset="0"/>
                          <a:cs typeface="Times New Roman" panose="02020603050405020304" pitchFamily="18" charset="0"/>
                        </a:rPr>
                        <a:t>e</a:t>
                      </a:r>
                      <a:r>
                        <a:rPr sz="1700" b="1" i="1" spc="-5" dirty="0">
                          <a:solidFill>
                            <a:schemeClr val="tx1"/>
                          </a:solidFill>
                          <a:latin typeface="Times New Roman" panose="02020603050405020304" pitchFamily="18" charset="0"/>
                          <a:cs typeface="Times New Roman" panose="02020603050405020304" pitchFamily="18" charset="0"/>
                        </a:rPr>
                        <a:t>ars</a:t>
                      </a:r>
                      <a:endParaRPr sz="1700" dirty="0">
                        <a:solidFill>
                          <a:schemeClr val="tx1"/>
                        </a:solidFill>
                        <a:latin typeface="Times New Roman" panose="02020603050405020304" pitchFamily="18" charset="0"/>
                        <a:cs typeface="Times New Roman" panose="02020603050405020304" pitchFamily="18" charset="0"/>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111125">
                        <a:lnSpc>
                          <a:spcPct val="100000"/>
                        </a:lnSpc>
                        <a:spcBef>
                          <a:spcPts val="90"/>
                        </a:spcBef>
                      </a:pPr>
                      <a:r>
                        <a:rPr sz="1700" b="1" i="1" dirty="0">
                          <a:solidFill>
                            <a:schemeClr val="tx1"/>
                          </a:solidFill>
                          <a:latin typeface="Times New Roman" panose="02020603050405020304" pitchFamily="18" charset="0"/>
                          <a:cs typeface="Times New Roman" panose="02020603050405020304" pitchFamily="18" charset="0"/>
                        </a:rPr>
                        <a:t>2-3</a:t>
                      </a:r>
                      <a:r>
                        <a:rPr sz="1700" b="1" i="1" spc="-100" dirty="0">
                          <a:solidFill>
                            <a:schemeClr val="tx1"/>
                          </a:solidFill>
                          <a:latin typeface="Times New Roman" panose="02020603050405020304" pitchFamily="18" charset="0"/>
                          <a:cs typeface="Times New Roman" panose="02020603050405020304" pitchFamily="18" charset="0"/>
                        </a:rPr>
                        <a:t> </a:t>
                      </a:r>
                      <a:r>
                        <a:rPr sz="1700" b="1" i="1" dirty="0">
                          <a:solidFill>
                            <a:schemeClr val="tx1"/>
                          </a:solidFill>
                          <a:latin typeface="Times New Roman" panose="02020603050405020304" pitchFamily="18" charset="0"/>
                          <a:cs typeface="Times New Roman" panose="02020603050405020304" pitchFamily="18" charset="0"/>
                        </a:rPr>
                        <a:t>years</a:t>
                      </a:r>
                      <a:endParaRPr sz="1700" dirty="0">
                        <a:solidFill>
                          <a:schemeClr val="tx1"/>
                        </a:solidFill>
                        <a:latin typeface="Times New Roman" panose="02020603050405020304" pitchFamily="18" charset="0"/>
                        <a:cs typeface="Times New Roman" panose="02020603050405020304" pitchFamily="18" charset="0"/>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234950" marR="226695" indent="48260" algn="just">
                        <a:lnSpc>
                          <a:spcPts val="1800"/>
                        </a:lnSpc>
                        <a:spcBef>
                          <a:spcPts val="350"/>
                        </a:spcBef>
                      </a:pPr>
                      <a:r>
                        <a:rPr sz="1700" b="1" i="1" spc="-190" dirty="0">
                          <a:solidFill>
                            <a:schemeClr val="tx1"/>
                          </a:solidFill>
                          <a:latin typeface="Times New Roman" panose="02020603050405020304" pitchFamily="18" charset="0"/>
                          <a:cs typeface="Times New Roman" panose="02020603050405020304" pitchFamily="18" charset="0"/>
                        </a:rPr>
                        <a:t>More </a:t>
                      </a:r>
                      <a:r>
                        <a:rPr sz="1700" b="1" i="1" spc="-185" dirty="0">
                          <a:solidFill>
                            <a:schemeClr val="tx1"/>
                          </a:solidFill>
                          <a:latin typeface="Times New Roman" panose="02020603050405020304" pitchFamily="18" charset="0"/>
                          <a:cs typeface="Times New Roman" panose="02020603050405020304" pitchFamily="18" charset="0"/>
                        </a:rPr>
                        <a:t> </a:t>
                      </a:r>
                      <a:r>
                        <a:rPr sz="1700" b="1" i="1" dirty="0">
                          <a:solidFill>
                            <a:schemeClr val="tx1"/>
                          </a:solidFill>
                          <a:latin typeface="Times New Roman" panose="02020603050405020304" pitchFamily="18" charset="0"/>
                          <a:cs typeface="Times New Roman" panose="02020603050405020304" pitchFamily="18" charset="0"/>
                        </a:rPr>
                        <a:t>than</a:t>
                      </a:r>
                      <a:r>
                        <a:rPr sz="1700" b="1" i="1" spc="-100" dirty="0">
                          <a:solidFill>
                            <a:schemeClr val="tx1"/>
                          </a:solidFill>
                          <a:latin typeface="Times New Roman" panose="02020603050405020304" pitchFamily="18" charset="0"/>
                          <a:cs typeface="Times New Roman" panose="02020603050405020304" pitchFamily="18" charset="0"/>
                        </a:rPr>
                        <a:t> </a:t>
                      </a:r>
                      <a:r>
                        <a:rPr sz="1700" b="1" i="1" dirty="0">
                          <a:solidFill>
                            <a:schemeClr val="tx1"/>
                          </a:solidFill>
                          <a:latin typeface="Times New Roman" panose="02020603050405020304" pitchFamily="18" charset="0"/>
                          <a:cs typeface="Times New Roman" panose="02020603050405020304" pitchFamily="18" charset="0"/>
                        </a:rPr>
                        <a:t>3 </a:t>
                      </a:r>
                      <a:r>
                        <a:rPr sz="1700" b="1" i="1" spc="-165" dirty="0">
                          <a:solidFill>
                            <a:schemeClr val="tx1"/>
                          </a:solidFill>
                          <a:latin typeface="Times New Roman" panose="02020603050405020304" pitchFamily="18" charset="0"/>
                          <a:cs typeface="Times New Roman" panose="02020603050405020304" pitchFamily="18" charset="0"/>
                        </a:rPr>
                        <a:t>years</a:t>
                      </a:r>
                      <a:endParaRPr sz="1700" dirty="0">
                        <a:solidFill>
                          <a:schemeClr val="tx1"/>
                        </a:solidFill>
                        <a:latin typeface="Times New Roman" panose="02020603050405020304" pitchFamily="18" charset="0"/>
                        <a:cs typeface="Times New Roman" panose="02020603050405020304" pitchFamily="18" charset="0"/>
                      </a:endParaRPr>
                    </a:p>
                  </a:txBody>
                  <a:tcPr marL="0" marR="0" marT="444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247015">
                        <a:lnSpc>
                          <a:spcPct val="100000"/>
                        </a:lnSpc>
                        <a:spcBef>
                          <a:spcPts val="90"/>
                        </a:spcBef>
                      </a:pPr>
                      <a:r>
                        <a:rPr sz="1700" b="1" i="1" spc="-170" dirty="0">
                          <a:solidFill>
                            <a:schemeClr val="tx1"/>
                          </a:solidFill>
                          <a:latin typeface="Times New Roman" panose="02020603050405020304" pitchFamily="18" charset="0"/>
                          <a:cs typeface="Times New Roman" panose="02020603050405020304" pitchFamily="18" charset="0"/>
                        </a:rPr>
                        <a:t>Total</a:t>
                      </a:r>
                      <a:endParaRPr sz="1700" dirty="0">
                        <a:solidFill>
                          <a:schemeClr val="tx1"/>
                        </a:solidFill>
                        <a:latin typeface="Times New Roman" panose="02020603050405020304" pitchFamily="18" charset="0"/>
                        <a:cs typeface="Times New Roman" panose="02020603050405020304" pitchFamily="18" charset="0"/>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5"/>
                  </a:ext>
                </a:extLst>
              </a:tr>
              <a:tr h="3108977">
                <a:tc vMerge="1">
                  <a:txBody>
                    <a:bodyPr/>
                    <a:lstStyle/>
                    <a:p>
                      <a:endParaRPr/>
                    </a:p>
                  </a:txBody>
                  <a:tcPr marL="0" marR="0" marT="0" marB="0">
                    <a:lnR w="12700">
                      <a:solidFill>
                        <a:srgbClr val="000000"/>
                      </a:solidFill>
                      <a:prstDash val="solid"/>
                    </a:lnR>
                    <a:lnT w="12700">
                      <a:solidFill>
                        <a:srgbClr val="000000"/>
                      </a:solidFill>
                      <a:prstDash val="solid"/>
                    </a:lnT>
                  </a:tcPr>
                </a:tc>
                <a:tc gridSpan="2">
                  <a:txBody>
                    <a:bodyPr/>
                    <a:lstStyle/>
                    <a:p>
                      <a:pPr marL="36830">
                        <a:lnSpc>
                          <a:spcPts val="1655"/>
                        </a:lnSpc>
                      </a:pPr>
                      <a:r>
                        <a:rPr lang="en-US" sz="1700" b="1" i="1" dirty="0">
                          <a:solidFill>
                            <a:schemeClr val="tx1"/>
                          </a:solidFill>
                          <a:latin typeface="Times New Roman" panose="02020603050405020304" pitchFamily="18" charset="0"/>
                          <a:cs typeface="Times New Roman" panose="02020603050405020304" pitchFamily="18" charset="0"/>
                        </a:rPr>
                        <a:t>(</a:t>
                      </a:r>
                      <a:r>
                        <a:rPr lang="en-US" sz="1700" b="1" i="1" spc="-5" dirty="0">
                          <a:solidFill>
                            <a:schemeClr val="tx1"/>
                          </a:solidFill>
                          <a:latin typeface="Times New Roman" panose="02020603050405020304" pitchFamily="18" charset="0"/>
                          <a:cs typeface="Times New Roman" panose="02020603050405020304" pitchFamily="18" charset="0"/>
                        </a:rPr>
                        <a:t>i</a:t>
                      </a:r>
                      <a:r>
                        <a:rPr lang="en-US" sz="1700" b="1" i="1" dirty="0">
                          <a:solidFill>
                            <a:schemeClr val="tx1"/>
                          </a:solidFill>
                          <a:latin typeface="Times New Roman" panose="02020603050405020304" pitchFamily="18" charset="0"/>
                          <a:cs typeface="Times New Roman" panose="02020603050405020304" pitchFamily="18" charset="0"/>
                        </a:rPr>
                        <a:t>)</a:t>
                      </a:r>
                      <a:r>
                        <a:rPr lang="en-US" sz="1700" b="1" i="1" spc="-85" dirty="0">
                          <a:solidFill>
                            <a:schemeClr val="tx1"/>
                          </a:solidFill>
                          <a:latin typeface="Times New Roman" panose="02020603050405020304" pitchFamily="18" charset="0"/>
                          <a:cs typeface="Times New Roman" panose="02020603050405020304" pitchFamily="18" charset="0"/>
                        </a:rPr>
                        <a:t> </a:t>
                      </a:r>
                      <a:r>
                        <a:rPr lang="en-US" sz="1700" b="1" i="1" dirty="0">
                          <a:solidFill>
                            <a:schemeClr val="tx1"/>
                          </a:solidFill>
                          <a:latin typeface="Times New Roman" panose="02020603050405020304" pitchFamily="18" charset="0"/>
                          <a:cs typeface="Times New Roman" panose="02020603050405020304" pitchFamily="18" charset="0"/>
                        </a:rPr>
                        <a:t>Un</a:t>
                      </a:r>
                      <a:r>
                        <a:rPr lang="en-US" sz="1700" b="1" i="1" spc="-5" dirty="0">
                          <a:solidFill>
                            <a:schemeClr val="tx1"/>
                          </a:solidFill>
                          <a:latin typeface="Times New Roman" panose="02020603050405020304" pitchFamily="18" charset="0"/>
                          <a:cs typeface="Times New Roman" panose="02020603050405020304" pitchFamily="18" charset="0"/>
                        </a:rPr>
                        <a:t>dispute</a:t>
                      </a:r>
                      <a:r>
                        <a:rPr lang="en-US" sz="1700" b="1" i="1" dirty="0">
                          <a:solidFill>
                            <a:schemeClr val="tx1"/>
                          </a:solidFill>
                          <a:latin typeface="Times New Roman" panose="02020603050405020304" pitchFamily="18" charset="0"/>
                          <a:cs typeface="Times New Roman" panose="02020603050405020304" pitchFamily="18" charset="0"/>
                        </a:rPr>
                        <a:t>d</a:t>
                      </a:r>
                      <a:r>
                        <a:rPr lang="en-US" sz="1700" b="1" i="1" spc="-125" dirty="0">
                          <a:solidFill>
                            <a:schemeClr val="tx1"/>
                          </a:solidFill>
                          <a:latin typeface="Times New Roman" panose="02020603050405020304" pitchFamily="18" charset="0"/>
                          <a:cs typeface="Times New Roman" panose="02020603050405020304" pitchFamily="18" charset="0"/>
                        </a:rPr>
                        <a:t> </a:t>
                      </a:r>
                      <a:r>
                        <a:rPr lang="en-US" sz="1700" b="1" i="1" spc="-100" dirty="0">
                          <a:solidFill>
                            <a:schemeClr val="tx1"/>
                          </a:solidFill>
                          <a:latin typeface="Times New Roman" panose="02020603050405020304" pitchFamily="18" charset="0"/>
                          <a:cs typeface="Times New Roman" panose="02020603050405020304" pitchFamily="18" charset="0"/>
                        </a:rPr>
                        <a:t>T</a:t>
                      </a:r>
                      <a:r>
                        <a:rPr lang="en-US" sz="1700" b="1" i="1" dirty="0">
                          <a:solidFill>
                            <a:schemeClr val="tx1"/>
                          </a:solidFill>
                          <a:latin typeface="Times New Roman" panose="02020603050405020304" pitchFamily="18" charset="0"/>
                          <a:cs typeface="Times New Roman" panose="02020603050405020304" pitchFamily="18" charset="0"/>
                        </a:rPr>
                        <a:t>rade</a:t>
                      </a:r>
                      <a:r>
                        <a:rPr lang="en-US" sz="1700" b="1" i="1" spc="-85" dirty="0">
                          <a:solidFill>
                            <a:schemeClr val="tx1"/>
                          </a:solidFill>
                          <a:latin typeface="Times New Roman" panose="02020603050405020304" pitchFamily="18" charset="0"/>
                          <a:cs typeface="Times New Roman" panose="02020603050405020304" pitchFamily="18" charset="0"/>
                        </a:rPr>
                        <a:t> </a:t>
                      </a:r>
                      <a:r>
                        <a:rPr lang="en-US" sz="1700" b="1" i="1" spc="-10" dirty="0">
                          <a:solidFill>
                            <a:schemeClr val="tx1"/>
                          </a:solidFill>
                          <a:latin typeface="Times New Roman" panose="02020603050405020304" pitchFamily="18" charset="0"/>
                          <a:cs typeface="Times New Roman" panose="02020603050405020304" pitchFamily="18" charset="0"/>
                        </a:rPr>
                        <a:t>r</a:t>
                      </a:r>
                      <a:r>
                        <a:rPr lang="en-US" sz="1700" b="1" i="1" spc="-5" dirty="0">
                          <a:solidFill>
                            <a:schemeClr val="tx1"/>
                          </a:solidFill>
                          <a:latin typeface="Times New Roman" panose="02020603050405020304" pitchFamily="18" charset="0"/>
                          <a:cs typeface="Times New Roman" panose="02020603050405020304" pitchFamily="18" charset="0"/>
                        </a:rPr>
                        <a:t>e</a:t>
                      </a:r>
                      <a:r>
                        <a:rPr lang="en-US" sz="1700" b="1" i="1" dirty="0">
                          <a:solidFill>
                            <a:schemeClr val="tx1"/>
                          </a:solidFill>
                          <a:latin typeface="Times New Roman" panose="02020603050405020304" pitchFamily="18" charset="0"/>
                          <a:cs typeface="Times New Roman" panose="02020603050405020304" pitchFamily="18" charset="0"/>
                        </a:rPr>
                        <a:t>c</a:t>
                      </a:r>
                      <a:r>
                        <a:rPr lang="en-US" sz="1700" b="1" i="1" spc="-5" dirty="0">
                          <a:solidFill>
                            <a:schemeClr val="tx1"/>
                          </a:solidFill>
                          <a:latin typeface="Times New Roman" panose="02020603050405020304" pitchFamily="18" charset="0"/>
                          <a:cs typeface="Times New Roman" panose="02020603050405020304" pitchFamily="18" charset="0"/>
                        </a:rPr>
                        <a:t>eivables</a:t>
                      </a:r>
                      <a:endParaRPr lang="en-US" sz="1700" dirty="0">
                        <a:solidFill>
                          <a:schemeClr val="tx1"/>
                        </a:solidFill>
                        <a:latin typeface="Times New Roman" panose="02020603050405020304" pitchFamily="18" charset="0"/>
                        <a:cs typeface="Times New Roman" panose="02020603050405020304" pitchFamily="18" charset="0"/>
                      </a:endParaRPr>
                    </a:p>
                    <a:p>
                      <a:pPr marL="36830">
                        <a:lnSpc>
                          <a:spcPts val="1800"/>
                        </a:lnSpc>
                      </a:pPr>
                      <a:r>
                        <a:rPr lang="en-US" sz="1700" b="1" i="1" dirty="0">
                          <a:solidFill>
                            <a:schemeClr val="tx1"/>
                          </a:solidFill>
                          <a:latin typeface="Times New Roman" panose="02020603050405020304" pitchFamily="18" charset="0"/>
                          <a:cs typeface="Times New Roman" panose="02020603050405020304" pitchFamily="18" charset="0"/>
                        </a:rPr>
                        <a:t>–</a:t>
                      </a:r>
                      <a:r>
                        <a:rPr lang="en-US" sz="1700" b="1" i="1" spc="-90" dirty="0">
                          <a:solidFill>
                            <a:schemeClr val="tx1"/>
                          </a:solidFill>
                          <a:latin typeface="Times New Roman" panose="02020603050405020304" pitchFamily="18" charset="0"/>
                          <a:cs typeface="Times New Roman" panose="02020603050405020304" pitchFamily="18" charset="0"/>
                        </a:rPr>
                        <a:t> </a:t>
                      </a:r>
                      <a:r>
                        <a:rPr lang="en-US" sz="1700" b="1" i="1" spc="-5" dirty="0">
                          <a:solidFill>
                            <a:schemeClr val="tx1"/>
                          </a:solidFill>
                          <a:latin typeface="Times New Roman" panose="02020603050405020304" pitchFamily="18" charset="0"/>
                          <a:cs typeface="Times New Roman" panose="02020603050405020304" pitchFamily="18" charset="0"/>
                        </a:rPr>
                        <a:t>considere</a:t>
                      </a:r>
                      <a:r>
                        <a:rPr lang="en-US" sz="1700" b="1" i="1" dirty="0">
                          <a:solidFill>
                            <a:schemeClr val="tx1"/>
                          </a:solidFill>
                          <a:latin typeface="Times New Roman" panose="02020603050405020304" pitchFamily="18" charset="0"/>
                          <a:cs typeface="Times New Roman" panose="02020603050405020304" pitchFamily="18" charset="0"/>
                        </a:rPr>
                        <a:t>d</a:t>
                      </a:r>
                      <a:r>
                        <a:rPr lang="en-US" sz="1700" b="1" i="1" spc="-114" dirty="0">
                          <a:solidFill>
                            <a:schemeClr val="tx1"/>
                          </a:solidFill>
                          <a:latin typeface="Times New Roman" panose="02020603050405020304" pitchFamily="18" charset="0"/>
                          <a:cs typeface="Times New Roman" panose="02020603050405020304" pitchFamily="18" charset="0"/>
                        </a:rPr>
                        <a:t> </a:t>
                      </a:r>
                      <a:r>
                        <a:rPr lang="en-US" sz="1700" b="1" i="1" dirty="0">
                          <a:solidFill>
                            <a:schemeClr val="tx1"/>
                          </a:solidFill>
                          <a:latin typeface="Times New Roman" panose="02020603050405020304" pitchFamily="18" charset="0"/>
                          <a:cs typeface="Times New Roman" panose="02020603050405020304" pitchFamily="18" charset="0"/>
                        </a:rPr>
                        <a:t>go</a:t>
                      </a:r>
                      <a:r>
                        <a:rPr lang="en-US" sz="1700" b="1" i="1" spc="-10" dirty="0">
                          <a:solidFill>
                            <a:schemeClr val="tx1"/>
                          </a:solidFill>
                          <a:latin typeface="Times New Roman" panose="02020603050405020304" pitchFamily="18" charset="0"/>
                          <a:cs typeface="Times New Roman" panose="02020603050405020304" pitchFamily="18" charset="0"/>
                        </a:rPr>
                        <a:t>o</a:t>
                      </a:r>
                      <a:r>
                        <a:rPr lang="en-US" sz="1700" b="1" i="1" dirty="0">
                          <a:solidFill>
                            <a:schemeClr val="tx1"/>
                          </a:solidFill>
                          <a:latin typeface="Times New Roman" panose="02020603050405020304" pitchFamily="18" charset="0"/>
                          <a:cs typeface="Times New Roman" panose="02020603050405020304" pitchFamily="18" charset="0"/>
                        </a:rPr>
                        <a:t>d</a:t>
                      </a:r>
                      <a:endParaRPr lang="en-US" sz="1700" dirty="0">
                        <a:solidFill>
                          <a:schemeClr val="tx1"/>
                        </a:solidFill>
                        <a:latin typeface="Times New Roman" panose="02020603050405020304" pitchFamily="18" charset="0"/>
                        <a:cs typeface="Times New Roman" panose="02020603050405020304" pitchFamily="18" charset="0"/>
                      </a:endParaRPr>
                    </a:p>
                    <a:p>
                      <a:pPr marL="36830" marR="40005">
                        <a:lnSpc>
                          <a:spcPct val="88300"/>
                        </a:lnSpc>
                        <a:spcBef>
                          <a:spcPts val="114"/>
                        </a:spcBef>
                        <a:buAutoNum type="romanLcParenBoth" startAt="2"/>
                        <a:tabLst>
                          <a:tab pos="302895" algn="l"/>
                        </a:tabLst>
                      </a:pPr>
                      <a:r>
                        <a:rPr lang="en-US" sz="1700" b="1" i="1" dirty="0">
                          <a:solidFill>
                            <a:schemeClr val="tx1"/>
                          </a:solidFill>
                          <a:latin typeface="Times New Roman" panose="02020603050405020304" pitchFamily="18" charset="0"/>
                          <a:cs typeface="Times New Roman" panose="02020603050405020304" pitchFamily="18" charset="0"/>
                        </a:rPr>
                        <a:t>U</a:t>
                      </a:r>
                      <a:r>
                        <a:rPr lang="en-US" sz="1700" b="1" i="1" spc="-10" dirty="0">
                          <a:solidFill>
                            <a:schemeClr val="tx1"/>
                          </a:solidFill>
                          <a:latin typeface="Times New Roman" panose="02020603050405020304" pitchFamily="18" charset="0"/>
                          <a:cs typeface="Times New Roman" panose="02020603050405020304" pitchFamily="18" charset="0"/>
                        </a:rPr>
                        <a:t>n</a:t>
                      </a:r>
                      <a:r>
                        <a:rPr lang="en-US" sz="1700" b="1" i="1" dirty="0">
                          <a:solidFill>
                            <a:schemeClr val="tx1"/>
                          </a:solidFill>
                          <a:latin typeface="Times New Roman" panose="02020603050405020304" pitchFamily="18" charset="0"/>
                          <a:cs typeface="Times New Roman" panose="02020603050405020304" pitchFamily="18" charset="0"/>
                        </a:rPr>
                        <a:t>d</a:t>
                      </a:r>
                      <a:r>
                        <a:rPr lang="en-US" sz="1700" b="1" i="1" spc="-10" dirty="0">
                          <a:solidFill>
                            <a:schemeClr val="tx1"/>
                          </a:solidFill>
                          <a:latin typeface="Times New Roman" panose="02020603050405020304" pitchFamily="18" charset="0"/>
                          <a:cs typeface="Times New Roman" panose="02020603050405020304" pitchFamily="18" charset="0"/>
                        </a:rPr>
                        <a:t>i</a:t>
                      </a:r>
                      <a:r>
                        <a:rPr lang="en-US" sz="1700" b="1" i="1" spc="-5" dirty="0">
                          <a:solidFill>
                            <a:schemeClr val="tx1"/>
                          </a:solidFill>
                          <a:latin typeface="Times New Roman" panose="02020603050405020304" pitchFamily="18" charset="0"/>
                          <a:cs typeface="Times New Roman" panose="02020603050405020304" pitchFamily="18" charset="0"/>
                        </a:rPr>
                        <a:t>spute</a:t>
                      </a:r>
                      <a:r>
                        <a:rPr lang="en-US" sz="1700" b="1" i="1" dirty="0">
                          <a:solidFill>
                            <a:schemeClr val="tx1"/>
                          </a:solidFill>
                          <a:latin typeface="Times New Roman" panose="02020603050405020304" pitchFamily="18" charset="0"/>
                          <a:cs typeface="Times New Roman" panose="02020603050405020304" pitchFamily="18" charset="0"/>
                        </a:rPr>
                        <a:t>d</a:t>
                      </a:r>
                      <a:r>
                        <a:rPr lang="en-US" sz="1700" b="1" i="1" spc="-120" dirty="0">
                          <a:solidFill>
                            <a:schemeClr val="tx1"/>
                          </a:solidFill>
                          <a:latin typeface="Times New Roman" panose="02020603050405020304" pitchFamily="18" charset="0"/>
                          <a:cs typeface="Times New Roman" panose="02020603050405020304" pitchFamily="18" charset="0"/>
                        </a:rPr>
                        <a:t> </a:t>
                      </a:r>
                      <a:r>
                        <a:rPr lang="en-US" sz="1700" b="1" i="1" spc="-100" dirty="0">
                          <a:solidFill>
                            <a:schemeClr val="tx1"/>
                          </a:solidFill>
                          <a:latin typeface="Times New Roman" panose="02020603050405020304" pitchFamily="18" charset="0"/>
                          <a:cs typeface="Times New Roman" panose="02020603050405020304" pitchFamily="18" charset="0"/>
                        </a:rPr>
                        <a:t>T</a:t>
                      </a:r>
                      <a:r>
                        <a:rPr lang="en-US" sz="1700" b="1" i="1" dirty="0">
                          <a:solidFill>
                            <a:schemeClr val="tx1"/>
                          </a:solidFill>
                          <a:latin typeface="Times New Roman" panose="02020603050405020304" pitchFamily="18" charset="0"/>
                          <a:cs typeface="Times New Roman" panose="02020603050405020304" pitchFamily="18" charset="0"/>
                        </a:rPr>
                        <a:t>ra</a:t>
                      </a:r>
                      <a:r>
                        <a:rPr lang="en-US" sz="1700" b="1" i="1" spc="-5" dirty="0">
                          <a:solidFill>
                            <a:schemeClr val="tx1"/>
                          </a:solidFill>
                          <a:latin typeface="Times New Roman" panose="02020603050405020304" pitchFamily="18" charset="0"/>
                          <a:cs typeface="Times New Roman" panose="02020603050405020304" pitchFamily="18" charset="0"/>
                        </a:rPr>
                        <a:t>d</a:t>
                      </a:r>
                      <a:r>
                        <a:rPr lang="en-US" sz="1700" b="1" i="1" dirty="0">
                          <a:solidFill>
                            <a:schemeClr val="tx1"/>
                          </a:solidFill>
                          <a:latin typeface="Times New Roman" panose="02020603050405020304" pitchFamily="18" charset="0"/>
                          <a:cs typeface="Times New Roman" panose="02020603050405020304" pitchFamily="18" charset="0"/>
                        </a:rPr>
                        <a:t>e  Rec</a:t>
                      </a:r>
                      <a:r>
                        <a:rPr lang="en-US" sz="1700" b="1" i="1" spc="-5" dirty="0">
                          <a:solidFill>
                            <a:schemeClr val="tx1"/>
                          </a:solidFill>
                          <a:latin typeface="Times New Roman" panose="02020603050405020304" pitchFamily="18" charset="0"/>
                          <a:cs typeface="Times New Roman" panose="02020603050405020304" pitchFamily="18" charset="0"/>
                        </a:rPr>
                        <a:t>eivable</a:t>
                      </a:r>
                      <a:r>
                        <a:rPr lang="en-US" sz="1700" b="1" i="1" dirty="0">
                          <a:solidFill>
                            <a:schemeClr val="tx1"/>
                          </a:solidFill>
                          <a:latin typeface="Times New Roman" panose="02020603050405020304" pitchFamily="18" charset="0"/>
                          <a:cs typeface="Times New Roman" panose="02020603050405020304" pitchFamily="18" charset="0"/>
                        </a:rPr>
                        <a:t>s</a:t>
                      </a:r>
                      <a:r>
                        <a:rPr lang="en-US" sz="1700" b="1" i="1" spc="-120" dirty="0">
                          <a:solidFill>
                            <a:schemeClr val="tx1"/>
                          </a:solidFill>
                          <a:latin typeface="Times New Roman" panose="02020603050405020304" pitchFamily="18" charset="0"/>
                          <a:cs typeface="Times New Roman" panose="02020603050405020304" pitchFamily="18" charset="0"/>
                        </a:rPr>
                        <a:t> </a:t>
                      </a:r>
                      <a:r>
                        <a:rPr lang="en-US" sz="1700" b="1" i="1" dirty="0">
                          <a:solidFill>
                            <a:schemeClr val="tx1"/>
                          </a:solidFill>
                          <a:latin typeface="Times New Roman" panose="02020603050405020304" pitchFamily="18" charset="0"/>
                          <a:cs typeface="Times New Roman" panose="02020603050405020304" pitchFamily="18" charset="0"/>
                        </a:rPr>
                        <a:t>–</a:t>
                      </a:r>
                      <a:r>
                        <a:rPr lang="en-US" sz="1700" b="1" i="1" spc="-90" dirty="0">
                          <a:solidFill>
                            <a:schemeClr val="tx1"/>
                          </a:solidFill>
                          <a:latin typeface="Times New Roman" panose="02020603050405020304" pitchFamily="18" charset="0"/>
                          <a:cs typeface="Times New Roman" panose="02020603050405020304" pitchFamily="18" charset="0"/>
                        </a:rPr>
                        <a:t> </a:t>
                      </a:r>
                      <a:r>
                        <a:rPr lang="en-US" sz="1700" b="1" i="1" dirty="0">
                          <a:solidFill>
                            <a:schemeClr val="tx1"/>
                          </a:solidFill>
                          <a:latin typeface="Times New Roman" panose="02020603050405020304" pitchFamily="18" charset="0"/>
                          <a:cs typeface="Times New Roman" panose="02020603050405020304" pitchFamily="18" charset="0"/>
                        </a:rPr>
                        <a:t>which</a:t>
                      </a:r>
                      <a:r>
                        <a:rPr lang="en-US" sz="1700" b="1" i="1" spc="-100" dirty="0">
                          <a:solidFill>
                            <a:schemeClr val="tx1"/>
                          </a:solidFill>
                          <a:latin typeface="Times New Roman" panose="02020603050405020304" pitchFamily="18" charset="0"/>
                          <a:cs typeface="Times New Roman" panose="02020603050405020304" pitchFamily="18" charset="0"/>
                        </a:rPr>
                        <a:t> </a:t>
                      </a:r>
                      <a:r>
                        <a:rPr lang="en-US" sz="1700" b="1" i="1" dirty="0">
                          <a:solidFill>
                            <a:schemeClr val="tx1"/>
                          </a:solidFill>
                          <a:latin typeface="Times New Roman" panose="02020603050405020304" pitchFamily="18" charset="0"/>
                          <a:cs typeface="Times New Roman" panose="02020603050405020304" pitchFamily="18" charset="0"/>
                        </a:rPr>
                        <a:t>h</a:t>
                      </a:r>
                      <a:r>
                        <a:rPr lang="en-US" sz="1700" b="1" i="1" spc="5" dirty="0">
                          <a:solidFill>
                            <a:schemeClr val="tx1"/>
                          </a:solidFill>
                          <a:latin typeface="Times New Roman" panose="02020603050405020304" pitchFamily="18" charset="0"/>
                          <a:cs typeface="Times New Roman" panose="02020603050405020304" pitchFamily="18" charset="0"/>
                        </a:rPr>
                        <a:t>a</a:t>
                      </a:r>
                      <a:r>
                        <a:rPr lang="en-US" sz="1700" b="1" i="1" dirty="0">
                          <a:solidFill>
                            <a:schemeClr val="tx1"/>
                          </a:solidFill>
                          <a:latin typeface="Times New Roman" panose="02020603050405020304" pitchFamily="18" charset="0"/>
                          <a:cs typeface="Times New Roman" panose="02020603050405020304" pitchFamily="18" charset="0"/>
                        </a:rPr>
                        <a:t>ve  </a:t>
                      </a:r>
                      <a:r>
                        <a:rPr lang="en-US" sz="1700" b="1" i="1" spc="-5" dirty="0">
                          <a:solidFill>
                            <a:schemeClr val="tx1"/>
                          </a:solidFill>
                          <a:latin typeface="Times New Roman" panose="02020603050405020304" pitchFamily="18" charset="0"/>
                          <a:cs typeface="Times New Roman" panose="02020603050405020304" pitchFamily="18" charset="0"/>
                        </a:rPr>
                        <a:t>sign</a:t>
                      </a:r>
                      <a:r>
                        <a:rPr lang="en-US" sz="1700" b="1" i="1" spc="-15" dirty="0">
                          <a:solidFill>
                            <a:schemeClr val="tx1"/>
                          </a:solidFill>
                          <a:latin typeface="Times New Roman" panose="02020603050405020304" pitchFamily="18" charset="0"/>
                          <a:cs typeface="Times New Roman" panose="02020603050405020304" pitchFamily="18" charset="0"/>
                        </a:rPr>
                        <a:t>i</a:t>
                      </a:r>
                      <a:r>
                        <a:rPr lang="en-US" sz="1700" b="1" i="1" dirty="0">
                          <a:solidFill>
                            <a:schemeClr val="tx1"/>
                          </a:solidFill>
                          <a:latin typeface="Times New Roman" panose="02020603050405020304" pitchFamily="18" charset="0"/>
                          <a:cs typeface="Times New Roman" panose="02020603050405020304" pitchFamily="18" charset="0"/>
                        </a:rPr>
                        <a:t>ficant</a:t>
                      </a:r>
                      <a:r>
                        <a:rPr lang="en-US" sz="1700" b="1" i="1" spc="-110" dirty="0">
                          <a:solidFill>
                            <a:schemeClr val="tx1"/>
                          </a:solidFill>
                          <a:latin typeface="Times New Roman" panose="02020603050405020304" pitchFamily="18" charset="0"/>
                          <a:cs typeface="Times New Roman" panose="02020603050405020304" pitchFamily="18" charset="0"/>
                        </a:rPr>
                        <a:t> </a:t>
                      </a:r>
                      <a:r>
                        <a:rPr lang="en-US" sz="1700" b="1" i="1" dirty="0">
                          <a:solidFill>
                            <a:schemeClr val="tx1"/>
                          </a:solidFill>
                          <a:latin typeface="Times New Roman" panose="02020603050405020304" pitchFamily="18" charset="0"/>
                          <a:cs typeface="Times New Roman" panose="02020603050405020304" pitchFamily="18" charset="0"/>
                        </a:rPr>
                        <a:t>i</a:t>
                      </a:r>
                      <a:r>
                        <a:rPr lang="en-US" sz="1700" b="1" i="1" spc="-10" dirty="0">
                          <a:solidFill>
                            <a:schemeClr val="tx1"/>
                          </a:solidFill>
                          <a:latin typeface="Times New Roman" panose="02020603050405020304" pitchFamily="18" charset="0"/>
                          <a:cs typeface="Times New Roman" panose="02020603050405020304" pitchFamily="18" charset="0"/>
                        </a:rPr>
                        <a:t>n</a:t>
                      </a:r>
                      <a:r>
                        <a:rPr lang="en-US" sz="1700" b="1" i="1" spc="-5" dirty="0">
                          <a:solidFill>
                            <a:schemeClr val="tx1"/>
                          </a:solidFill>
                          <a:latin typeface="Times New Roman" panose="02020603050405020304" pitchFamily="18" charset="0"/>
                          <a:cs typeface="Times New Roman" panose="02020603050405020304" pitchFamily="18" charset="0"/>
                        </a:rPr>
                        <a:t>cre</a:t>
                      </a:r>
                      <a:r>
                        <a:rPr lang="en-US" sz="1700" b="1" i="1" dirty="0">
                          <a:solidFill>
                            <a:schemeClr val="tx1"/>
                          </a:solidFill>
                          <a:latin typeface="Times New Roman" panose="02020603050405020304" pitchFamily="18" charset="0"/>
                          <a:cs typeface="Times New Roman" panose="02020603050405020304" pitchFamily="18" charset="0"/>
                        </a:rPr>
                        <a:t>a</a:t>
                      </a:r>
                      <a:r>
                        <a:rPr lang="en-US" sz="1700" b="1" i="1" spc="-5" dirty="0">
                          <a:solidFill>
                            <a:schemeClr val="tx1"/>
                          </a:solidFill>
                          <a:latin typeface="Times New Roman" panose="02020603050405020304" pitchFamily="18" charset="0"/>
                          <a:cs typeface="Times New Roman" panose="02020603050405020304" pitchFamily="18" charset="0"/>
                        </a:rPr>
                        <a:t>s</a:t>
                      </a:r>
                      <a:r>
                        <a:rPr lang="en-US" sz="1700" b="1" i="1" dirty="0">
                          <a:solidFill>
                            <a:schemeClr val="tx1"/>
                          </a:solidFill>
                          <a:latin typeface="Times New Roman" panose="02020603050405020304" pitchFamily="18" charset="0"/>
                          <a:cs typeface="Times New Roman" panose="02020603050405020304" pitchFamily="18" charset="0"/>
                        </a:rPr>
                        <a:t>e</a:t>
                      </a:r>
                      <a:r>
                        <a:rPr lang="en-US" sz="1700" b="1" i="1" spc="-100" dirty="0">
                          <a:solidFill>
                            <a:schemeClr val="tx1"/>
                          </a:solidFill>
                          <a:latin typeface="Times New Roman" panose="02020603050405020304" pitchFamily="18" charset="0"/>
                          <a:cs typeface="Times New Roman" panose="02020603050405020304" pitchFamily="18" charset="0"/>
                        </a:rPr>
                        <a:t> </a:t>
                      </a:r>
                      <a:r>
                        <a:rPr lang="en-US" sz="1700" b="1" i="1" dirty="0">
                          <a:solidFill>
                            <a:schemeClr val="tx1"/>
                          </a:solidFill>
                          <a:latin typeface="Times New Roman" panose="02020603050405020304" pitchFamily="18" charset="0"/>
                          <a:cs typeface="Times New Roman" panose="02020603050405020304" pitchFamily="18" charset="0"/>
                        </a:rPr>
                        <a:t>in</a:t>
                      </a:r>
                      <a:r>
                        <a:rPr lang="en-US" sz="1700" b="1" i="1" spc="-95" dirty="0">
                          <a:solidFill>
                            <a:schemeClr val="tx1"/>
                          </a:solidFill>
                          <a:latin typeface="Times New Roman" panose="02020603050405020304" pitchFamily="18" charset="0"/>
                          <a:cs typeface="Times New Roman" panose="02020603050405020304" pitchFamily="18" charset="0"/>
                        </a:rPr>
                        <a:t> </a:t>
                      </a:r>
                      <a:r>
                        <a:rPr lang="en-US" sz="1700" b="1" i="1" spc="-5" dirty="0">
                          <a:solidFill>
                            <a:schemeClr val="tx1"/>
                          </a:solidFill>
                          <a:latin typeface="Times New Roman" panose="02020603050405020304" pitchFamily="18" charset="0"/>
                          <a:cs typeface="Times New Roman" panose="02020603050405020304" pitchFamily="18" charset="0"/>
                        </a:rPr>
                        <a:t>cred</a:t>
                      </a:r>
                      <a:r>
                        <a:rPr lang="en-US" sz="1700" b="1" i="1" spc="-10" dirty="0">
                          <a:solidFill>
                            <a:schemeClr val="tx1"/>
                          </a:solidFill>
                          <a:latin typeface="Times New Roman" panose="02020603050405020304" pitchFamily="18" charset="0"/>
                          <a:cs typeface="Times New Roman" panose="02020603050405020304" pitchFamily="18" charset="0"/>
                        </a:rPr>
                        <a:t>i</a:t>
                      </a:r>
                      <a:r>
                        <a:rPr lang="en-US" sz="1700" b="1" i="1" dirty="0">
                          <a:solidFill>
                            <a:schemeClr val="tx1"/>
                          </a:solidFill>
                          <a:latin typeface="Times New Roman" panose="02020603050405020304" pitchFamily="18" charset="0"/>
                          <a:cs typeface="Times New Roman" panose="02020603050405020304" pitchFamily="18" charset="0"/>
                        </a:rPr>
                        <a:t>t</a:t>
                      </a:r>
                      <a:r>
                        <a:rPr lang="en-US" sz="1700" b="1" i="1" spc="-100" dirty="0">
                          <a:solidFill>
                            <a:schemeClr val="tx1"/>
                          </a:solidFill>
                          <a:latin typeface="Times New Roman" panose="02020603050405020304" pitchFamily="18" charset="0"/>
                          <a:cs typeface="Times New Roman" panose="02020603050405020304" pitchFamily="18" charset="0"/>
                        </a:rPr>
                        <a:t> </a:t>
                      </a:r>
                      <a:r>
                        <a:rPr lang="en-US" sz="1700" b="1" i="1" dirty="0">
                          <a:solidFill>
                            <a:schemeClr val="tx1"/>
                          </a:solidFill>
                          <a:latin typeface="Times New Roman" panose="02020603050405020304" pitchFamily="18" charset="0"/>
                          <a:cs typeface="Times New Roman" panose="02020603050405020304" pitchFamily="18" charset="0"/>
                        </a:rPr>
                        <a:t>r</a:t>
                      </a:r>
                      <a:r>
                        <a:rPr lang="en-US" sz="1700" b="1" i="1" spc="-10" dirty="0">
                          <a:solidFill>
                            <a:schemeClr val="tx1"/>
                          </a:solidFill>
                          <a:latin typeface="Times New Roman" panose="02020603050405020304" pitchFamily="18" charset="0"/>
                          <a:cs typeface="Times New Roman" panose="02020603050405020304" pitchFamily="18" charset="0"/>
                        </a:rPr>
                        <a:t>i</a:t>
                      </a:r>
                      <a:r>
                        <a:rPr lang="en-US" sz="1700" b="1" i="1" spc="-5" dirty="0">
                          <a:solidFill>
                            <a:schemeClr val="tx1"/>
                          </a:solidFill>
                          <a:latin typeface="Times New Roman" panose="02020603050405020304" pitchFamily="18" charset="0"/>
                          <a:cs typeface="Times New Roman" panose="02020603050405020304" pitchFamily="18" charset="0"/>
                        </a:rPr>
                        <a:t>sk</a:t>
                      </a:r>
                      <a:endParaRPr lang="en-US" sz="1700" dirty="0">
                        <a:solidFill>
                          <a:schemeClr val="tx1"/>
                        </a:solidFill>
                        <a:latin typeface="Times New Roman" panose="02020603050405020304" pitchFamily="18" charset="0"/>
                        <a:cs typeface="Times New Roman" panose="02020603050405020304" pitchFamily="18" charset="0"/>
                      </a:endParaRPr>
                    </a:p>
                    <a:p>
                      <a:pPr marL="36830" marR="299720">
                        <a:lnSpc>
                          <a:spcPts val="1800"/>
                        </a:lnSpc>
                        <a:spcBef>
                          <a:spcPts val="20"/>
                        </a:spcBef>
                        <a:buAutoNum type="romanLcParenBoth" startAt="2"/>
                        <a:tabLst>
                          <a:tab pos="351155" algn="l"/>
                        </a:tabLst>
                      </a:pPr>
                      <a:r>
                        <a:rPr lang="en-US" sz="1700" b="1" i="1" dirty="0">
                          <a:solidFill>
                            <a:schemeClr val="tx1"/>
                          </a:solidFill>
                          <a:latin typeface="Times New Roman" panose="02020603050405020304" pitchFamily="18" charset="0"/>
                          <a:cs typeface="Times New Roman" panose="02020603050405020304" pitchFamily="18" charset="0"/>
                        </a:rPr>
                        <a:t>Und</a:t>
                      </a:r>
                      <a:r>
                        <a:rPr lang="en-US" sz="1700" b="1" i="1" spc="-10" dirty="0">
                          <a:solidFill>
                            <a:schemeClr val="tx1"/>
                          </a:solidFill>
                          <a:latin typeface="Times New Roman" panose="02020603050405020304" pitchFamily="18" charset="0"/>
                          <a:cs typeface="Times New Roman" panose="02020603050405020304" pitchFamily="18" charset="0"/>
                        </a:rPr>
                        <a:t>i</a:t>
                      </a:r>
                      <a:r>
                        <a:rPr lang="en-US" sz="1700" b="1" i="1" spc="-5" dirty="0">
                          <a:solidFill>
                            <a:schemeClr val="tx1"/>
                          </a:solidFill>
                          <a:latin typeface="Times New Roman" panose="02020603050405020304" pitchFamily="18" charset="0"/>
                          <a:cs typeface="Times New Roman" panose="02020603050405020304" pitchFamily="18" charset="0"/>
                        </a:rPr>
                        <a:t>sput</a:t>
                      </a:r>
                      <a:r>
                        <a:rPr lang="en-US" sz="1700" b="1" i="1" dirty="0">
                          <a:solidFill>
                            <a:schemeClr val="tx1"/>
                          </a:solidFill>
                          <a:latin typeface="Times New Roman" panose="02020603050405020304" pitchFamily="18" charset="0"/>
                          <a:cs typeface="Times New Roman" panose="02020603050405020304" pitchFamily="18" charset="0"/>
                        </a:rPr>
                        <a:t>ed</a:t>
                      </a:r>
                      <a:r>
                        <a:rPr lang="en-US" sz="1700" b="1" i="1" spc="-114" dirty="0">
                          <a:solidFill>
                            <a:schemeClr val="tx1"/>
                          </a:solidFill>
                          <a:latin typeface="Times New Roman" panose="02020603050405020304" pitchFamily="18" charset="0"/>
                          <a:cs typeface="Times New Roman" panose="02020603050405020304" pitchFamily="18" charset="0"/>
                        </a:rPr>
                        <a:t> </a:t>
                      </a:r>
                      <a:r>
                        <a:rPr lang="en-US" sz="1700" b="1" i="1" spc="-100" dirty="0">
                          <a:solidFill>
                            <a:schemeClr val="tx1"/>
                          </a:solidFill>
                          <a:latin typeface="Times New Roman" panose="02020603050405020304" pitchFamily="18" charset="0"/>
                          <a:cs typeface="Times New Roman" panose="02020603050405020304" pitchFamily="18" charset="0"/>
                        </a:rPr>
                        <a:t>T</a:t>
                      </a:r>
                      <a:r>
                        <a:rPr lang="en-US" sz="1700" b="1" i="1" dirty="0">
                          <a:solidFill>
                            <a:schemeClr val="tx1"/>
                          </a:solidFill>
                          <a:latin typeface="Times New Roman" panose="02020603050405020304" pitchFamily="18" charset="0"/>
                          <a:cs typeface="Times New Roman" panose="02020603050405020304" pitchFamily="18" charset="0"/>
                        </a:rPr>
                        <a:t>rade  Rec</a:t>
                      </a:r>
                      <a:r>
                        <a:rPr lang="en-US" sz="1700" b="1" i="1" spc="-5" dirty="0">
                          <a:solidFill>
                            <a:schemeClr val="tx1"/>
                          </a:solidFill>
                          <a:latin typeface="Times New Roman" panose="02020603050405020304" pitchFamily="18" charset="0"/>
                          <a:cs typeface="Times New Roman" panose="02020603050405020304" pitchFamily="18" charset="0"/>
                        </a:rPr>
                        <a:t>eivable</a:t>
                      </a:r>
                      <a:r>
                        <a:rPr lang="en-US" sz="1700" b="1" i="1" dirty="0">
                          <a:solidFill>
                            <a:schemeClr val="tx1"/>
                          </a:solidFill>
                          <a:latin typeface="Times New Roman" panose="02020603050405020304" pitchFamily="18" charset="0"/>
                          <a:cs typeface="Times New Roman" panose="02020603050405020304" pitchFamily="18" charset="0"/>
                        </a:rPr>
                        <a:t>s</a:t>
                      </a:r>
                      <a:r>
                        <a:rPr lang="en-US" sz="1700" b="1" i="1" spc="-120" dirty="0">
                          <a:solidFill>
                            <a:schemeClr val="tx1"/>
                          </a:solidFill>
                          <a:latin typeface="Times New Roman" panose="02020603050405020304" pitchFamily="18" charset="0"/>
                          <a:cs typeface="Times New Roman" panose="02020603050405020304" pitchFamily="18" charset="0"/>
                        </a:rPr>
                        <a:t> </a:t>
                      </a:r>
                      <a:r>
                        <a:rPr lang="en-US" sz="1700" b="1" i="1" dirty="0">
                          <a:solidFill>
                            <a:schemeClr val="tx1"/>
                          </a:solidFill>
                          <a:latin typeface="Times New Roman" panose="02020603050405020304" pitchFamily="18" charset="0"/>
                          <a:cs typeface="Times New Roman" panose="02020603050405020304" pitchFamily="18" charset="0"/>
                        </a:rPr>
                        <a:t>–</a:t>
                      </a:r>
                      <a:r>
                        <a:rPr lang="en-US" sz="1700" b="1" i="1" spc="-90" dirty="0">
                          <a:solidFill>
                            <a:schemeClr val="tx1"/>
                          </a:solidFill>
                          <a:latin typeface="Times New Roman" panose="02020603050405020304" pitchFamily="18" charset="0"/>
                          <a:cs typeface="Times New Roman" panose="02020603050405020304" pitchFamily="18" charset="0"/>
                        </a:rPr>
                        <a:t> </a:t>
                      </a:r>
                      <a:r>
                        <a:rPr lang="en-US" sz="1700" b="1" i="1" dirty="0">
                          <a:solidFill>
                            <a:schemeClr val="tx1"/>
                          </a:solidFill>
                          <a:latin typeface="Times New Roman" panose="02020603050405020304" pitchFamily="18" charset="0"/>
                          <a:cs typeface="Times New Roman" panose="02020603050405020304" pitchFamily="18" charset="0"/>
                        </a:rPr>
                        <a:t>credit</a:t>
                      </a:r>
                      <a:r>
                        <a:rPr lang="en-US" sz="1700" b="1" i="1" spc="-100" dirty="0">
                          <a:solidFill>
                            <a:schemeClr val="tx1"/>
                          </a:solidFill>
                          <a:latin typeface="Times New Roman" panose="02020603050405020304" pitchFamily="18" charset="0"/>
                          <a:cs typeface="Times New Roman" panose="02020603050405020304" pitchFamily="18" charset="0"/>
                        </a:rPr>
                        <a:t> </a:t>
                      </a:r>
                      <a:r>
                        <a:rPr lang="en-US" sz="1700" b="1" i="1" dirty="0">
                          <a:solidFill>
                            <a:schemeClr val="tx1"/>
                          </a:solidFill>
                          <a:latin typeface="Times New Roman" panose="02020603050405020304" pitchFamily="18" charset="0"/>
                          <a:cs typeface="Times New Roman" panose="02020603050405020304" pitchFamily="18" charset="0"/>
                        </a:rPr>
                        <a:t>imp</a:t>
                      </a:r>
                      <a:r>
                        <a:rPr lang="en-US" sz="1700" b="1" i="1" spc="5" dirty="0">
                          <a:solidFill>
                            <a:schemeClr val="tx1"/>
                          </a:solidFill>
                          <a:latin typeface="Times New Roman" panose="02020603050405020304" pitchFamily="18" charset="0"/>
                          <a:cs typeface="Times New Roman" panose="02020603050405020304" pitchFamily="18" charset="0"/>
                        </a:rPr>
                        <a:t>a</a:t>
                      </a:r>
                      <a:r>
                        <a:rPr lang="en-US" sz="1700" b="1" i="1" dirty="0">
                          <a:solidFill>
                            <a:schemeClr val="tx1"/>
                          </a:solidFill>
                          <a:latin typeface="Times New Roman" panose="02020603050405020304" pitchFamily="18" charset="0"/>
                          <a:cs typeface="Times New Roman" panose="02020603050405020304" pitchFamily="18" charset="0"/>
                        </a:rPr>
                        <a:t>i</a:t>
                      </a:r>
                      <a:r>
                        <a:rPr lang="en-US" sz="1700" b="1" i="1" spc="-10" dirty="0">
                          <a:solidFill>
                            <a:schemeClr val="tx1"/>
                          </a:solidFill>
                          <a:latin typeface="Times New Roman" panose="02020603050405020304" pitchFamily="18" charset="0"/>
                          <a:cs typeface="Times New Roman" panose="02020603050405020304" pitchFamily="18" charset="0"/>
                        </a:rPr>
                        <a:t>r</a:t>
                      </a:r>
                      <a:r>
                        <a:rPr lang="en-US" sz="1700" b="1" i="1" dirty="0">
                          <a:solidFill>
                            <a:schemeClr val="tx1"/>
                          </a:solidFill>
                          <a:latin typeface="Times New Roman" panose="02020603050405020304" pitchFamily="18" charset="0"/>
                          <a:cs typeface="Times New Roman" panose="02020603050405020304" pitchFamily="18" charset="0"/>
                        </a:rPr>
                        <a:t>ed</a:t>
                      </a:r>
                      <a:endParaRPr lang="en-US" sz="1700" dirty="0">
                        <a:solidFill>
                          <a:schemeClr val="tx1"/>
                        </a:solidFill>
                        <a:latin typeface="Times New Roman" panose="02020603050405020304" pitchFamily="18" charset="0"/>
                        <a:cs typeface="Times New Roman" panose="02020603050405020304" pitchFamily="18" charset="0"/>
                      </a:endParaRPr>
                    </a:p>
                    <a:p>
                      <a:pPr marL="351155" indent="-314960">
                        <a:lnSpc>
                          <a:spcPts val="1660"/>
                        </a:lnSpc>
                        <a:buAutoNum type="romanLcParenBoth" startAt="2"/>
                        <a:tabLst>
                          <a:tab pos="351790" algn="l"/>
                        </a:tabLst>
                      </a:pPr>
                      <a:r>
                        <a:rPr lang="en-US" sz="1700" b="1" i="1" dirty="0">
                          <a:solidFill>
                            <a:schemeClr val="tx1"/>
                          </a:solidFill>
                          <a:latin typeface="Times New Roman" panose="02020603050405020304" pitchFamily="18" charset="0"/>
                          <a:cs typeface="Times New Roman" panose="02020603050405020304" pitchFamily="18" charset="0"/>
                        </a:rPr>
                        <a:t>D</a:t>
                      </a:r>
                      <a:r>
                        <a:rPr lang="en-US" sz="1700" b="1" i="1" spc="-5" dirty="0">
                          <a:solidFill>
                            <a:schemeClr val="tx1"/>
                          </a:solidFill>
                          <a:latin typeface="Times New Roman" panose="02020603050405020304" pitchFamily="18" charset="0"/>
                          <a:cs typeface="Times New Roman" panose="02020603050405020304" pitchFamily="18" charset="0"/>
                        </a:rPr>
                        <a:t>isput</a:t>
                      </a:r>
                      <a:r>
                        <a:rPr lang="en-US" sz="1700" b="1" i="1" dirty="0">
                          <a:solidFill>
                            <a:schemeClr val="tx1"/>
                          </a:solidFill>
                          <a:latin typeface="Times New Roman" panose="02020603050405020304" pitchFamily="18" charset="0"/>
                          <a:cs typeface="Times New Roman" panose="02020603050405020304" pitchFamily="18" charset="0"/>
                        </a:rPr>
                        <a:t>ed</a:t>
                      </a:r>
                      <a:r>
                        <a:rPr lang="en-US" sz="1700" b="1" i="1" spc="-114" dirty="0">
                          <a:solidFill>
                            <a:schemeClr val="tx1"/>
                          </a:solidFill>
                          <a:latin typeface="Times New Roman" panose="02020603050405020304" pitchFamily="18" charset="0"/>
                          <a:cs typeface="Times New Roman" panose="02020603050405020304" pitchFamily="18" charset="0"/>
                        </a:rPr>
                        <a:t> </a:t>
                      </a:r>
                      <a:r>
                        <a:rPr lang="en-US" sz="1700" b="1" i="1" spc="-100" dirty="0">
                          <a:solidFill>
                            <a:schemeClr val="tx1"/>
                          </a:solidFill>
                          <a:latin typeface="Times New Roman" panose="02020603050405020304" pitchFamily="18" charset="0"/>
                          <a:cs typeface="Times New Roman" panose="02020603050405020304" pitchFamily="18" charset="0"/>
                        </a:rPr>
                        <a:t>T</a:t>
                      </a:r>
                      <a:r>
                        <a:rPr lang="en-US" sz="1700" b="1" i="1" dirty="0">
                          <a:solidFill>
                            <a:schemeClr val="tx1"/>
                          </a:solidFill>
                          <a:latin typeface="Times New Roman" panose="02020603050405020304" pitchFamily="18" charset="0"/>
                          <a:cs typeface="Times New Roman" panose="02020603050405020304" pitchFamily="18" charset="0"/>
                        </a:rPr>
                        <a:t>rade</a:t>
                      </a:r>
                      <a:r>
                        <a:rPr lang="en-US" sz="1700" b="1" i="1" spc="-100" dirty="0">
                          <a:solidFill>
                            <a:schemeClr val="tx1"/>
                          </a:solidFill>
                          <a:latin typeface="Times New Roman" panose="02020603050405020304" pitchFamily="18" charset="0"/>
                          <a:cs typeface="Times New Roman" panose="02020603050405020304" pitchFamily="18" charset="0"/>
                        </a:rPr>
                        <a:t> </a:t>
                      </a:r>
                      <a:r>
                        <a:rPr lang="en-US" sz="1700" b="1" i="1" dirty="0">
                          <a:solidFill>
                            <a:schemeClr val="tx1"/>
                          </a:solidFill>
                          <a:latin typeface="Times New Roman" panose="02020603050405020304" pitchFamily="18" charset="0"/>
                          <a:cs typeface="Times New Roman" panose="02020603050405020304" pitchFamily="18" charset="0"/>
                        </a:rPr>
                        <a:t>Rec</a:t>
                      </a:r>
                      <a:r>
                        <a:rPr lang="en-US" sz="1700" b="1" i="1" spc="-5" dirty="0">
                          <a:solidFill>
                            <a:schemeClr val="tx1"/>
                          </a:solidFill>
                          <a:latin typeface="Times New Roman" panose="02020603050405020304" pitchFamily="18" charset="0"/>
                          <a:cs typeface="Times New Roman" panose="02020603050405020304" pitchFamily="18" charset="0"/>
                        </a:rPr>
                        <a:t>eivable</a:t>
                      </a:r>
                      <a:r>
                        <a:rPr lang="en-US" sz="1700" b="1" i="1" spc="-10" dirty="0">
                          <a:solidFill>
                            <a:schemeClr val="tx1"/>
                          </a:solidFill>
                          <a:latin typeface="Times New Roman" panose="02020603050405020304" pitchFamily="18" charset="0"/>
                          <a:cs typeface="Times New Roman" panose="02020603050405020304" pitchFamily="18" charset="0"/>
                        </a:rPr>
                        <a:t>s</a:t>
                      </a:r>
                      <a:r>
                        <a:rPr lang="en-US" sz="1700" b="1" i="1" dirty="0">
                          <a:solidFill>
                            <a:schemeClr val="tx1"/>
                          </a:solidFill>
                          <a:latin typeface="Times New Roman" panose="02020603050405020304" pitchFamily="18" charset="0"/>
                          <a:cs typeface="Times New Roman" panose="02020603050405020304" pitchFamily="18" charset="0"/>
                        </a:rPr>
                        <a:t>–</a:t>
                      </a:r>
                      <a:endParaRPr lang="en-US" sz="1700" dirty="0">
                        <a:solidFill>
                          <a:schemeClr val="tx1"/>
                        </a:solidFill>
                        <a:latin typeface="Times New Roman" panose="02020603050405020304" pitchFamily="18" charset="0"/>
                        <a:cs typeface="Times New Roman" panose="02020603050405020304" pitchFamily="18" charset="0"/>
                      </a:endParaRPr>
                    </a:p>
                    <a:p>
                      <a:pPr marL="36830">
                        <a:lnSpc>
                          <a:spcPts val="1800"/>
                        </a:lnSpc>
                      </a:pPr>
                      <a:r>
                        <a:rPr lang="en-US" sz="1700" b="1" i="1" spc="-5" dirty="0">
                          <a:solidFill>
                            <a:schemeClr val="tx1"/>
                          </a:solidFill>
                          <a:latin typeface="Times New Roman" panose="02020603050405020304" pitchFamily="18" charset="0"/>
                          <a:cs typeface="Times New Roman" panose="02020603050405020304" pitchFamily="18" charset="0"/>
                        </a:rPr>
                        <a:t>cons</a:t>
                      </a:r>
                      <a:r>
                        <a:rPr lang="en-US" sz="1700" b="1" i="1" spc="-10" dirty="0">
                          <a:solidFill>
                            <a:schemeClr val="tx1"/>
                          </a:solidFill>
                          <a:latin typeface="Times New Roman" panose="02020603050405020304" pitchFamily="18" charset="0"/>
                          <a:cs typeface="Times New Roman" panose="02020603050405020304" pitchFamily="18" charset="0"/>
                        </a:rPr>
                        <a:t>i</a:t>
                      </a:r>
                      <a:r>
                        <a:rPr lang="en-US" sz="1700" b="1" i="1" dirty="0">
                          <a:solidFill>
                            <a:schemeClr val="tx1"/>
                          </a:solidFill>
                          <a:latin typeface="Times New Roman" panose="02020603050405020304" pitchFamily="18" charset="0"/>
                          <a:cs typeface="Times New Roman" panose="02020603050405020304" pitchFamily="18" charset="0"/>
                        </a:rPr>
                        <a:t>de</a:t>
                      </a:r>
                      <a:r>
                        <a:rPr lang="en-US" sz="1700" b="1" i="1" spc="-10" dirty="0">
                          <a:solidFill>
                            <a:schemeClr val="tx1"/>
                          </a:solidFill>
                          <a:latin typeface="Times New Roman" panose="02020603050405020304" pitchFamily="18" charset="0"/>
                          <a:cs typeface="Times New Roman" panose="02020603050405020304" pitchFamily="18" charset="0"/>
                        </a:rPr>
                        <a:t>r</a:t>
                      </a:r>
                      <a:r>
                        <a:rPr lang="en-US" sz="1700" b="1" i="1" spc="-5" dirty="0">
                          <a:solidFill>
                            <a:schemeClr val="tx1"/>
                          </a:solidFill>
                          <a:latin typeface="Times New Roman" panose="02020603050405020304" pitchFamily="18" charset="0"/>
                          <a:cs typeface="Times New Roman" panose="02020603050405020304" pitchFamily="18" charset="0"/>
                        </a:rPr>
                        <a:t>e</a:t>
                      </a:r>
                      <a:r>
                        <a:rPr lang="en-US" sz="1700" b="1" i="1" dirty="0">
                          <a:solidFill>
                            <a:schemeClr val="tx1"/>
                          </a:solidFill>
                          <a:latin typeface="Times New Roman" panose="02020603050405020304" pitchFamily="18" charset="0"/>
                          <a:cs typeface="Times New Roman" panose="02020603050405020304" pitchFamily="18" charset="0"/>
                        </a:rPr>
                        <a:t>d</a:t>
                      </a:r>
                      <a:r>
                        <a:rPr lang="en-US" sz="1700" b="1" i="1" spc="-114" dirty="0">
                          <a:solidFill>
                            <a:schemeClr val="tx1"/>
                          </a:solidFill>
                          <a:latin typeface="Times New Roman" panose="02020603050405020304" pitchFamily="18" charset="0"/>
                          <a:cs typeface="Times New Roman" panose="02020603050405020304" pitchFamily="18" charset="0"/>
                        </a:rPr>
                        <a:t> </a:t>
                      </a:r>
                      <a:r>
                        <a:rPr lang="en-US" sz="1700" b="1" i="1" dirty="0">
                          <a:solidFill>
                            <a:schemeClr val="tx1"/>
                          </a:solidFill>
                          <a:latin typeface="Times New Roman" panose="02020603050405020304" pitchFamily="18" charset="0"/>
                          <a:cs typeface="Times New Roman" panose="02020603050405020304" pitchFamily="18" charset="0"/>
                        </a:rPr>
                        <a:t>g</a:t>
                      </a:r>
                      <a:r>
                        <a:rPr lang="en-US" sz="1700" b="1" i="1" spc="-10" dirty="0">
                          <a:solidFill>
                            <a:schemeClr val="tx1"/>
                          </a:solidFill>
                          <a:latin typeface="Times New Roman" panose="02020603050405020304" pitchFamily="18" charset="0"/>
                          <a:cs typeface="Times New Roman" panose="02020603050405020304" pitchFamily="18" charset="0"/>
                        </a:rPr>
                        <a:t>o</a:t>
                      </a:r>
                      <a:r>
                        <a:rPr lang="en-US" sz="1700" b="1" i="1" dirty="0">
                          <a:solidFill>
                            <a:schemeClr val="tx1"/>
                          </a:solidFill>
                          <a:latin typeface="Times New Roman" panose="02020603050405020304" pitchFamily="18" charset="0"/>
                          <a:cs typeface="Times New Roman" panose="02020603050405020304" pitchFamily="18" charset="0"/>
                        </a:rPr>
                        <a:t>od</a:t>
                      </a:r>
                      <a:endParaRPr lang="en-US" sz="1700" dirty="0">
                        <a:solidFill>
                          <a:schemeClr val="tx1"/>
                        </a:solidFill>
                        <a:latin typeface="Times New Roman" panose="02020603050405020304" pitchFamily="18" charset="0"/>
                        <a:cs typeface="Times New Roman" panose="02020603050405020304" pitchFamily="18" charset="0"/>
                      </a:endParaRPr>
                    </a:p>
                    <a:p>
                      <a:pPr marL="36830" marR="31750">
                        <a:lnSpc>
                          <a:spcPts val="1800"/>
                        </a:lnSpc>
                        <a:spcBef>
                          <a:spcPts val="145"/>
                        </a:spcBef>
                        <a:buAutoNum type="romanLcParenBoth" startAt="5"/>
                        <a:tabLst>
                          <a:tab pos="302260" algn="l"/>
                        </a:tabLst>
                      </a:pPr>
                      <a:r>
                        <a:rPr lang="en-US" sz="1700" b="1" i="1" dirty="0">
                          <a:solidFill>
                            <a:schemeClr val="tx1"/>
                          </a:solidFill>
                          <a:latin typeface="Times New Roman" panose="02020603050405020304" pitchFamily="18" charset="0"/>
                          <a:cs typeface="Times New Roman" panose="02020603050405020304" pitchFamily="18" charset="0"/>
                        </a:rPr>
                        <a:t>D</a:t>
                      </a:r>
                      <a:r>
                        <a:rPr lang="en-US" sz="1700" b="1" i="1" spc="-5" dirty="0">
                          <a:solidFill>
                            <a:schemeClr val="tx1"/>
                          </a:solidFill>
                          <a:latin typeface="Times New Roman" panose="02020603050405020304" pitchFamily="18" charset="0"/>
                          <a:cs typeface="Times New Roman" panose="02020603050405020304" pitchFamily="18" charset="0"/>
                        </a:rPr>
                        <a:t>isput</a:t>
                      </a:r>
                      <a:r>
                        <a:rPr lang="en-US" sz="1700" b="1" i="1" dirty="0">
                          <a:solidFill>
                            <a:schemeClr val="tx1"/>
                          </a:solidFill>
                          <a:latin typeface="Times New Roman" panose="02020603050405020304" pitchFamily="18" charset="0"/>
                          <a:cs typeface="Times New Roman" panose="02020603050405020304" pitchFamily="18" charset="0"/>
                        </a:rPr>
                        <a:t>ed</a:t>
                      </a:r>
                      <a:r>
                        <a:rPr lang="en-US" sz="1700" b="1" i="1" spc="-114" dirty="0">
                          <a:solidFill>
                            <a:schemeClr val="tx1"/>
                          </a:solidFill>
                          <a:latin typeface="Times New Roman" panose="02020603050405020304" pitchFamily="18" charset="0"/>
                          <a:cs typeface="Times New Roman" panose="02020603050405020304" pitchFamily="18" charset="0"/>
                        </a:rPr>
                        <a:t> </a:t>
                      </a:r>
                      <a:r>
                        <a:rPr lang="en-US" sz="1700" b="1" i="1" spc="-100" dirty="0">
                          <a:solidFill>
                            <a:schemeClr val="tx1"/>
                          </a:solidFill>
                          <a:latin typeface="Times New Roman" panose="02020603050405020304" pitchFamily="18" charset="0"/>
                          <a:cs typeface="Times New Roman" panose="02020603050405020304" pitchFamily="18" charset="0"/>
                        </a:rPr>
                        <a:t>T</a:t>
                      </a:r>
                      <a:r>
                        <a:rPr lang="en-US" sz="1700" b="1" i="1" dirty="0">
                          <a:solidFill>
                            <a:schemeClr val="tx1"/>
                          </a:solidFill>
                          <a:latin typeface="Times New Roman" panose="02020603050405020304" pitchFamily="18" charset="0"/>
                          <a:cs typeface="Times New Roman" panose="02020603050405020304" pitchFamily="18" charset="0"/>
                        </a:rPr>
                        <a:t>rade</a:t>
                      </a:r>
                      <a:r>
                        <a:rPr lang="en-US" sz="1700" b="1" i="1" spc="-100" dirty="0">
                          <a:solidFill>
                            <a:schemeClr val="tx1"/>
                          </a:solidFill>
                          <a:latin typeface="Times New Roman" panose="02020603050405020304" pitchFamily="18" charset="0"/>
                          <a:cs typeface="Times New Roman" panose="02020603050405020304" pitchFamily="18" charset="0"/>
                        </a:rPr>
                        <a:t> </a:t>
                      </a:r>
                      <a:r>
                        <a:rPr lang="en-US" sz="1700" b="1" i="1" dirty="0">
                          <a:solidFill>
                            <a:schemeClr val="tx1"/>
                          </a:solidFill>
                          <a:latin typeface="Times New Roman" panose="02020603050405020304" pitchFamily="18" charset="0"/>
                          <a:cs typeface="Times New Roman" panose="02020603050405020304" pitchFamily="18" charset="0"/>
                        </a:rPr>
                        <a:t>Rec</a:t>
                      </a:r>
                      <a:r>
                        <a:rPr lang="en-US" sz="1700" b="1" i="1" spc="-5" dirty="0">
                          <a:solidFill>
                            <a:schemeClr val="tx1"/>
                          </a:solidFill>
                          <a:latin typeface="Times New Roman" panose="02020603050405020304" pitchFamily="18" charset="0"/>
                          <a:cs typeface="Times New Roman" panose="02020603050405020304" pitchFamily="18" charset="0"/>
                        </a:rPr>
                        <a:t>eivable</a:t>
                      </a:r>
                      <a:r>
                        <a:rPr lang="en-US" sz="1700" b="1" i="1" dirty="0">
                          <a:solidFill>
                            <a:schemeClr val="tx1"/>
                          </a:solidFill>
                          <a:latin typeface="Times New Roman" panose="02020603050405020304" pitchFamily="18" charset="0"/>
                          <a:cs typeface="Times New Roman" panose="02020603050405020304" pitchFamily="18" charset="0"/>
                        </a:rPr>
                        <a:t>s</a:t>
                      </a:r>
                      <a:r>
                        <a:rPr lang="en-US" sz="1700" b="1" i="1" spc="-120" dirty="0">
                          <a:solidFill>
                            <a:schemeClr val="tx1"/>
                          </a:solidFill>
                          <a:latin typeface="Times New Roman" panose="02020603050405020304" pitchFamily="18" charset="0"/>
                          <a:cs typeface="Times New Roman" panose="02020603050405020304" pitchFamily="18" charset="0"/>
                        </a:rPr>
                        <a:t> </a:t>
                      </a:r>
                      <a:r>
                        <a:rPr lang="en-US" sz="1700" b="1" i="1" dirty="0">
                          <a:solidFill>
                            <a:schemeClr val="tx1"/>
                          </a:solidFill>
                          <a:latin typeface="Times New Roman" panose="02020603050405020304" pitchFamily="18" charset="0"/>
                          <a:cs typeface="Times New Roman" panose="02020603050405020304" pitchFamily="18" charset="0"/>
                        </a:rPr>
                        <a:t>–  </a:t>
                      </a:r>
                      <a:r>
                        <a:rPr lang="en-US" sz="1700" b="1" i="1" spc="-5" dirty="0">
                          <a:solidFill>
                            <a:schemeClr val="tx1"/>
                          </a:solidFill>
                          <a:latin typeface="Times New Roman" panose="02020603050405020304" pitchFamily="18" charset="0"/>
                          <a:cs typeface="Times New Roman" panose="02020603050405020304" pitchFamily="18" charset="0"/>
                        </a:rPr>
                        <a:t>whic</a:t>
                      </a:r>
                      <a:r>
                        <a:rPr lang="en-US" sz="1700" b="1" i="1" dirty="0">
                          <a:solidFill>
                            <a:schemeClr val="tx1"/>
                          </a:solidFill>
                          <a:latin typeface="Times New Roman" panose="02020603050405020304" pitchFamily="18" charset="0"/>
                          <a:cs typeface="Times New Roman" panose="02020603050405020304" pitchFamily="18" charset="0"/>
                        </a:rPr>
                        <a:t>h</a:t>
                      </a:r>
                      <a:r>
                        <a:rPr lang="en-US" sz="1700" b="1" i="1" spc="-105" dirty="0">
                          <a:solidFill>
                            <a:schemeClr val="tx1"/>
                          </a:solidFill>
                          <a:latin typeface="Times New Roman" panose="02020603050405020304" pitchFamily="18" charset="0"/>
                          <a:cs typeface="Times New Roman" panose="02020603050405020304" pitchFamily="18" charset="0"/>
                        </a:rPr>
                        <a:t> </a:t>
                      </a:r>
                      <a:r>
                        <a:rPr lang="en-US" sz="1700" b="1" i="1" dirty="0">
                          <a:solidFill>
                            <a:schemeClr val="tx1"/>
                          </a:solidFill>
                          <a:latin typeface="Times New Roman" panose="02020603050405020304" pitchFamily="18" charset="0"/>
                          <a:cs typeface="Times New Roman" panose="02020603050405020304" pitchFamily="18" charset="0"/>
                        </a:rPr>
                        <a:t>have</a:t>
                      </a:r>
                      <a:r>
                        <a:rPr lang="en-US" sz="1700" b="1" i="1" spc="-100" dirty="0">
                          <a:solidFill>
                            <a:schemeClr val="tx1"/>
                          </a:solidFill>
                          <a:latin typeface="Times New Roman" panose="02020603050405020304" pitchFamily="18" charset="0"/>
                          <a:cs typeface="Times New Roman" panose="02020603050405020304" pitchFamily="18" charset="0"/>
                        </a:rPr>
                        <a:t> </a:t>
                      </a:r>
                      <a:r>
                        <a:rPr lang="en-US" sz="1700" b="1" i="1" spc="-5" dirty="0">
                          <a:solidFill>
                            <a:schemeClr val="tx1"/>
                          </a:solidFill>
                          <a:latin typeface="Times New Roman" panose="02020603050405020304" pitchFamily="18" charset="0"/>
                          <a:cs typeface="Times New Roman" panose="02020603050405020304" pitchFamily="18" charset="0"/>
                        </a:rPr>
                        <a:t>sign</a:t>
                      </a:r>
                      <a:r>
                        <a:rPr lang="en-US" sz="1700" b="1" i="1" spc="-15" dirty="0">
                          <a:solidFill>
                            <a:schemeClr val="tx1"/>
                          </a:solidFill>
                          <a:latin typeface="Times New Roman" panose="02020603050405020304" pitchFamily="18" charset="0"/>
                          <a:cs typeface="Times New Roman" panose="02020603050405020304" pitchFamily="18" charset="0"/>
                        </a:rPr>
                        <a:t>i</a:t>
                      </a:r>
                      <a:r>
                        <a:rPr lang="en-US" sz="1700" b="1" i="1" dirty="0">
                          <a:solidFill>
                            <a:schemeClr val="tx1"/>
                          </a:solidFill>
                          <a:latin typeface="Times New Roman" panose="02020603050405020304" pitchFamily="18" charset="0"/>
                          <a:cs typeface="Times New Roman" panose="02020603050405020304" pitchFamily="18" charset="0"/>
                        </a:rPr>
                        <a:t>ficant</a:t>
                      </a:r>
                      <a:r>
                        <a:rPr lang="en-US" sz="1700" b="1" i="1" spc="-100" dirty="0">
                          <a:solidFill>
                            <a:schemeClr val="tx1"/>
                          </a:solidFill>
                          <a:latin typeface="Times New Roman" panose="02020603050405020304" pitchFamily="18" charset="0"/>
                          <a:cs typeface="Times New Roman" panose="02020603050405020304" pitchFamily="18" charset="0"/>
                        </a:rPr>
                        <a:t> </a:t>
                      </a:r>
                      <a:r>
                        <a:rPr lang="en-US" sz="1700" b="1" i="1" dirty="0">
                          <a:solidFill>
                            <a:schemeClr val="tx1"/>
                          </a:solidFill>
                          <a:latin typeface="Times New Roman" panose="02020603050405020304" pitchFamily="18" charset="0"/>
                          <a:cs typeface="Times New Roman" panose="02020603050405020304" pitchFamily="18" charset="0"/>
                        </a:rPr>
                        <a:t>i</a:t>
                      </a:r>
                      <a:r>
                        <a:rPr lang="en-US" sz="1700" b="1" i="1" spc="-10" dirty="0">
                          <a:solidFill>
                            <a:schemeClr val="tx1"/>
                          </a:solidFill>
                          <a:latin typeface="Times New Roman" panose="02020603050405020304" pitchFamily="18" charset="0"/>
                          <a:cs typeface="Times New Roman" panose="02020603050405020304" pitchFamily="18" charset="0"/>
                        </a:rPr>
                        <a:t>n</a:t>
                      </a:r>
                      <a:r>
                        <a:rPr lang="en-US" sz="1700" b="1" i="1" spc="-5" dirty="0">
                          <a:solidFill>
                            <a:schemeClr val="tx1"/>
                          </a:solidFill>
                          <a:latin typeface="Times New Roman" panose="02020603050405020304" pitchFamily="18" charset="0"/>
                          <a:cs typeface="Times New Roman" panose="02020603050405020304" pitchFamily="18" charset="0"/>
                        </a:rPr>
                        <a:t>cre</a:t>
                      </a:r>
                      <a:r>
                        <a:rPr lang="en-US" sz="1700" b="1" i="1" dirty="0">
                          <a:solidFill>
                            <a:schemeClr val="tx1"/>
                          </a:solidFill>
                          <a:latin typeface="Times New Roman" panose="02020603050405020304" pitchFamily="18" charset="0"/>
                          <a:cs typeface="Times New Roman" panose="02020603050405020304" pitchFamily="18" charset="0"/>
                        </a:rPr>
                        <a:t>a</a:t>
                      </a:r>
                      <a:r>
                        <a:rPr lang="en-US" sz="1700" b="1" i="1" spc="-5" dirty="0">
                          <a:solidFill>
                            <a:schemeClr val="tx1"/>
                          </a:solidFill>
                          <a:latin typeface="Times New Roman" panose="02020603050405020304" pitchFamily="18" charset="0"/>
                          <a:cs typeface="Times New Roman" panose="02020603050405020304" pitchFamily="18" charset="0"/>
                        </a:rPr>
                        <a:t>se  </a:t>
                      </a:r>
                      <a:r>
                        <a:rPr lang="en-US" sz="1700" b="1" i="1" dirty="0">
                          <a:solidFill>
                            <a:schemeClr val="tx1"/>
                          </a:solidFill>
                          <a:latin typeface="Times New Roman" panose="02020603050405020304" pitchFamily="18" charset="0"/>
                          <a:cs typeface="Times New Roman" panose="02020603050405020304" pitchFamily="18" charset="0"/>
                        </a:rPr>
                        <a:t>in</a:t>
                      </a:r>
                      <a:r>
                        <a:rPr lang="en-US" sz="1700" b="1" i="1" spc="-95" dirty="0">
                          <a:solidFill>
                            <a:schemeClr val="tx1"/>
                          </a:solidFill>
                          <a:latin typeface="Times New Roman" panose="02020603050405020304" pitchFamily="18" charset="0"/>
                          <a:cs typeface="Times New Roman" panose="02020603050405020304" pitchFamily="18" charset="0"/>
                        </a:rPr>
                        <a:t> </a:t>
                      </a:r>
                      <a:r>
                        <a:rPr lang="en-US" sz="1700" b="1" i="1" spc="-5" dirty="0">
                          <a:solidFill>
                            <a:schemeClr val="tx1"/>
                          </a:solidFill>
                          <a:latin typeface="Times New Roman" panose="02020603050405020304" pitchFamily="18" charset="0"/>
                          <a:cs typeface="Times New Roman" panose="02020603050405020304" pitchFamily="18" charset="0"/>
                        </a:rPr>
                        <a:t>cred</a:t>
                      </a:r>
                      <a:r>
                        <a:rPr lang="en-US" sz="1700" b="1" i="1" spc="-10" dirty="0">
                          <a:solidFill>
                            <a:schemeClr val="tx1"/>
                          </a:solidFill>
                          <a:latin typeface="Times New Roman" panose="02020603050405020304" pitchFamily="18" charset="0"/>
                          <a:cs typeface="Times New Roman" panose="02020603050405020304" pitchFamily="18" charset="0"/>
                        </a:rPr>
                        <a:t>i</a:t>
                      </a:r>
                      <a:r>
                        <a:rPr lang="en-US" sz="1700" b="1" i="1" dirty="0">
                          <a:solidFill>
                            <a:schemeClr val="tx1"/>
                          </a:solidFill>
                          <a:latin typeface="Times New Roman" panose="02020603050405020304" pitchFamily="18" charset="0"/>
                          <a:cs typeface="Times New Roman" panose="02020603050405020304" pitchFamily="18" charset="0"/>
                        </a:rPr>
                        <a:t>t</a:t>
                      </a:r>
                      <a:r>
                        <a:rPr lang="en-US" sz="1700" b="1" i="1" spc="-100" dirty="0">
                          <a:solidFill>
                            <a:schemeClr val="tx1"/>
                          </a:solidFill>
                          <a:latin typeface="Times New Roman" panose="02020603050405020304" pitchFamily="18" charset="0"/>
                          <a:cs typeface="Times New Roman" panose="02020603050405020304" pitchFamily="18" charset="0"/>
                        </a:rPr>
                        <a:t> </a:t>
                      </a:r>
                      <a:r>
                        <a:rPr lang="en-US" sz="1700" b="1" i="1" dirty="0">
                          <a:solidFill>
                            <a:schemeClr val="tx1"/>
                          </a:solidFill>
                          <a:latin typeface="Times New Roman" panose="02020603050405020304" pitchFamily="18" charset="0"/>
                          <a:cs typeface="Times New Roman" panose="02020603050405020304" pitchFamily="18" charset="0"/>
                        </a:rPr>
                        <a:t>r</a:t>
                      </a:r>
                      <a:r>
                        <a:rPr lang="en-US" sz="1700" b="1" i="1" spc="-10" dirty="0">
                          <a:solidFill>
                            <a:schemeClr val="tx1"/>
                          </a:solidFill>
                          <a:latin typeface="Times New Roman" panose="02020603050405020304" pitchFamily="18" charset="0"/>
                          <a:cs typeface="Times New Roman" panose="02020603050405020304" pitchFamily="18" charset="0"/>
                        </a:rPr>
                        <a:t>i</a:t>
                      </a:r>
                      <a:r>
                        <a:rPr lang="en-US" sz="1700" b="1" i="1" spc="-5" dirty="0">
                          <a:solidFill>
                            <a:schemeClr val="tx1"/>
                          </a:solidFill>
                          <a:latin typeface="Times New Roman" panose="02020603050405020304" pitchFamily="18" charset="0"/>
                          <a:cs typeface="Times New Roman" panose="02020603050405020304" pitchFamily="18" charset="0"/>
                        </a:rPr>
                        <a:t>sk</a:t>
                      </a:r>
                      <a:endParaRPr lang="en-US" sz="1700" dirty="0">
                        <a:solidFill>
                          <a:schemeClr val="tx1"/>
                        </a:solidFill>
                        <a:latin typeface="Times New Roman" panose="02020603050405020304" pitchFamily="18" charset="0"/>
                        <a:cs typeface="Times New Roman" panose="02020603050405020304" pitchFamily="18" charset="0"/>
                      </a:endParaRPr>
                    </a:p>
                    <a:p>
                      <a:pPr marL="350520" indent="-314325">
                        <a:lnSpc>
                          <a:spcPts val="1660"/>
                        </a:lnSpc>
                        <a:buAutoNum type="romanLcParenBoth" startAt="5"/>
                        <a:tabLst>
                          <a:tab pos="351155" algn="l"/>
                        </a:tabLst>
                      </a:pPr>
                      <a:r>
                        <a:rPr lang="en-US" sz="1700" b="1" i="1" dirty="0">
                          <a:solidFill>
                            <a:schemeClr val="tx1"/>
                          </a:solidFill>
                          <a:latin typeface="Times New Roman" panose="02020603050405020304" pitchFamily="18" charset="0"/>
                          <a:cs typeface="Times New Roman" panose="02020603050405020304" pitchFamily="18" charset="0"/>
                        </a:rPr>
                        <a:t>D</a:t>
                      </a:r>
                      <a:r>
                        <a:rPr lang="en-US" sz="1700" b="1" i="1" spc="-5" dirty="0">
                          <a:solidFill>
                            <a:schemeClr val="tx1"/>
                          </a:solidFill>
                          <a:latin typeface="Times New Roman" panose="02020603050405020304" pitchFamily="18" charset="0"/>
                          <a:cs typeface="Times New Roman" panose="02020603050405020304" pitchFamily="18" charset="0"/>
                        </a:rPr>
                        <a:t>isput</a:t>
                      </a:r>
                      <a:r>
                        <a:rPr lang="en-US" sz="1700" b="1" i="1" dirty="0">
                          <a:solidFill>
                            <a:schemeClr val="tx1"/>
                          </a:solidFill>
                          <a:latin typeface="Times New Roman" panose="02020603050405020304" pitchFamily="18" charset="0"/>
                          <a:cs typeface="Times New Roman" panose="02020603050405020304" pitchFamily="18" charset="0"/>
                        </a:rPr>
                        <a:t>ed</a:t>
                      </a:r>
                      <a:r>
                        <a:rPr lang="en-US" sz="1700" b="1" i="1" spc="-114" dirty="0">
                          <a:solidFill>
                            <a:schemeClr val="tx1"/>
                          </a:solidFill>
                          <a:latin typeface="Times New Roman" panose="02020603050405020304" pitchFamily="18" charset="0"/>
                          <a:cs typeface="Times New Roman" panose="02020603050405020304" pitchFamily="18" charset="0"/>
                        </a:rPr>
                        <a:t> </a:t>
                      </a:r>
                      <a:r>
                        <a:rPr lang="en-US" sz="1700" b="1" i="1" spc="-100" dirty="0">
                          <a:solidFill>
                            <a:schemeClr val="tx1"/>
                          </a:solidFill>
                          <a:latin typeface="Times New Roman" panose="02020603050405020304" pitchFamily="18" charset="0"/>
                          <a:cs typeface="Times New Roman" panose="02020603050405020304" pitchFamily="18" charset="0"/>
                        </a:rPr>
                        <a:t>T</a:t>
                      </a:r>
                      <a:r>
                        <a:rPr lang="en-US" sz="1700" b="1" i="1" dirty="0">
                          <a:solidFill>
                            <a:schemeClr val="tx1"/>
                          </a:solidFill>
                          <a:latin typeface="Times New Roman" panose="02020603050405020304" pitchFamily="18" charset="0"/>
                          <a:cs typeface="Times New Roman" panose="02020603050405020304" pitchFamily="18" charset="0"/>
                        </a:rPr>
                        <a:t>rade</a:t>
                      </a:r>
                      <a:r>
                        <a:rPr lang="en-US" sz="1700" b="1" i="1" spc="-100" dirty="0">
                          <a:solidFill>
                            <a:schemeClr val="tx1"/>
                          </a:solidFill>
                          <a:latin typeface="Times New Roman" panose="02020603050405020304" pitchFamily="18" charset="0"/>
                          <a:cs typeface="Times New Roman" panose="02020603050405020304" pitchFamily="18" charset="0"/>
                        </a:rPr>
                        <a:t> </a:t>
                      </a:r>
                      <a:r>
                        <a:rPr lang="en-US" sz="1700" b="1" i="1" dirty="0">
                          <a:solidFill>
                            <a:schemeClr val="tx1"/>
                          </a:solidFill>
                          <a:latin typeface="Times New Roman" panose="02020603050405020304" pitchFamily="18" charset="0"/>
                          <a:cs typeface="Times New Roman" panose="02020603050405020304" pitchFamily="18" charset="0"/>
                        </a:rPr>
                        <a:t>Rec</a:t>
                      </a:r>
                      <a:r>
                        <a:rPr lang="en-US" sz="1700" b="1" i="1" spc="-5" dirty="0">
                          <a:solidFill>
                            <a:schemeClr val="tx1"/>
                          </a:solidFill>
                          <a:latin typeface="Times New Roman" panose="02020603050405020304" pitchFamily="18" charset="0"/>
                          <a:cs typeface="Times New Roman" panose="02020603050405020304" pitchFamily="18" charset="0"/>
                        </a:rPr>
                        <a:t>eivables</a:t>
                      </a:r>
                      <a:endParaRPr lang="en-US" sz="1700" dirty="0">
                        <a:solidFill>
                          <a:schemeClr val="tx1"/>
                        </a:solidFill>
                        <a:latin typeface="Times New Roman" panose="02020603050405020304" pitchFamily="18" charset="0"/>
                        <a:cs typeface="Times New Roman" panose="02020603050405020304" pitchFamily="18" charset="0"/>
                      </a:endParaRPr>
                    </a:p>
                    <a:p>
                      <a:pPr marL="36830">
                        <a:lnSpc>
                          <a:spcPts val="1839"/>
                        </a:lnSpc>
                      </a:pPr>
                      <a:r>
                        <a:rPr lang="en-US" sz="1700" b="1" i="1" dirty="0">
                          <a:solidFill>
                            <a:schemeClr val="tx1"/>
                          </a:solidFill>
                          <a:latin typeface="Times New Roman" panose="02020603050405020304" pitchFamily="18" charset="0"/>
                          <a:cs typeface="Times New Roman" panose="02020603050405020304" pitchFamily="18" charset="0"/>
                        </a:rPr>
                        <a:t>–</a:t>
                      </a:r>
                      <a:r>
                        <a:rPr lang="en-US" sz="1700" b="1" i="1" spc="-90" dirty="0">
                          <a:solidFill>
                            <a:schemeClr val="tx1"/>
                          </a:solidFill>
                          <a:latin typeface="Times New Roman" panose="02020603050405020304" pitchFamily="18" charset="0"/>
                          <a:cs typeface="Times New Roman" panose="02020603050405020304" pitchFamily="18" charset="0"/>
                        </a:rPr>
                        <a:t> </a:t>
                      </a:r>
                      <a:r>
                        <a:rPr lang="en-US" sz="1700" b="1" i="1" spc="-5" dirty="0">
                          <a:solidFill>
                            <a:schemeClr val="tx1"/>
                          </a:solidFill>
                          <a:latin typeface="Times New Roman" panose="02020603050405020304" pitchFamily="18" charset="0"/>
                          <a:cs typeface="Times New Roman" panose="02020603050405020304" pitchFamily="18" charset="0"/>
                        </a:rPr>
                        <a:t>cred</a:t>
                      </a:r>
                      <a:r>
                        <a:rPr lang="en-US" sz="1700" b="1" i="1" spc="-10" dirty="0">
                          <a:solidFill>
                            <a:schemeClr val="tx1"/>
                          </a:solidFill>
                          <a:latin typeface="Times New Roman" panose="02020603050405020304" pitchFamily="18" charset="0"/>
                          <a:cs typeface="Times New Roman" panose="02020603050405020304" pitchFamily="18" charset="0"/>
                        </a:rPr>
                        <a:t>i</a:t>
                      </a:r>
                      <a:r>
                        <a:rPr lang="en-US" sz="1700" b="1" i="1" dirty="0">
                          <a:solidFill>
                            <a:schemeClr val="tx1"/>
                          </a:solidFill>
                          <a:latin typeface="Times New Roman" panose="02020603050405020304" pitchFamily="18" charset="0"/>
                          <a:cs typeface="Times New Roman" panose="02020603050405020304" pitchFamily="18" charset="0"/>
                        </a:rPr>
                        <a:t>t</a:t>
                      </a:r>
                      <a:r>
                        <a:rPr lang="en-US" sz="1700" b="1" i="1" spc="-100" dirty="0">
                          <a:solidFill>
                            <a:schemeClr val="tx1"/>
                          </a:solidFill>
                          <a:latin typeface="Times New Roman" panose="02020603050405020304" pitchFamily="18" charset="0"/>
                          <a:cs typeface="Times New Roman" panose="02020603050405020304" pitchFamily="18" charset="0"/>
                        </a:rPr>
                        <a:t> </a:t>
                      </a:r>
                      <a:r>
                        <a:rPr lang="en-US" sz="1700" b="1" i="1" dirty="0">
                          <a:solidFill>
                            <a:schemeClr val="tx1"/>
                          </a:solidFill>
                          <a:latin typeface="Times New Roman" panose="02020603050405020304" pitchFamily="18" charset="0"/>
                          <a:cs typeface="Times New Roman" panose="02020603050405020304" pitchFamily="18" charset="0"/>
                        </a:rPr>
                        <a:t>impa</a:t>
                      </a:r>
                      <a:r>
                        <a:rPr lang="en-US" sz="1700" b="1" i="1" spc="-10" dirty="0">
                          <a:solidFill>
                            <a:schemeClr val="tx1"/>
                          </a:solidFill>
                          <a:latin typeface="Times New Roman" panose="02020603050405020304" pitchFamily="18" charset="0"/>
                          <a:cs typeface="Times New Roman" panose="02020603050405020304" pitchFamily="18" charset="0"/>
                        </a:rPr>
                        <a:t>i</a:t>
                      </a:r>
                      <a:r>
                        <a:rPr lang="en-US" sz="1700" b="1" i="1" dirty="0">
                          <a:solidFill>
                            <a:schemeClr val="tx1"/>
                          </a:solidFill>
                          <a:latin typeface="Times New Roman" panose="02020603050405020304" pitchFamily="18" charset="0"/>
                          <a:cs typeface="Times New Roman" panose="02020603050405020304" pitchFamily="18" charset="0"/>
                        </a:rPr>
                        <a:t>red</a:t>
                      </a:r>
                      <a:endParaRPr lang="en-US" dirty="0">
                        <a:solidFill>
                          <a:schemeClr val="tx1"/>
                        </a:solidFil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pPr marL="36830">
                        <a:lnSpc>
                          <a:spcPts val="1655"/>
                        </a:lnSpc>
                      </a:pPr>
                      <a:r>
                        <a:rPr lang="en-US" sz="1700" b="1" i="1" dirty="0">
                          <a:solidFill>
                            <a:srgbClr val="FF0000"/>
                          </a:solidFill>
                          <a:latin typeface="Times New Roman" panose="02020603050405020304" pitchFamily="18" charset="0"/>
                          <a:cs typeface="Times New Roman" panose="02020603050405020304" pitchFamily="18" charset="0"/>
                        </a:rPr>
                        <a:t>(</a:t>
                      </a:r>
                      <a:r>
                        <a:rPr lang="en-US" sz="1700" b="1" i="1" spc="-5" dirty="0" err="1">
                          <a:solidFill>
                            <a:srgbClr val="FF0000"/>
                          </a:solidFill>
                          <a:latin typeface="Times New Roman" panose="02020603050405020304" pitchFamily="18" charset="0"/>
                          <a:cs typeface="Times New Roman" panose="02020603050405020304" pitchFamily="18" charset="0"/>
                        </a:rPr>
                        <a:t>i</a:t>
                      </a:r>
                      <a:r>
                        <a:rPr lang="en-US" sz="1700" b="1" i="1" dirty="0">
                          <a:solidFill>
                            <a:srgbClr val="FF0000"/>
                          </a:solidFill>
                          <a:latin typeface="Times New Roman" panose="02020603050405020304" pitchFamily="18" charset="0"/>
                          <a:cs typeface="Times New Roman" panose="02020603050405020304" pitchFamily="18" charset="0"/>
                        </a:rPr>
                        <a:t>)</a:t>
                      </a:r>
                      <a:r>
                        <a:rPr lang="en-US" sz="1700" b="1" i="1" spc="-85" dirty="0">
                          <a:solidFill>
                            <a:srgbClr val="FF0000"/>
                          </a:solidFill>
                          <a:latin typeface="Times New Roman" panose="02020603050405020304" pitchFamily="18" charset="0"/>
                          <a:cs typeface="Times New Roman" panose="02020603050405020304" pitchFamily="18" charset="0"/>
                        </a:rPr>
                        <a:t> </a:t>
                      </a:r>
                      <a:r>
                        <a:rPr lang="en-US" sz="1700" b="1" i="1" dirty="0">
                          <a:solidFill>
                            <a:srgbClr val="FF0000"/>
                          </a:solidFill>
                          <a:latin typeface="Times New Roman" panose="02020603050405020304" pitchFamily="18" charset="0"/>
                          <a:cs typeface="Times New Roman" panose="02020603050405020304" pitchFamily="18" charset="0"/>
                        </a:rPr>
                        <a:t>Un</a:t>
                      </a:r>
                      <a:r>
                        <a:rPr lang="en-US" sz="1700" b="1" i="1" spc="-5" dirty="0">
                          <a:solidFill>
                            <a:srgbClr val="FF0000"/>
                          </a:solidFill>
                          <a:latin typeface="Times New Roman" panose="02020603050405020304" pitchFamily="18" charset="0"/>
                          <a:cs typeface="Times New Roman" panose="02020603050405020304" pitchFamily="18" charset="0"/>
                        </a:rPr>
                        <a:t>dispute</a:t>
                      </a:r>
                      <a:r>
                        <a:rPr lang="en-US" sz="1700" b="1" i="1" dirty="0">
                          <a:solidFill>
                            <a:srgbClr val="FF0000"/>
                          </a:solidFill>
                          <a:latin typeface="Times New Roman" panose="02020603050405020304" pitchFamily="18" charset="0"/>
                          <a:cs typeface="Times New Roman" panose="02020603050405020304" pitchFamily="18" charset="0"/>
                        </a:rPr>
                        <a:t>d</a:t>
                      </a:r>
                      <a:r>
                        <a:rPr lang="en-US" sz="1700" b="1" i="1" spc="-125" dirty="0">
                          <a:solidFill>
                            <a:srgbClr val="FF0000"/>
                          </a:solidFill>
                          <a:latin typeface="Times New Roman" panose="02020603050405020304" pitchFamily="18" charset="0"/>
                          <a:cs typeface="Times New Roman" panose="02020603050405020304" pitchFamily="18" charset="0"/>
                        </a:rPr>
                        <a:t> </a:t>
                      </a:r>
                      <a:r>
                        <a:rPr lang="en-US" sz="1700" b="1" i="1" spc="-100" dirty="0">
                          <a:solidFill>
                            <a:srgbClr val="FF0000"/>
                          </a:solidFill>
                          <a:latin typeface="Times New Roman" panose="02020603050405020304" pitchFamily="18" charset="0"/>
                          <a:cs typeface="Times New Roman" panose="02020603050405020304" pitchFamily="18" charset="0"/>
                        </a:rPr>
                        <a:t>T</a:t>
                      </a:r>
                      <a:r>
                        <a:rPr lang="en-US" sz="1700" b="1" i="1" dirty="0">
                          <a:solidFill>
                            <a:srgbClr val="FF0000"/>
                          </a:solidFill>
                          <a:latin typeface="Times New Roman" panose="02020603050405020304" pitchFamily="18" charset="0"/>
                          <a:cs typeface="Times New Roman" panose="02020603050405020304" pitchFamily="18" charset="0"/>
                        </a:rPr>
                        <a:t>rade</a:t>
                      </a:r>
                      <a:r>
                        <a:rPr lang="en-US" sz="1700" b="1" i="1" spc="-85" dirty="0">
                          <a:solidFill>
                            <a:srgbClr val="FF0000"/>
                          </a:solidFill>
                          <a:latin typeface="Times New Roman" panose="02020603050405020304" pitchFamily="18" charset="0"/>
                          <a:cs typeface="Times New Roman" panose="02020603050405020304" pitchFamily="18" charset="0"/>
                        </a:rPr>
                        <a:t> </a:t>
                      </a:r>
                      <a:r>
                        <a:rPr lang="en-US" sz="1700" b="1" i="1" spc="-10" dirty="0">
                          <a:solidFill>
                            <a:srgbClr val="FF0000"/>
                          </a:solidFill>
                          <a:latin typeface="Times New Roman" panose="02020603050405020304" pitchFamily="18" charset="0"/>
                          <a:cs typeface="Times New Roman" panose="02020603050405020304" pitchFamily="18" charset="0"/>
                        </a:rPr>
                        <a:t>r</a:t>
                      </a:r>
                      <a:r>
                        <a:rPr lang="en-US" sz="1700" b="1" i="1" spc="-5" dirty="0">
                          <a:solidFill>
                            <a:srgbClr val="FF0000"/>
                          </a:solidFill>
                          <a:latin typeface="Times New Roman" panose="02020603050405020304" pitchFamily="18" charset="0"/>
                          <a:cs typeface="Times New Roman" panose="02020603050405020304" pitchFamily="18" charset="0"/>
                        </a:rPr>
                        <a:t>e</a:t>
                      </a:r>
                      <a:r>
                        <a:rPr lang="en-US" sz="1700" b="1" i="1" dirty="0">
                          <a:solidFill>
                            <a:srgbClr val="FF0000"/>
                          </a:solidFill>
                          <a:latin typeface="Times New Roman" panose="02020603050405020304" pitchFamily="18" charset="0"/>
                          <a:cs typeface="Times New Roman" panose="02020603050405020304" pitchFamily="18" charset="0"/>
                        </a:rPr>
                        <a:t>c</a:t>
                      </a:r>
                      <a:r>
                        <a:rPr lang="en-US" sz="1700" b="1" i="1" spc="-5" dirty="0">
                          <a:solidFill>
                            <a:srgbClr val="FF0000"/>
                          </a:solidFill>
                          <a:latin typeface="Times New Roman" panose="02020603050405020304" pitchFamily="18" charset="0"/>
                          <a:cs typeface="Times New Roman" panose="02020603050405020304" pitchFamily="18" charset="0"/>
                        </a:rPr>
                        <a:t>eivables</a:t>
                      </a:r>
                      <a:endParaRPr lang="en-US" sz="1700" dirty="0">
                        <a:latin typeface="Times New Roman" panose="02020603050405020304" pitchFamily="18" charset="0"/>
                        <a:cs typeface="Times New Roman" panose="02020603050405020304" pitchFamily="18" charset="0"/>
                      </a:endParaRPr>
                    </a:p>
                    <a:p>
                      <a:pPr marL="36830">
                        <a:lnSpc>
                          <a:spcPts val="1800"/>
                        </a:lnSpc>
                      </a:pPr>
                      <a:r>
                        <a:rPr lang="en-US" sz="1700" b="1" i="1" dirty="0">
                          <a:solidFill>
                            <a:srgbClr val="FF0000"/>
                          </a:solidFill>
                          <a:latin typeface="Times New Roman" panose="02020603050405020304" pitchFamily="18" charset="0"/>
                          <a:cs typeface="Times New Roman" panose="02020603050405020304" pitchFamily="18" charset="0"/>
                        </a:rPr>
                        <a:t>–</a:t>
                      </a:r>
                      <a:r>
                        <a:rPr lang="en-US" sz="1700" b="1" i="1" spc="-90" dirty="0">
                          <a:solidFill>
                            <a:srgbClr val="FF0000"/>
                          </a:solidFill>
                          <a:latin typeface="Times New Roman" panose="02020603050405020304" pitchFamily="18" charset="0"/>
                          <a:cs typeface="Times New Roman" panose="02020603050405020304" pitchFamily="18" charset="0"/>
                        </a:rPr>
                        <a:t> </a:t>
                      </a:r>
                      <a:r>
                        <a:rPr lang="en-US" sz="1700" b="1" i="1" spc="-5" dirty="0">
                          <a:solidFill>
                            <a:srgbClr val="FF0000"/>
                          </a:solidFill>
                          <a:latin typeface="Times New Roman" panose="02020603050405020304" pitchFamily="18" charset="0"/>
                          <a:cs typeface="Times New Roman" panose="02020603050405020304" pitchFamily="18" charset="0"/>
                        </a:rPr>
                        <a:t>considere</a:t>
                      </a:r>
                      <a:r>
                        <a:rPr lang="en-US" sz="1700" b="1" i="1" dirty="0">
                          <a:solidFill>
                            <a:srgbClr val="FF0000"/>
                          </a:solidFill>
                          <a:latin typeface="Times New Roman" panose="02020603050405020304" pitchFamily="18" charset="0"/>
                          <a:cs typeface="Times New Roman" panose="02020603050405020304" pitchFamily="18" charset="0"/>
                        </a:rPr>
                        <a:t>d</a:t>
                      </a:r>
                      <a:r>
                        <a:rPr lang="en-US" sz="1700" b="1" i="1" spc="-114" dirty="0">
                          <a:solidFill>
                            <a:srgbClr val="FF0000"/>
                          </a:solidFill>
                          <a:latin typeface="Times New Roman" panose="02020603050405020304" pitchFamily="18" charset="0"/>
                          <a:cs typeface="Times New Roman" panose="02020603050405020304" pitchFamily="18" charset="0"/>
                        </a:rPr>
                        <a:t> </a:t>
                      </a:r>
                      <a:r>
                        <a:rPr lang="en-US" sz="1700" b="1" i="1" dirty="0">
                          <a:solidFill>
                            <a:srgbClr val="FF0000"/>
                          </a:solidFill>
                          <a:latin typeface="Times New Roman" panose="02020603050405020304" pitchFamily="18" charset="0"/>
                          <a:cs typeface="Times New Roman" panose="02020603050405020304" pitchFamily="18" charset="0"/>
                        </a:rPr>
                        <a:t>go</a:t>
                      </a:r>
                      <a:r>
                        <a:rPr lang="en-US" sz="1700" b="1" i="1" spc="-10" dirty="0">
                          <a:solidFill>
                            <a:srgbClr val="FF0000"/>
                          </a:solidFill>
                          <a:latin typeface="Times New Roman" panose="02020603050405020304" pitchFamily="18" charset="0"/>
                          <a:cs typeface="Times New Roman" panose="02020603050405020304" pitchFamily="18" charset="0"/>
                        </a:rPr>
                        <a:t>o</a:t>
                      </a:r>
                      <a:r>
                        <a:rPr lang="en-US" sz="1700" b="1" i="1" dirty="0">
                          <a:solidFill>
                            <a:srgbClr val="FF0000"/>
                          </a:solidFill>
                          <a:latin typeface="Times New Roman" panose="02020603050405020304" pitchFamily="18" charset="0"/>
                          <a:cs typeface="Times New Roman" panose="02020603050405020304" pitchFamily="18" charset="0"/>
                        </a:rPr>
                        <a:t>d</a:t>
                      </a:r>
                      <a:endParaRPr lang="en-US" sz="1700" dirty="0">
                        <a:latin typeface="Times New Roman" panose="02020603050405020304" pitchFamily="18" charset="0"/>
                        <a:cs typeface="Times New Roman" panose="02020603050405020304" pitchFamily="18" charset="0"/>
                      </a:endParaRPr>
                    </a:p>
                    <a:p>
                      <a:pPr marL="36830" marR="40005">
                        <a:lnSpc>
                          <a:spcPct val="88300"/>
                        </a:lnSpc>
                        <a:spcBef>
                          <a:spcPts val="114"/>
                        </a:spcBef>
                        <a:buAutoNum type="romanLcParenBoth" startAt="2"/>
                        <a:tabLst>
                          <a:tab pos="302895" algn="l"/>
                        </a:tabLst>
                      </a:pPr>
                      <a:r>
                        <a:rPr lang="en-US" sz="1700" b="1" i="1" dirty="0">
                          <a:solidFill>
                            <a:srgbClr val="FF0000"/>
                          </a:solidFill>
                          <a:latin typeface="Times New Roman" panose="02020603050405020304" pitchFamily="18" charset="0"/>
                          <a:cs typeface="Times New Roman" panose="02020603050405020304" pitchFamily="18" charset="0"/>
                        </a:rPr>
                        <a:t>U</a:t>
                      </a:r>
                      <a:r>
                        <a:rPr lang="en-US" sz="1700" b="1" i="1" spc="-10" dirty="0">
                          <a:solidFill>
                            <a:srgbClr val="FF0000"/>
                          </a:solidFill>
                          <a:latin typeface="Times New Roman" panose="02020603050405020304" pitchFamily="18" charset="0"/>
                          <a:cs typeface="Times New Roman" panose="02020603050405020304" pitchFamily="18" charset="0"/>
                        </a:rPr>
                        <a:t>n</a:t>
                      </a:r>
                      <a:r>
                        <a:rPr lang="en-US" sz="1700" b="1" i="1" dirty="0">
                          <a:solidFill>
                            <a:srgbClr val="FF0000"/>
                          </a:solidFill>
                          <a:latin typeface="Times New Roman" panose="02020603050405020304" pitchFamily="18" charset="0"/>
                          <a:cs typeface="Times New Roman" panose="02020603050405020304" pitchFamily="18" charset="0"/>
                        </a:rPr>
                        <a:t>d</a:t>
                      </a:r>
                      <a:r>
                        <a:rPr lang="en-US" sz="1700" b="1" i="1" spc="-10" dirty="0">
                          <a:solidFill>
                            <a:srgbClr val="FF0000"/>
                          </a:solidFill>
                          <a:latin typeface="Times New Roman" panose="02020603050405020304" pitchFamily="18" charset="0"/>
                          <a:cs typeface="Times New Roman" panose="02020603050405020304" pitchFamily="18" charset="0"/>
                        </a:rPr>
                        <a:t>i</a:t>
                      </a:r>
                      <a:r>
                        <a:rPr lang="en-US" sz="1700" b="1" i="1" spc="-5" dirty="0">
                          <a:solidFill>
                            <a:srgbClr val="FF0000"/>
                          </a:solidFill>
                          <a:latin typeface="Times New Roman" panose="02020603050405020304" pitchFamily="18" charset="0"/>
                          <a:cs typeface="Times New Roman" panose="02020603050405020304" pitchFamily="18" charset="0"/>
                        </a:rPr>
                        <a:t>spute</a:t>
                      </a:r>
                      <a:r>
                        <a:rPr lang="en-US" sz="1700" b="1" i="1" dirty="0">
                          <a:solidFill>
                            <a:srgbClr val="FF0000"/>
                          </a:solidFill>
                          <a:latin typeface="Times New Roman" panose="02020603050405020304" pitchFamily="18" charset="0"/>
                          <a:cs typeface="Times New Roman" panose="02020603050405020304" pitchFamily="18" charset="0"/>
                        </a:rPr>
                        <a:t>d</a:t>
                      </a:r>
                      <a:r>
                        <a:rPr lang="en-US" sz="1700" b="1" i="1" spc="-120" dirty="0">
                          <a:solidFill>
                            <a:srgbClr val="FF0000"/>
                          </a:solidFill>
                          <a:latin typeface="Times New Roman" panose="02020603050405020304" pitchFamily="18" charset="0"/>
                          <a:cs typeface="Times New Roman" panose="02020603050405020304" pitchFamily="18" charset="0"/>
                        </a:rPr>
                        <a:t> </a:t>
                      </a:r>
                      <a:r>
                        <a:rPr lang="en-US" sz="1700" b="1" i="1" spc="-100" dirty="0">
                          <a:solidFill>
                            <a:srgbClr val="FF0000"/>
                          </a:solidFill>
                          <a:latin typeface="Times New Roman" panose="02020603050405020304" pitchFamily="18" charset="0"/>
                          <a:cs typeface="Times New Roman" panose="02020603050405020304" pitchFamily="18" charset="0"/>
                        </a:rPr>
                        <a:t>T</a:t>
                      </a:r>
                      <a:r>
                        <a:rPr lang="en-US" sz="1700" b="1" i="1" dirty="0">
                          <a:solidFill>
                            <a:srgbClr val="FF0000"/>
                          </a:solidFill>
                          <a:latin typeface="Times New Roman" panose="02020603050405020304" pitchFamily="18" charset="0"/>
                          <a:cs typeface="Times New Roman" panose="02020603050405020304" pitchFamily="18" charset="0"/>
                        </a:rPr>
                        <a:t>ra</a:t>
                      </a:r>
                      <a:r>
                        <a:rPr lang="en-US" sz="1700" b="1" i="1" spc="-5" dirty="0">
                          <a:solidFill>
                            <a:srgbClr val="FF0000"/>
                          </a:solidFill>
                          <a:latin typeface="Times New Roman" panose="02020603050405020304" pitchFamily="18" charset="0"/>
                          <a:cs typeface="Times New Roman" panose="02020603050405020304" pitchFamily="18" charset="0"/>
                        </a:rPr>
                        <a:t>d</a:t>
                      </a:r>
                      <a:r>
                        <a:rPr lang="en-US" sz="1700" b="1" i="1" dirty="0">
                          <a:solidFill>
                            <a:srgbClr val="FF0000"/>
                          </a:solidFill>
                          <a:latin typeface="Times New Roman" panose="02020603050405020304" pitchFamily="18" charset="0"/>
                          <a:cs typeface="Times New Roman" panose="02020603050405020304" pitchFamily="18" charset="0"/>
                        </a:rPr>
                        <a:t>e  Rec</a:t>
                      </a:r>
                      <a:r>
                        <a:rPr lang="en-US" sz="1700" b="1" i="1" spc="-5" dirty="0">
                          <a:solidFill>
                            <a:srgbClr val="FF0000"/>
                          </a:solidFill>
                          <a:latin typeface="Times New Roman" panose="02020603050405020304" pitchFamily="18" charset="0"/>
                          <a:cs typeface="Times New Roman" panose="02020603050405020304" pitchFamily="18" charset="0"/>
                        </a:rPr>
                        <a:t>eivable</a:t>
                      </a:r>
                      <a:r>
                        <a:rPr lang="en-US" sz="1700" b="1" i="1" dirty="0">
                          <a:solidFill>
                            <a:srgbClr val="FF0000"/>
                          </a:solidFill>
                          <a:latin typeface="Times New Roman" panose="02020603050405020304" pitchFamily="18" charset="0"/>
                          <a:cs typeface="Times New Roman" panose="02020603050405020304" pitchFamily="18" charset="0"/>
                        </a:rPr>
                        <a:t>s</a:t>
                      </a:r>
                      <a:r>
                        <a:rPr lang="en-US" sz="1700" b="1" i="1" spc="-120" dirty="0">
                          <a:solidFill>
                            <a:srgbClr val="FF0000"/>
                          </a:solidFill>
                          <a:latin typeface="Times New Roman" panose="02020603050405020304" pitchFamily="18" charset="0"/>
                          <a:cs typeface="Times New Roman" panose="02020603050405020304" pitchFamily="18" charset="0"/>
                        </a:rPr>
                        <a:t> </a:t>
                      </a:r>
                      <a:r>
                        <a:rPr lang="en-US" sz="1700" b="1" i="1" dirty="0">
                          <a:solidFill>
                            <a:srgbClr val="FF0000"/>
                          </a:solidFill>
                          <a:latin typeface="Times New Roman" panose="02020603050405020304" pitchFamily="18" charset="0"/>
                          <a:cs typeface="Times New Roman" panose="02020603050405020304" pitchFamily="18" charset="0"/>
                        </a:rPr>
                        <a:t>–</a:t>
                      </a:r>
                      <a:r>
                        <a:rPr lang="en-US" sz="1700" b="1" i="1" spc="-90" dirty="0">
                          <a:solidFill>
                            <a:srgbClr val="FF0000"/>
                          </a:solidFill>
                          <a:latin typeface="Times New Roman" panose="02020603050405020304" pitchFamily="18" charset="0"/>
                          <a:cs typeface="Times New Roman" panose="02020603050405020304" pitchFamily="18" charset="0"/>
                        </a:rPr>
                        <a:t> </a:t>
                      </a:r>
                      <a:r>
                        <a:rPr lang="en-US" sz="1700" b="1" i="1" dirty="0">
                          <a:solidFill>
                            <a:srgbClr val="FF0000"/>
                          </a:solidFill>
                          <a:latin typeface="Times New Roman" panose="02020603050405020304" pitchFamily="18" charset="0"/>
                          <a:cs typeface="Times New Roman" panose="02020603050405020304" pitchFamily="18" charset="0"/>
                        </a:rPr>
                        <a:t>which</a:t>
                      </a:r>
                      <a:r>
                        <a:rPr lang="en-US" sz="1700" b="1" i="1" spc="-100" dirty="0">
                          <a:solidFill>
                            <a:srgbClr val="FF0000"/>
                          </a:solidFill>
                          <a:latin typeface="Times New Roman" panose="02020603050405020304" pitchFamily="18" charset="0"/>
                          <a:cs typeface="Times New Roman" panose="02020603050405020304" pitchFamily="18" charset="0"/>
                        </a:rPr>
                        <a:t> </a:t>
                      </a:r>
                      <a:r>
                        <a:rPr lang="en-US" sz="1700" b="1" i="1" dirty="0">
                          <a:solidFill>
                            <a:srgbClr val="FF0000"/>
                          </a:solidFill>
                          <a:latin typeface="Times New Roman" panose="02020603050405020304" pitchFamily="18" charset="0"/>
                          <a:cs typeface="Times New Roman" panose="02020603050405020304" pitchFamily="18" charset="0"/>
                        </a:rPr>
                        <a:t>h</a:t>
                      </a:r>
                      <a:r>
                        <a:rPr lang="en-US" sz="1700" b="1" i="1" spc="5" dirty="0">
                          <a:solidFill>
                            <a:srgbClr val="FF0000"/>
                          </a:solidFill>
                          <a:latin typeface="Times New Roman" panose="02020603050405020304" pitchFamily="18" charset="0"/>
                          <a:cs typeface="Times New Roman" panose="02020603050405020304" pitchFamily="18" charset="0"/>
                        </a:rPr>
                        <a:t>a</a:t>
                      </a:r>
                      <a:r>
                        <a:rPr lang="en-US" sz="1700" b="1" i="1" dirty="0">
                          <a:solidFill>
                            <a:srgbClr val="FF0000"/>
                          </a:solidFill>
                          <a:latin typeface="Times New Roman" panose="02020603050405020304" pitchFamily="18" charset="0"/>
                          <a:cs typeface="Times New Roman" panose="02020603050405020304" pitchFamily="18" charset="0"/>
                        </a:rPr>
                        <a:t>ve  </a:t>
                      </a:r>
                      <a:r>
                        <a:rPr lang="en-US" sz="1700" b="1" i="1" spc="-5" dirty="0">
                          <a:solidFill>
                            <a:srgbClr val="FF0000"/>
                          </a:solidFill>
                          <a:latin typeface="Times New Roman" panose="02020603050405020304" pitchFamily="18" charset="0"/>
                          <a:cs typeface="Times New Roman" panose="02020603050405020304" pitchFamily="18" charset="0"/>
                        </a:rPr>
                        <a:t>sign</a:t>
                      </a:r>
                      <a:r>
                        <a:rPr lang="en-US" sz="1700" b="1" i="1" spc="-15" dirty="0">
                          <a:solidFill>
                            <a:srgbClr val="FF0000"/>
                          </a:solidFill>
                          <a:latin typeface="Times New Roman" panose="02020603050405020304" pitchFamily="18" charset="0"/>
                          <a:cs typeface="Times New Roman" panose="02020603050405020304" pitchFamily="18" charset="0"/>
                        </a:rPr>
                        <a:t>i</a:t>
                      </a:r>
                      <a:r>
                        <a:rPr lang="en-US" sz="1700" b="1" i="1" dirty="0">
                          <a:solidFill>
                            <a:srgbClr val="FF0000"/>
                          </a:solidFill>
                          <a:latin typeface="Times New Roman" panose="02020603050405020304" pitchFamily="18" charset="0"/>
                          <a:cs typeface="Times New Roman" panose="02020603050405020304" pitchFamily="18" charset="0"/>
                        </a:rPr>
                        <a:t>ficant</a:t>
                      </a:r>
                      <a:r>
                        <a:rPr lang="en-US" sz="1700" b="1" i="1" spc="-110" dirty="0">
                          <a:solidFill>
                            <a:srgbClr val="FF0000"/>
                          </a:solidFill>
                          <a:latin typeface="Times New Roman" panose="02020603050405020304" pitchFamily="18" charset="0"/>
                          <a:cs typeface="Times New Roman" panose="02020603050405020304" pitchFamily="18" charset="0"/>
                        </a:rPr>
                        <a:t> </a:t>
                      </a:r>
                      <a:r>
                        <a:rPr lang="en-US" sz="1700" b="1" i="1" dirty="0">
                          <a:solidFill>
                            <a:srgbClr val="FF0000"/>
                          </a:solidFill>
                          <a:latin typeface="Times New Roman" panose="02020603050405020304" pitchFamily="18" charset="0"/>
                          <a:cs typeface="Times New Roman" panose="02020603050405020304" pitchFamily="18" charset="0"/>
                        </a:rPr>
                        <a:t>i</a:t>
                      </a:r>
                      <a:r>
                        <a:rPr lang="en-US" sz="1700" b="1" i="1" spc="-10" dirty="0">
                          <a:solidFill>
                            <a:srgbClr val="FF0000"/>
                          </a:solidFill>
                          <a:latin typeface="Times New Roman" panose="02020603050405020304" pitchFamily="18" charset="0"/>
                          <a:cs typeface="Times New Roman" panose="02020603050405020304" pitchFamily="18" charset="0"/>
                        </a:rPr>
                        <a:t>n</a:t>
                      </a:r>
                      <a:r>
                        <a:rPr lang="en-US" sz="1700" b="1" i="1" spc="-5" dirty="0">
                          <a:solidFill>
                            <a:srgbClr val="FF0000"/>
                          </a:solidFill>
                          <a:latin typeface="Times New Roman" panose="02020603050405020304" pitchFamily="18" charset="0"/>
                          <a:cs typeface="Times New Roman" panose="02020603050405020304" pitchFamily="18" charset="0"/>
                        </a:rPr>
                        <a:t>cre</a:t>
                      </a:r>
                      <a:r>
                        <a:rPr lang="en-US" sz="1700" b="1" i="1" dirty="0">
                          <a:solidFill>
                            <a:srgbClr val="FF0000"/>
                          </a:solidFill>
                          <a:latin typeface="Times New Roman" panose="02020603050405020304" pitchFamily="18" charset="0"/>
                          <a:cs typeface="Times New Roman" panose="02020603050405020304" pitchFamily="18" charset="0"/>
                        </a:rPr>
                        <a:t>a</a:t>
                      </a:r>
                      <a:r>
                        <a:rPr lang="en-US" sz="1700" b="1" i="1" spc="-5" dirty="0">
                          <a:solidFill>
                            <a:srgbClr val="FF0000"/>
                          </a:solidFill>
                          <a:latin typeface="Times New Roman" panose="02020603050405020304" pitchFamily="18" charset="0"/>
                          <a:cs typeface="Times New Roman" panose="02020603050405020304" pitchFamily="18" charset="0"/>
                        </a:rPr>
                        <a:t>s</a:t>
                      </a:r>
                      <a:r>
                        <a:rPr lang="en-US" sz="1700" b="1" i="1" dirty="0">
                          <a:solidFill>
                            <a:srgbClr val="FF0000"/>
                          </a:solidFill>
                          <a:latin typeface="Times New Roman" panose="02020603050405020304" pitchFamily="18" charset="0"/>
                          <a:cs typeface="Times New Roman" panose="02020603050405020304" pitchFamily="18" charset="0"/>
                        </a:rPr>
                        <a:t>e</a:t>
                      </a:r>
                      <a:r>
                        <a:rPr lang="en-US" sz="1700" b="1" i="1" spc="-100" dirty="0">
                          <a:solidFill>
                            <a:srgbClr val="FF0000"/>
                          </a:solidFill>
                          <a:latin typeface="Times New Roman" panose="02020603050405020304" pitchFamily="18" charset="0"/>
                          <a:cs typeface="Times New Roman" panose="02020603050405020304" pitchFamily="18" charset="0"/>
                        </a:rPr>
                        <a:t> </a:t>
                      </a:r>
                      <a:r>
                        <a:rPr lang="en-US" sz="1700" b="1" i="1" dirty="0">
                          <a:solidFill>
                            <a:srgbClr val="FF0000"/>
                          </a:solidFill>
                          <a:latin typeface="Times New Roman" panose="02020603050405020304" pitchFamily="18" charset="0"/>
                          <a:cs typeface="Times New Roman" panose="02020603050405020304" pitchFamily="18" charset="0"/>
                        </a:rPr>
                        <a:t>in</a:t>
                      </a:r>
                      <a:r>
                        <a:rPr lang="en-US" sz="1700" b="1" i="1" spc="-95" dirty="0">
                          <a:solidFill>
                            <a:srgbClr val="FF0000"/>
                          </a:solidFill>
                          <a:latin typeface="Times New Roman" panose="02020603050405020304" pitchFamily="18" charset="0"/>
                          <a:cs typeface="Times New Roman" panose="02020603050405020304" pitchFamily="18" charset="0"/>
                        </a:rPr>
                        <a:t> </a:t>
                      </a:r>
                      <a:r>
                        <a:rPr lang="en-US" sz="1700" b="1" i="1" spc="-5" dirty="0">
                          <a:solidFill>
                            <a:srgbClr val="FF0000"/>
                          </a:solidFill>
                          <a:latin typeface="Times New Roman" panose="02020603050405020304" pitchFamily="18" charset="0"/>
                          <a:cs typeface="Times New Roman" panose="02020603050405020304" pitchFamily="18" charset="0"/>
                        </a:rPr>
                        <a:t>cred</a:t>
                      </a:r>
                      <a:r>
                        <a:rPr lang="en-US" sz="1700" b="1" i="1" spc="-10" dirty="0">
                          <a:solidFill>
                            <a:srgbClr val="FF0000"/>
                          </a:solidFill>
                          <a:latin typeface="Times New Roman" panose="02020603050405020304" pitchFamily="18" charset="0"/>
                          <a:cs typeface="Times New Roman" panose="02020603050405020304" pitchFamily="18" charset="0"/>
                        </a:rPr>
                        <a:t>i</a:t>
                      </a:r>
                      <a:r>
                        <a:rPr lang="en-US" sz="1700" b="1" i="1" dirty="0">
                          <a:solidFill>
                            <a:srgbClr val="FF0000"/>
                          </a:solidFill>
                          <a:latin typeface="Times New Roman" panose="02020603050405020304" pitchFamily="18" charset="0"/>
                          <a:cs typeface="Times New Roman" panose="02020603050405020304" pitchFamily="18" charset="0"/>
                        </a:rPr>
                        <a:t>t</a:t>
                      </a:r>
                      <a:r>
                        <a:rPr lang="en-US" sz="1700" b="1" i="1" spc="-100" dirty="0">
                          <a:solidFill>
                            <a:srgbClr val="FF0000"/>
                          </a:solidFill>
                          <a:latin typeface="Times New Roman" panose="02020603050405020304" pitchFamily="18" charset="0"/>
                          <a:cs typeface="Times New Roman" panose="02020603050405020304" pitchFamily="18" charset="0"/>
                        </a:rPr>
                        <a:t> </a:t>
                      </a:r>
                      <a:r>
                        <a:rPr lang="en-US" sz="1700" b="1" i="1" dirty="0">
                          <a:solidFill>
                            <a:srgbClr val="FF0000"/>
                          </a:solidFill>
                          <a:latin typeface="Times New Roman" panose="02020603050405020304" pitchFamily="18" charset="0"/>
                          <a:cs typeface="Times New Roman" panose="02020603050405020304" pitchFamily="18" charset="0"/>
                        </a:rPr>
                        <a:t>r</a:t>
                      </a:r>
                      <a:r>
                        <a:rPr lang="en-US" sz="1700" b="1" i="1" spc="-10" dirty="0">
                          <a:solidFill>
                            <a:srgbClr val="FF0000"/>
                          </a:solidFill>
                          <a:latin typeface="Times New Roman" panose="02020603050405020304" pitchFamily="18" charset="0"/>
                          <a:cs typeface="Times New Roman" panose="02020603050405020304" pitchFamily="18" charset="0"/>
                        </a:rPr>
                        <a:t>i</a:t>
                      </a:r>
                      <a:r>
                        <a:rPr lang="en-US" sz="1700" b="1" i="1" spc="-5" dirty="0">
                          <a:solidFill>
                            <a:srgbClr val="FF0000"/>
                          </a:solidFill>
                          <a:latin typeface="Times New Roman" panose="02020603050405020304" pitchFamily="18" charset="0"/>
                          <a:cs typeface="Times New Roman" panose="02020603050405020304" pitchFamily="18" charset="0"/>
                        </a:rPr>
                        <a:t>sk</a:t>
                      </a:r>
                      <a:endParaRPr lang="en-US" sz="1700" dirty="0">
                        <a:latin typeface="Times New Roman" panose="02020603050405020304" pitchFamily="18" charset="0"/>
                        <a:cs typeface="Times New Roman" panose="02020603050405020304" pitchFamily="18" charset="0"/>
                      </a:endParaRPr>
                    </a:p>
                    <a:p>
                      <a:pPr marL="36830" marR="299720">
                        <a:lnSpc>
                          <a:spcPts val="1800"/>
                        </a:lnSpc>
                        <a:spcBef>
                          <a:spcPts val="20"/>
                        </a:spcBef>
                        <a:buAutoNum type="romanLcParenBoth" startAt="2"/>
                        <a:tabLst>
                          <a:tab pos="351155" algn="l"/>
                        </a:tabLst>
                      </a:pPr>
                      <a:r>
                        <a:rPr lang="en-US" sz="1700" b="1" i="1" dirty="0">
                          <a:solidFill>
                            <a:srgbClr val="FF0000"/>
                          </a:solidFill>
                          <a:latin typeface="Times New Roman" panose="02020603050405020304" pitchFamily="18" charset="0"/>
                          <a:cs typeface="Times New Roman" panose="02020603050405020304" pitchFamily="18" charset="0"/>
                        </a:rPr>
                        <a:t>Und</a:t>
                      </a:r>
                      <a:r>
                        <a:rPr lang="en-US" sz="1700" b="1" i="1" spc="-10" dirty="0">
                          <a:solidFill>
                            <a:srgbClr val="FF0000"/>
                          </a:solidFill>
                          <a:latin typeface="Times New Roman" panose="02020603050405020304" pitchFamily="18" charset="0"/>
                          <a:cs typeface="Times New Roman" panose="02020603050405020304" pitchFamily="18" charset="0"/>
                        </a:rPr>
                        <a:t>i</a:t>
                      </a:r>
                      <a:r>
                        <a:rPr lang="en-US" sz="1700" b="1" i="1" spc="-5" dirty="0">
                          <a:solidFill>
                            <a:srgbClr val="FF0000"/>
                          </a:solidFill>
                          <a:latin typeface="Times New Roman" panose="02020603050405020304" pitchFamily="18" charset="0"/>
                          <a:cs typeface="Times New Roman" panose="02020603050405020304" pitchFamily="18" charset="0"/>
                        </a:rPr>
                        <a:t>sput</a:t>
                      </a:r>
                      <a:r>
                        <a:rPr lang="en-US" sz="1700" b="1" i="1" dirty="0">
                          <a:solidFill>
                            <a:srgbClr val="FF0000"/>
                          </a:solidFill>
                          <a:latin typeface="Times New Roman" panose="02020603050405020304" pitchFamily="18" charset="0"/>
                          <a:cs typeface="Times New Roman" panose="02020603050405020304" pitchFamily="18" charset="0"/>
                        </a:rPr>
                        <a:t>ed</a:t>
                      </a:r>
                      <a:r>
                        <a:rPr lang="en-US" sz="1700" b="1" i="1" spc="-114" dirty="0">
                          <a:solidFill>
                            <a:srgbClr val="FF0000"/>
                          </a:solidFill>
                          <a:latin typeface="Times New Roman" panose="02020603050405020304" pitchFamily="18" charset="0"/>
                          <a:cs typeface="Times New Roman" panose="02020603050405020304" pitchFamily="18" charset="0"/>
                        </a:rPr>
                        <a:t> </a:t>
                      </a:r>
                      <a:r>
                        <a:rPr lang="en-US" sz="1700" b="1" i="1" spc="-100" dirty="0">
                          <a:solidFill>
                            <a:srgbClr val="FF0000"/>
                          </a:solidFill>
                          <a:latin typeface="Times New Roman" panose="02020603050405020304" pitchFamily="18" charset="0"/>
                          <a:cs typeface="Times New Roman" panose="02020603050405020304" pitchFamily="18" charset="0"/>
                        </a:rPr>
                        <a:t>T</a:t>
                      </a:r>
                      <a:r>
                        <a:rPr lang="en-US" sz="1700" b="1" i="1" dirty="0">
                          <a:solidFill>
                            <a:srgbClr val="FF0000"/>
                          </a:solidFill>
                          <a:latin typeface="Times New Roman" panose="02020603050405020304" pitchFamily="18" charset="0"/>
                          <a:cs typeface="Times New Roman" panose="02020603050405020304" pitchFamily="18" charset="0"/>
                        </a:rPr>
                        <a:t>rade  Rec</a:t>
                      </a:r>
                      <a:r>
                        <a:rPr lang="en-US" sz="1700" b="1" i="1" spc="-5" dirty="0">
                          <a:solidFill>
                            <a:srgbClr val="FF0000"/>
                          </a:solidFill>
                          <a:latin typeface="Times New Roman" panose="02020603050405020304" pitchFamily="18" charset="0"/>
                          <a:cs typeface="Times New Roman" panose="02020603050405020304" pitchFamily="18" charset="0"/>
                        </a:rPr>
                        <a:t>eivable</a:t>
                      </a:r>
                      <a:r>
                        <a:rPr lang="en-US" sz="1700" b="1" i="1" dirty="0">
                          <a:solidFill>
                            <a:srgbClr val="FF0000"/>
                          </a:solidFill>
                          <a:latin typeface="Times New Roman" panose="02020603050405020304" pitchFamily="18" charset="0"/>
                          <a:cs typeface="Times New Roman" panose="02020603050405020304" pitchFamily="18" charset="0"/>
                        </a:rPr>
                        <a:t>s</a:t>
                      </a:r>
                      <a:r>
                        <a:rPr lang="en-US" sz="1700" b="1" i="1" spc="-120" dirty="0">
                          <a:solidFill>
                            <a:srgbClr val="FF0000"/>
                          </a:solidFill>
                          <a:latin typeface="Times New Roman" panose="02020603050405020304" pitchFamily="18" charset="0"/>
                          <a:cs typeface="Times New Roman" panose="02020603050405020304" pitchFamily="18" charset="0"/>
                        </a:rPr>
                        <a:t> </a:t>
                      </a:r>
                      <a:r>
                        <a:rPr lang="en-US" sz="1700" b="1" i="1" dirty="0">
                          <a:solidFill>
                            <a:srgbClr val="FF0000"/>
                          </a:solidFill>
                          <a:latin typeface="Times New Roman" panose="02020603050405020304" pitchFamily="18" charset="0"/>
                          <a:cs typeface="Times New Roman" panose="02020603050405020304" pitchFamily="18" charset="0"/>
                        </a:rPr>
                        <a:t>–</a:t>
                      </a:r>
                      <a:r>
                        <a:rPr lang="en-US" sz="1700" b="1" i="1" spc="-90" dirty="0">
                          <a:solidFill>
                            <a:srgbClr val="FF0000"/>
                          </a:solidFill>
                          <a:latin typeface="Times New Roman" panose="02020603050405020304" pitchFamily="18" charset="0"/>
                          <a:cs typeface="Times New Roman" panose="02020603050405020304" pitchFamily="18" charset="0"/>
                        </a:rPr>
                        <a:t> </a:t>
                      </a:r>
                      <a:r>
                        <a:rPr lang="en-US" sz="1700" b="1" i="1" dirty="0">
                          <a:solidFill>
                            <a:srgbClr val="FF0000"/>
                          </a:solidFill>
                          <a:latin typeface="Times New Roman" panose="02020603050405020304" pitchFamily="18" charset="0"/>
                          <a:cs typeface="Times New Roman" panose="02020603050405020304" pitchFamily="18" charset="0"/>
                        </a:rPr>
                        <a:t>credit</a:t>
                      </a:r>
                      <a:r>
                        <a:rPr lang="en-US" sz="1700" b="1" i="1" spc="-100" dirty="0">
                          <a:solidFill>
                            <a:srgbClr val="FF0000"/>
                          </a:solidFill>
                          <a:latin typeface="Times New Roman" panose="02020603050405020304" pitchFamily="18" charset="0"/>
                          <a:cs typeface="Times New Roman" panose="02020603050405020304" pitchFamily="18" charset="0"/>
                        </a:rPr>
                        <a:t> </a:t>
                      </a:r>
                      <a:r>
                        <a:rPr lang="en-US" sz="1700" b="1" i="1" dirty="0">
                          <a:solidFill>
                            <a:srgbClr val="FF0000"/>
                          </a:solidFill>
                          <a:latin typeface="Times New Roman" panose="02020603050405020304" pitchFamily="18" charset="0"/>
                          <a:cs typeface="Times New Roman" panose="02020603050405020304" pitchFamily="18" charset="0"/>
                        </a:rPr>
                        <a:t>imp</a:t>
                      </a:r>
                      <a:r>
                        <a:rPr lang="en-US" sz="1700" b="1" i="1" spc="5" dirty="0">
                          <a:solidFill>
                            <a:srgbClr val="FF0000"/>
                          </a:solidFill>
                          <a:latin typeface="Times New Roman" panose="02020603050405020304" pitchFamily="18" charset="0"/>
                          <a:cs typeface="Times New Roman" panose="02020603050405020304" pitchFamily="18" charset="0"/>
                        </a:rPr>
                        <a:t>a</a:t>
                      </a:r>
                      <a:r>
                        <a:rPr lang="en-US" sz="1700" b="1" i="1" dirty="0">
                          <a:solidFill>
                            <a:srgbClr val="FF0000"/>
                          </a:solidFill>
                          <a:latin typeface="Times New Roman" panose="02020603050405020304" pitchFamily="18" charset="0"/>
                          <a:cs typeface="Times New Roman" panose="02020603050405020304" pitchFamily="18" charset="0"/>
                        </a:rPr>
                        <a:t>i</a:t>
                      </a:r>
                      <a:r>
                        <a:rPr lang="en-US" sz="1700" b="1" i="1" spc="-10" dirty="0">
                          <a:solidFill>
                            <a:srgbClr val="FF0000"/>
                          </a:solidFill>
                          <a:latin typeface="Times New Roman" panose="02020603050405020304" pitchFamily="18" charset="0"/>
                          <a:cs typeface="Times New Roman" panose="02020603050405020304" pitchFamily="18" charset="0"/>
                        </a:rPr>
                        <a:t>r</a:t>
                      </a:r>
                      <a:r>
                        <a:rPr lang="en-US" sz="1700" b="1" i="1" dirty="0">
                          <a:solidFill>
                            <a:srgbClr val="FF0000"/>
                          </a:solidFill>
                          <a:latin typeface="Times New Roman" panose="02020603050405020304" pitchFamily="18" charset="0"/>
                          <a:cs typeface="Times New Roman" panose="02020603050405020304" pitchFamily="18" charset="0"/>
                        </a:rPr>
                        <a:t>ed</a:t>
                      </a:r>
                      <a:endParaRPr lang="en-US" sz="1700" dirty="0">
                        <a:latin typeface="Times New Roman" panose="02020603050405020304" pitchFamily="18" charset="0"/>
                        <a:cs typeface="Times New Roman" panose="02020603050405020304" pitchFamily="18" charset="0"/>
                      </a:endParaRPr>
                    </a:p>
                    <a:p>
                      <a:pPr marL="351155" indent="-314960">
                        <a:lnSpc>
                          <a:spcPts val="1660"/>
                        </a:lnSpc>
                        <a:buAutoNum type="romanLcParenBoth" startAt="2"/>
                        <a:tabLst>
                          <a:tab pos="351790" algn="l"/>
                        </a:tabLst>
                      </a:pPr>
                      <a:r>
                        <a:rPr lang="en-US" sz="1700" b="1" i="1" dirty="0">
                          <a:solidFill>
                            <a:srgbClr val="FF0000"/>
                          </a:solidFill>
                          <a:latin typeface="Times New Roman" panose="02020603050405020304" pitchFamily="18" charset="0"/>
                          <a:cs typeface="Times New Roman" panose="02020603050405020304" pitchFamily="18" charset="0"/>
                        </a:rPr>
                        <a:t>D</a:t>
                      </a:r>
                      <a:r>
                        <a:rPr lang="en-US" sz="1700" b="1" i="1" spc="-5" dirty="0">
                          <a:solidFill>
                            <a:srgbClr val="FF0000"/>
                          </a:solidFill>
                          <a:latin typeface="Times New Roman" panose="02020603050405020304" pitchFamily="18" charset="0"/>
                          <a:cs typeface="Times New Roman" panose="02020603050405020304" pitchFamily="18" charset="0"/>
                        </a:rPr>
                        <a:t>isput</a:t>
                      </a:r>
                      <a:r>
                        <a:rPr lang="en-US" sz="1700" b="1" i="1" dirty="0">
                          <a:solidFill>
                            <a:srgbClr val="FF0000"/>
                          </a:solidFill>
                          <a:latin typeface="Times New Roman" panose="02020603050405020304" pitchFamily="18" charset="0"/>
                          <a:cs typeface="Times New Roman" panose="02020603050405020304" pitchFamily="18" charset="0"/>
                        </a:rPr>
                        <a:t>ed</a:t>
                      </a:r>
                      <a:r>
                        <a:rPr lang="en-US" sz="1700" b="1" i="1" spc="-114" dirty="0">
                          <a:solidFill>
                            <a:srgbClr val="FF0000"/>
                          </a:solidFill>
                          <a:latin typeface="Times New Roman" panose="02020603050405020304" pitchFamily="18" charset="0"/>
                          <a:cs typeface="Times New Roman" panose="02020603050405020304" pitchFamily="18" charset="0"/>
                        </a:rPr>
                        <a:t> </a:t>
                      </a:r>
                      <a:r>
                        <a:rPr lang="en-US" sz="1700" b="1" i="1" spc="-100" dirty="0">
                          <a:solidFill>
                            <a:srgbClr val="FF0000"/>
                          </a:solidFill>
                          <a:latin typeface="Times New Roman" panose="02020603050405020304" pitchFamily="18" charset="0"/>
                          <a:cs typeface="Times New Roman" panose="02020603050405020304" pitchFamily="18" charset="0"/>
                        </a:rPr>
                        <a:t>T</a:t>
                      </a:r>
                      <a:r>
                        <a:rPr lang="en-US" sz="1700" b="1" i="1" dirty="0">
                          <a:solidFill>
                            <a:srgbClr val="FF0000"/>
                          </a:solidFill>
                          <a:latin typeface="Times New Roman" panose="02020603050405020304" pitchFamily="18" charset="0"/>
                          <a:cs typeface="Times New Roman" panose="02020603050405020304" pitchFamily="18" charset="0"/>
                        </a:rPr>
                        <a:t>rade</a:t>
                      </a:r>
                      <a:r>
                        <a:rPr lang="en-US" sz="1700" b="1" i="1" spc="-100" dirty="0">
                          <a:solidFill>
                            <a:srgbClr val="FF0000"/>
                          </a:solidFill>
                          <a:latin typeface="Times New Roman" panose="02020603050405020304" pitchFamily="18" charset="0"/>
                          <a:cs typeface="Times New Roman" panose="02020603050405020304" pitchFamily="18" charset="0"/>
                        </a:rPr>
                        <a:t> </a:t>
                      </a:r>
                      <a:r>
                        <a:rPr lang="en-US" sz="1700" b="1" i="1" dirty="0">
                          <a:solidFill>
                            <a:srgbClr val="FF0000"/>
                          </a:solidFill>
                          <a:latin typeface="Times New Roman" panose="02020603050405020304" pitchFamily="18" charset="0"/>
                          <a:cs typeface="Times New Roman" panose="02020603050405020304" pitchFamily="18" charset="0"/>
                        </a:rPr>
                        <a:t>Rec</a:t>
                      </a:r>
                      <a:r>
                        <a:rPr lang="en-US" sz="1700" b="1" i="1" spc="-5" dirty="0">
                          <a:solidFill>
                            <a:srgbClr val="FF0000"/>
                          </a:solidFill>
                          <a:latin typeface="Times New Roman" panose="02020603050405020304" pitchFamily="18" charset="0"/>
                          <a:cs typeface="Times New Roman" panose="02020603050405020304" pitchFamily="18" charset="0"/>
                        </a:rPr>
                        <a:t>eivable</a:t>
                      </a:r>
                      <a:r>
                        <a:rPr lang="en-US" sz="1700" b="1" i="1" spc="-10" dirty="0">
                          <a:solidFill>
                            <a:srgbClr val="FF0000"/>
                          </a:solidFill>
                          <a:latin typeface="Times New Roman" panose="02020603050405020304" pitchFamily="18" charset="0"/>
                          <a:cs typeface="Times New Roman" panose="02020603050405020304" pitchFamily="18" charset="0"/>
                        </a:rPr>
                        <a:t>s</a:t>
                      </a:r>
                      <a:r>
                        <a:rPr lang="en-US" sz="1700" b="1" i="1" dirty="0">
                          <a:solidFill>
                            <a:srgbClr val="FF0000"/>
                          </a:solidFill>
                          <a:latin typeface="Times New Roman" panose="02020603050405020304" pitchFamily="18" charset="0"/>
                          <a:cs typeface="Times New Roman" panose="02020603050405020304" pitchFamily="18" charset="0"/>
                        </a:rPr>
                        <a:t>–</a:t>
                      </a:r>
                      <a:endParaRPr lang="en-US" sz="1700" dirty="0">
                        <a:latin typeface="Times New Roman" panose="02020603050405020304" pitchFamily="18" charset="0"/>
                        <a:cs typeface="Times New Roman" panose="02020603050405020304" pitchFamily="18" charset="0"/>
                      </a:endParaRPr>
                    </a:p>
                    <a:p>
                      <a:pPr marL="36830">
                        <a:lnSpc>
                          <a:spcPts val="1800"/>
                        </a:lnSpc>
                      </a:pPr>
                      <a:r>
                        <a:rPr lang="en-US" sz="1700" b="1" i="1" spc="-5" dirty="0">
                          <a:solidFill>
                            <a:srgbClr val="FF0000"/>
                          </a:solidFill>
                          <a:latin typeface="Times New Roman" panose="02020603050405020304" pitchFamily="18" charset="0"/>
                          <a:cs typeface="Times New Roman" panose="02020603050405020304" pitchFamily="18" charset="0"/>
                        </a:rPr>
                        <a:t>cons</a:t>
                      </a:r>
                      <a:r>
                        <a:rPr lang="en-US" sz="1700" b="1" i="1" spc="-10" dirty="0">
                          <a:solidFill>
                            <a:srgbClr val="FF0000"/>
                          </a:solidFill>
                          <a:latin typeface="Times New Roman" panose="02020603050405020304" pitchFamily="18" charset="0"/>
                          <a:cs typeface="Times New Roman" panose="02020603050405020304" pitchFamily="18" charset="0"/>
                        </a:rPr>
                        <a:t>i</a:t>
                      </a:r>
                      <a:r>
                        <a:rPr lang="en-US" sz="1700" b="1" i="1" dirty="0">
                          <a:solidFill>
                            <a:srgbClr val="FF0000"/>
                          </a:solidFill>
                          <a:latin typeface="Times New Roman" panose="02020603050405020304" pitchFamily="18" charset="0"/>
                          <a:cs typeface="Times New Roman" panose="02020603050405020304" pitchFamily="18" charset="0"/>
                        </a:rPr>
                        <a:t>de</a:t>
                      </a:r>
                      <a:r>
                        <a:rPr lang="en-US" sz="1700" b="1" i="1" spc="-10" dirty="0">
                          <a:solidFill>
                            <a:srgbClr val="FF0000"/>
                          </a:solidFill>
                          <a:latin typeface="Times New Roman" panose="02020603050405020304" pitchFamily="18" charset="0"/>
                          <a:cs typeface="Times New Roman" panose="02020603050405020304" pitchFamily="18" charset="0"/>
                        </a:rPr>
                        <a:t>r</a:t>
                      </a:r>
                      <a:r>
                        <a:rPr lang="en-US" sz="1700" b="1" i="1" spc="-5" dirty="0">
                          <a:solidFill>
                            <a:srgbClr val="FF0000"/>
                          </a:solidFill>
                          <a:latin typeface="Times New Roman" panose="02020603050405020304" pitchFamily="18" charset="0"/>
                          <a:cs typeface="Times New Roman" panose="02020603050405020304" pitchFamily="18" charset="0"/>
                        </a:rPr>
                        <a:t>e</a:t>
                      </a:r>
                      <a:r>
                        <a:rPr lang="en-US" sz="1700" b="1" i="1" dirty="0">
                          <a:solidFill>
                            <a:srgbClr val="FF0000"/>
                          </a:solidFill>
                          <a:latin typeface="Times New Roman" panose="02020603050405020304" pitchFamily="18" charset="0"/>
                          <a:cs typeface="Times New Roman" panose="02020603050405020304" pitchFamily="18" charset="0"/>
                        </a:rPr>
                        <a:t>d</a:t>
                      </a:r>
                      <a:r>
                        <a:rPr lang="en-US" sz="1700" b="1" i="1" spc="-114" dirty="0">
                          <a:solidFill>
                            <a:srgbClr val="FF0000"/>
                          </a:solidFill>
                          <a:latin typeface="Times New Roman" panose="02020603050405020304" pitchFamily="18" charset="0"/>
                          <a:cs typeface="Times New Roman" panose="02020603050405020304" pitchFamily="18" charset="0"/>
                        </a:rPr>
                        <a:t> </a:t>
                      </a:r>
                      <a:r>
                        <a:rPr lang="en-US" sz="1700" b="1" i="1" dirty="0">
                          <a:solidFill>
                            <a:srgbClr val="FF0000"/>
                          </a:solidFill>
                          <a:latin typeface="Times New Roman" panose="02020603050405020304" pitchFamily="18" charset="0"/>
                          <a:cs typeface="Times New Roman" panose="02020603050405020304" pitchFamily="18" charset="0"/>
                        </a:rPr>
                        <a:t>g</a:t>
                      </a:r>
                      <a:r>
                        <a:rPr lang="en-US" sz="1700" b="1" i="1" spc="-10" dirty="0">
                          <a:solidFill>
                            <a:srgbClr val="FF0000"/>
                          </a:solidFill>
                          <a:latin typeface="Times New Roman" panose="02020603050405020304" pitchFamily="18" charset="0"/>
                          <a:cs typeface="Times New Roman" panose="02020603050405020304" pitchFamily="18" charset="0"/>
                        </a:rPr>
                        <a:t>o</a:t>
                      </a:r>
                      <a:r>
                        <a:rPr lang="en-US" sz="1700" b="1" i="1" dirty="0">
                          <a:solidFill>
                            <a:srgbClr val="FF0000"/>
                          </a:solidFill>
                          <a:latin typeface="Times New Roman" panose="02020603050405020304" pitchFamily="18" charset="0"/>
                          <a:cs typeface="Times New Roman" panose="02020603050405020304" pitchFamily="18" charset="0"/>
                        </a:rPr>
                        <a:t>od</a:t>
                      </a:r>
                      <a:endParaRPr lang="en-US" sz="1700" dirty="0">
                        <a:latin typeface="Times New Roman" panose="02020603050405020304" pitchFamily="18" charset="0"/>
                        <a:cs typeface="Times New Roman" panose="02020603050405020304" pitchFamily="18" charset="0"/>
                      </a:endParaRPr>
                    </a:p>
                    <a:p>
                      <a:pPr marL="36830" marR="31750">
                        <a:lnSpc>
                          <a:spcPts val="1800"/>
                        </a:lnSpc>
                        <a:spcBef>
                          <a:spcPts val="145"/>
                        </a:spcBef>
                        <a:buAutoNum type="romanLcParenBoth" startAt="5"/>
                        <a:tabLst>
                          <a:tab pos="302260" algn="l"/>
                        </a:tabLst>
                      </a:pPr>
                      <a:r>
                        <a:rPr lang="en-US" sz="1700" b="1" i="1" dirty="0">
                          <a:solidFill>
                            <a:srgbClr val="FF0000"/>
                          </a:solidFill>
                          <a:latin typeface="Times New Roman" panose="02020603050405020304" pitchFamily="18" charset="0"/>
                          <a:cs typeface="Times New Roman" panose="02020603050405020304" pitchFamily="18" charset="0"/>
                        </a:rPr>
                        <a:t>D</a:t>
                      </a:r>
                      <a:r>
                        <a:rPr lang="en-US" sz="1700" b="1" i="1" spc="-5" dirty="0">
                          <a:solidFill>
                            <a:srgbClr val="FF0000"/>
                          </a:solidFill>
                          <a:latin typeface="Times New Roman" panose="02020603050405020304" pitchFamily="18" charset="0"/>
                          <a:cs typeface="Times New Roman" panose="02020603050405020304" pitchFamily="18" charset="0"/>
                        </a:rPr>
                        <a:t>isput</a:t>
                      </a:r>
                      <a:r>
                        <a:rPr lang="en-US" sz="1700" b="1" i="1" dirty="0">
                          <a:solidFill>
                            <a:srgbClr val="FF0000"/>
                          </a:solidFill>
                          <a:latin typeface="Times New Roman" panose="02020603050405020304" pitchFamily="18" charset="0"/>
                          <a:cs typeface="Times New Roman" panose="02020603050405020304" pitchFamily="18" charset="0"/>
                        </a:rPr>
                        <a:t>ed</a:t>
                      </a:r>
                      <a:r>
                        <a:rPr lang="en-US" sz="1700" b="1" i="1" spc="-114" dirty="0">
                          <a:solidFill>
                            <a:srgbClr val="FF0000"/>
                          </a:solidFill>
                          <a:latin typeface="Times New Roman" panose="02020603050405020304" pitchFamily="18" charset="0"/>
                          <a:cs typeface="Times New Roman" panose="02020603050405020304" pitchFamily="18" charset="0"/>
                        </a:rPr>
                        <a:t> </a:t>
                      </a:r>
                      <a:r>
                        <a:rPr lang="en-US" sz="1700" b="1" i="1" spc="-100" dirty="0">
                          <a:solidFill>
                            <a:srgbClr val="FF0000"/>
                          </a:solidFill>
                          <a:latin typeface="Times New Roman" panose="02020603050405020304" pitchFamily="18" charset="0"/>
                          <a:cs typeface="Times New Roman" panose="02020603050405020304" pitchFamily="18" charset="0"/>
                        </a:rPr>
                        <a:t>T</a:t>
                      </a:r>
                      <a:r>
                        <a:rPr lang="en-US" sz="1700" b="1" i="1" dirty="0">
                          <a:solidFill>
                            <a:srgbClr val="FF0000"/>
                          </a:solidFill>
                          <a:latin typeface="Times New Roman" panose="02020603050405020304" pitchFamily="18" charset="0"/>
                          <a:cs typeface="Times New Roman" panose="02020603050405020304" pitchFamily="18" charset="0"/>
                        </a:rPr>
                        <a:t>rade</a:t>
                      </a:r>
                      <a:r>
                        <a:rPr lang="en-US" sz="1700" b="1" i="1" spc="-100" dirty="0">
                          <a:solidFill>
                            <a:srgbClr val="FF0000"/>
                          </a:solidFill>
                          <a:latin typeface="Times New Roman" panose="02020603050405020304" pitchFamily="18" charset="0"/>
                          <a:cs typeface="Times New Roman" panose="02020603050405020304" pitchFamily="18" charset="0"/>
                        </a:rPr>
                        <a:t> </a:t>
                      </a:r>
                      <a:r>
                        <a:rPr lang="en-US" sz="1700" b="1" i="1" dirty="0">
                          <a:solidFill>
                            <a:srgbClr val="FF0000"/>
                          </a:solidFill>
                          <a:latin typeface="Times New Roman" panose="02020603050405020304" pitchFamily="18" charset="0"/>
                          <a:cs typeface="Times New Roman" panose="02020603050405020304" pitchFamily="18" charset="0"/>
                        </a:rPr>
                        <a:t>Rec</a:t>
                      </a:r>
                      <a:r>
                        <a:rPr lang="en-US" sz="1700" b="1" i="1" spc="-5" dirty="0">
                          <a:solidFill>
                            <a:srgbClr val="FF0000"/>
                          </a:solidFill>
                          <a:latin typeface="Times New Roman" panose="02020603050405020304" pitchFamily="18" charset="0"/>
                          <a:cs typeface="Times New Roman" panose="02020603050405020304" pitchFamily="18" charset="0"/>
                        </a:rPr>
                        <a:t>eivable</a:t>
                      </a:r>
                      <a:r>
                        <a:rPr lang="en-US" sz="1700" b="1" i="1" dirty="0">
                          <a:solidFill>
                            <a:srgbClr val="FF0000"/>
                          </a:solidFill>
                          <a:latin typeface="Times New Roman" panose="02020603050405020304" pitchFamily="18" charset="0"/>
                          <a:cs typeface="Times New Roman" panose="02020603050405020304" pitchFamily="18" charset="0"/>
                        </a:rPr>
                        <a:t>s</a:t>
                      </a:r>
                      <a:r>
                        <a:rPr lang="en-US" sz="1700" b="1" i="1" spc="-120" dirty="0">
                          <a:solidFill>
                            <a:srgbClr val="FF0000"/>
                          </a:solidFill>
                          <a:latin typeface="Times New Roman" panose="02020603050405020304" pitchFamily="18" charset="0"/>
                          <a:cs typeface="Times New Roman" panose="02020603050405020304" pitchFamily="18" charset="0"/>
                        </a:rPr>
                        <a:t> </a:t>
                      </a:r>
                      <a:r>
                        <a:rPr lang="en-US" sz="1700" b="1" i="1" dirty="0">
                          <a:solidFill>
                            <a:srgbClr val="FF0000"/>
                          </a:solidFill>
                          <a:latin typeface="Times New Roman" panose="02020603050405020304" pitchFamily="18" charset="0"/>
                          <a:cs typeface="Times New Roman" panose="02020603050405020304" pitchFamily="18" charset="0"/>
                        </a:rPr>
                        <a:t>–  </a:t>
                      </a:r>
                      <a:r>
                        <a:rPr lang="en-US" sz="1700" b="1" i="1" spc="-5" dirty="0">
                          <a:solidFill>
                            <a:srgbClr val="FF0000"/>
                          </a:solidFill>
                          <a:latin typeface="Times New Roman" panose="02020603050405020304" pitchFamily="18" charset="0"/>
                          <a:cs typeface="Times New Roman" panose="02020603050405020304" pitchFamily="18" charset="0"/>
                        </a:rPr>
                        <a:t>whic</a:t>
                      </a:r>
                      <a:r>
                        <a:rPr lang="en-US" sz="1700" b="1" i="1" dirty="0">
                          <a:solidFill>
                            <a:srgbClr val="FF0000"/>
                          </a:solidFill>
                          <a:latin typeface="Times New Roman" panose="02020603050405020304" pitchFamily="18" charset="0"/>
                          <a:cs typeface="Times New Roman" panose="02020603050405020304" pitchFamily="18" charset="0"/>
                        </a:rPr>
                        <a:t>h</a:t>
                      </a:r>
                      <a:r>
                        <a:rPr lang="en-US" sz="1700" b="1" i="1" spc="-105" dirty="0">
                          <a:solidFill>
                            <a:srgbClr val="FF0000"/>
                          </a:solidFill>
                          <a:latin typeface="Times New Roman" panose="02020603050405020304" pitchFamily="18" charset="0"/>
                          <a:cs typeface="Times New Roman" panose="02020603050405020304" pitchFamily="18" charset="0"/>
                        </a:rPr>
                        <a:t> </a:t>
                      </a:r>
                      <a:r>
                        <a:rPr lang="en-US" sz="1700" b="1" i="1" dirty="0">
                          <a:solidFill>
                            <a:srgbClr val="FF0000"/>
                          </a:solidFill>
                          <a:latin typeface="Times New Roman" panose="02020603050405020304" pitchFamily="18" charset="0"/>
                          <a:cs typeface="Times New Roman" panose="02020603050405020304" pitchFamily="18" charset="0"/>
                        </a:rPr>
                        <a:t>have</a:t>
                      </a:r>
                      <a:r>
                        <a:rPr lang="en-US" sz="1700" b="1" i="1" spc="-100" dirty="0">
                          <a:solidFill>
                            <a:srgbClr val="FF0000"/>
                          </a:solidFill>
                          <a:latin typeface="Times New Roman" panose="02020603050405020304" pitchFamily="18" charset="0"/>
                          <a:cs typeface="Times New Roman" panose="02020603050405020304" pitchFamily="18" charset="0"/>
                        </a:rPr>
                        <a:t> </a:t>
                      </a:r>
                      <a:r>
                        <a:rPr lang="en-US" sz="1700" b="1" i="1" spc="-5" dirty="0">
                          <a:solidFill>
                            <a:srgbClr val="FF0000"/>
                          </a:solidFill>
                          <a:latin typeface="Times New Roman" panose="02020603050405020304" pitchFamily="18" charset="0"/>
                          <a:cs typeface="Times New Roman" panose="02020603050405020304" pitchFamily="18" charset="0"/>
                        </a:rPr>
                        <a:t>sign</a:t>
                      </a:r>
                      <a:r>
                        <a:rPr lang="en-US" sz="1700" b="1" i="1" spc="-15" dirty="0">
                          <a:solidFill>
                            <a:srgbClr val="FF0000"/>
                          </a:solidFill>
                          <a:latin typeface="Times New Roman" panose="02020603050405020304" pitchFamily="18" charset="0"/>
                          <a:cs typeface="Times New Roman" panose="02020603050405020304" pitchFamily="18" charset="0"/>
                        </a:rPr>
                        <a:t>i</a:t>
                      </a:r>
                      <a:r>
                        <a:rPr lang="en-US" sz="1700" b="1" i="1" dirty="0">
                          <a:solidFill>
                            <a:srgbClr val="FF0000"/>
                          </a:solidFill>
                          <a:latin typeface="Times New Roman" panose="02020603050405020304" pitchFamily="18" charset="0"/>
                          <a:cs typeface="Times New Roman" panose="02020603050405020304" pitchFamily="18" charset="0"/>
                        </a:rPr>
                        <a:t>ficant</a:t>
                      </a:r>
                      <a:r>
                        <a:rPr lang="en-US" sz="1700" b="1" i="1" spc="-100" dirty="0">
                          <a:solidFill>
                            <a:srgbClr val="FF0000"/>
                          </a:solidFill>
                          <a:latin typeface="Times New Roman" panose="02020603050405020304" pitchFamily="18" charset="0"/>
                          <a:cs typeface="Times New Roman" panose="02020603050405020304" pitchFamily="18" charset="0"/>
                        </a:rPr>
                        <a:t> </a:t>
                      </a:r>
                      <a:r>
                        <a:rPr lang="en-US" sz="1700" b="1" i="1" dirty="0">
                          <a:solidFill>
                            <a:srgbClr val="FF0000"/>
                          </a:solidFill>
                          <a:latin typeface="Times New Roman" panose="02020603050405020304" pitchFamily="18" charset="0"/>
                          <a:cs typeface="Times New Roman" panose="02020603050405020304" pitchFamily="18" charset="0"/>
                        </a:rPr>
                        <a:t>i</a:t>
                      </a:r>
                      <a:r>
                        <a:rPr lang="en-US" sz="1700" b="1" i="1" spc="-10" dirty="0">
                          <a:solidFill>
                            <a:srgbClr val="FF0000"/>
                          </a:solidFill>
                          <a:latin typeface="Times New Roman" panose="02020603050405020304" pitchFamily="18" charset="0"/>
                          <a:cs typeface="Times New Roman" panose="02020603050405020304" pitchFamily="18" charset="0"/>
                        </a:rPr>
                        <a:t>n</a:t>
                      </a:r>
                      <a:r>
                        <a:rPr lang="en-US" sz="1700" b="1" i="1" spc="-5" dirty="0">
                          <a:solidFill>
                            <a:srgbClr val="FF0000"/>
                          </a:solidFill>
                          <a:latin typeface="Times New Roman" panose="02020603050405020304" pitchFamily="18" charset="0"/>
                          <a:cs typeface="Times New Roman" panose="02020603050405020304" pitchFamily="18" charset="0"/>
                        </a:rPr>
                        <a:t>cre</a:t>
                      </a:r>
                      <a:r>
                        <a:rPr lang="en-US" sz="1700" b="1" i="1" dirty="0">
                          <a:solidFill>
                            <a:srgbClr val="FF0000"/>
                          </a:solidFill>
                          <a:latin typeface="Times New Roman" panose="02020603050405020304" pitchFamily="18" charset="0"/>
                          <a:cs typeface="Times New Roman" panose="02020603050405020304" pitchFamily="18" charset="0"/>
                        </a:rPr>
                        <a:t>a</a:t>
                      </a:r>
                      <a:r>
                        <a:rPr lang="en-US" sz="1700" b="1" i="1" spc="-5" dirty="0">
                          <a:solidFill>
                            <a:srgbClr val="FF0000"/>
                          </a:solidFill>
                          <a:latin typeface="Times New Roman" panose="02020603050405020304" pitchFamily="18" charset="0"/>
                          <a:cs typeface="Times New Roman" panose="02020603050405020304" pitchFamily="18" charset="0"/>
                        </a:rPr>
                        <a:t>se  </a:t>
                      </a:r>
                      <a:r>
                        <a:rPr lang="en-US" sz="1700" b="1" i="1" dirty="0">
                          <a:solidFill>
                            <a:srgbClr val="FF0000"/>
                          </a:solidFill>
                          <a:latin typeface="Times New Roman" panose="02020603050405020304" pitchFamily="18" charset="0"/>
                          <a:cs typeface="Times New Roman" panose="02020603050405020304" pitchFamily="18" charset="0"/>
                        </a:rPr>
                        <a:t>in</a:t>
                      </a:r>
                      <a:r>
                        <a:rPr lang="en-US" sz="1700" b="1" i="1" spc="-95" dirty="0">
                          <a:solidFill>
                            <a:srgbClr val="FF0000"/>
                          </a:solidFill>
                          <a:latin typeface="Times New Roman" panose="02020603050405020304" pitchFamily="18" charset="0"/>
                          <a:cs typeface="Times New Roman" panose="02020603050405020304" pitchFamily="18" charset="0"/>
                        </a:rPr>
                        <a:t> </a:t>
                      </a:r>
                      <a:r>
                        <a:rPr lang="en-US" sz="1700" b="1" i="1" spc="-5" dirty="0">
                          <a:solidFill>
                            <a:srgbClr val="FF0000"/>
                          </a:solidFill>
                          <a:latin typeface="Times New Roman" panose="02020603050405020304" pitchFamily="18" charset="0"/>
                          <a:cs typeface="Times New Roman" panose="02020603050405020304" pitchFamily="18" charset="0"/>
                        </a:rPr>
                        <a:t>cred</a:t>
                      </a:r>
                      <a:r>
                        <a:rPr lang="en-US" sz="1700" b="1" i="1" spc="-10" dirty="0">
                          <a:solidFill>
                            <a:srgbClr val="FF0000"/>
                          </a:solidFill>
                          <a:latin typeface="Times New Roman" panose="02020603050405020304" pitchFamily="18" charset="0"/>
                          <a:cs typeface="Times New Roman" panose="02020603050405020304" pitchFamily="18" charset="0"/>
                        </a:rPr>
                        <a:t>i</a:t>
                      </a:r>
                      <a:r>
                        <a:rPr lang="en-US" sz="1700" b="1" i="1" dirty="0">
                          <a:solidFill>
                            <a:srgbClr val="FF0000"/>
                          </a:solidFill>
                          <a:latin typeface="Times New Roman" panose="02020603050405020304" pitchFamily="18" charset="0"/>
                          <a:cs typeface="Times New Roman" panose="02020603050405020304" pitchFamily="18" charset="0"/>
                        </a:rPr>
                        <a:t>t</a:t>
                      </a:r>
                      <a:r>
                        <a:rPr lang="en-US" sz="1700" b="1" i="1" spc="-100" dirty="0">
                          <a:solidFill>
                            <a:srgbClr val="FF0000"/>
                          </a:solidFill>
                          <a:latin typeface="Times New Roman" panose="02020603050405020304" pitchFamily="18" charset="0"/>
                          <a:cs typeface="Times New Roman" panose="02020603050405020304" pitchFamily="18" charset="0"/>
                        </a:rPr>
                        <a:t> </a:t>
                      </a:r>
                      <a:r>
                        <a:rPr lang="en-US" sz="1700" b="1" i="1" dirty="0">
                          <a:solidFill>
                            <a:srgbClr val="FF0000"/>
                          </a:solidFill>
                          <a:latin typeface="Times New Roman" panose="02020603050405020304" pitchFamily="18" charset="0"/>
                          <a:cs typeface="Times New Roman" panose="02020603050405020304" pitchFamily="18" charset="0"/>
                        </a:rPr>
                        <a:t>r</a:t>
                      </a:r>
                      <a:r>
                        <a:rPr lang="en-US" sz="1700" b="1" i="1" spc="-10" dirty="0">
                          <a:solidFill>
                            <a:srgbClr val="FF0000"/>
                          </a:solidFill>
                          <a:latin typeface="Times New Roman" panose="02020603050405020304" pitchFamily="18" charset="0"/>
                          <a:cs typeface="Times New Roman" panose="02020603050405020304" pitchFamily="18" charset="0"/>
                        </a:rPr>
                        <a:t>i</a:t>
                      </a:r>
                      <a:r>
                        <a:rPr lang="en-US" sz="1700" b="1" i="1" spc="-5" dirty="0">
                          <a:solidFill>
                            <a:srgbClr val="FF0000"/>
                          </a:solidFill>
                          <a:latin typeface="Times New Roman" panose="02020603050405020304" pitchFamily="18" charset="0"/>
                          <a:cs typeface="Times New Roman" panose="02020603050405020304" pitchFamily="18" charset="0"/>
                        </a:rPr>
                        <a:t>sk</a:t>
                      </a:r>
                      <a:endParaRPr lang="en-US" sz="1700" dirty="0">
                        <a:latin typeface="Times New Roman" panose="02020603050405020304" pitchFamily="18" charset="0"/>
                        <a:cs typeface="Times New Roman" panose="02020603050405020304" pitchFamily="18" charset="0"/>
                      </a:endParaRPr>
                    </a:p>
                    <a:p>
                      <a:pPr marL="350520" indent="-314325">
                        <a:lnSpc>
                          <a:spcPts val="1660"/>
                        </a:lnSpc>
                        <a:buAutoNum type="romanLcParenBoth" startAt="5"/>
                        <a:tabLst>
                          <a:tab pos="351155" algn="l"/>
                        </a:tabLst>
                      </a:pPr>
                      <a:r>
                        <a:rPr lang="en-US" sz="1700" b="1" i="1" dirty="0">
                          <a:solidFill>
                            <a:srgbClr val="FF0000"/>
                          </a:solidFill>
                          <a:latin typeface="Times New Roman" panose="02020603050405020304" pitchFamily="18" charset="0"/>
                          <a:cs typeface="Times New Roman" panose="02020603050405020304" pitchFamily="18" charset="0"/>
                        </a:rPr>
                        <a:t>D</a:t>
                      </a:r>
                      <a:r>
                        <a:rPr lang="en-US" sz="1700" b="1" i="1" spc="-5" dirty="0">
                          <a:solidFill>
                            <a:srgbClr val="FF0000"/>
                          </a:solidFill>
                          <a:latin typeface="Times New Roman" panose="02020603050405020304" pitchFamily="18" charset="0"/>
                          <a:cs typeface="Times New Roman" panose="02020603050405020304" pitchFamily="18" charset="0"/>
                        </a:rPr>
                        <a:t>isput</a:t>
                      </a:r>
                      <a:r>
                        <a:rPr lang="en-US" sz="1700" b="1" i="1" dirty="0">
                          <a:solidFill>
                            <a:srgbClr val="FF0000"/>
                          </a:solidFill>
                          <a:latin typeface="Times New Roman" panose="02020603050405020304" pitchFamily="18" charset="0"/>
                          <a:cs typeface="Times New Roman" panose="02020603050405020304" pitchFamily="18" charset="0"/>
                        </a:rPr>
                        <a:t>ed</a:t>
                      </a:r>
                      <a:r>
                        <a:rPr lang="en-US" sz="1700" b="1" i="1" spc="-114" dirty="0">
                          <a:solidFill>
                            <a:srgbClr val="FF0000"/>
                          </a:solidFill>
                          <a:latin typeface="Times New Roman" panose="02020603050405020304" pitchFamily="18" charset="0"/>
                          <a:cs typeface="Times New Roman" panose="02020603050405020304" pitchFamily="18" charset="0"/>
                        </a:rPr>
                        <a:t> </a:t>
                      </a:r>
                      <a:r>
                        <a:rPr lang="en-US" sz="1700" b="1" i="1" spc="-100" dirty="0">
                          <a:solidFill>
                            <a:srgbClr val="FF0000"/>
                          </a:solidFill>
                          <a:latin typeface="Times New Roman" panose="02020603050405020304" pitchFamily="18" charset="0"/>
                          <a:cs typeface="Times New Roman" panose="02020603050405020304" pitchFamily="18" charset="0"/>
                        </a:rPr>
                        <a:t>T</a:t>
                      </a:r>
                      <a:r>
                        <a:rPr lang="en-US" sz="1700" b="1" i="1" dirty="0">
                          <a:solidFill>
                            <a:srgbClr val="FF0000"/>
                          </a:solidFill>
                          <a:latin typeface="Times New Roman" panose="02020603050405020304" pitchFamily="18" charset="0"/>
                          <a:cs typeface="Times New Roman" panose="02020603050405020304" pitchFamily="18" charset="0"/>
                        </a:rPr>
                        <a:t>rade</a:t>
                      </a:r>
                      <a:r>
                        <a:rPr lang="en-US" sz="1700" b="1" i="1" spc="-100" dirty="0">
                          <a:solidFill>
                            <a:srgbClr val="FF0000"/>
                          </a:solidFill>
                          <a:latin typeface="Times New Roman" panose="02020603050405020304" pitchFamily="18" charset="0"/>
                          <a:cs typeface="Times New Roman" panose="02020603050405020304" pitchFamily="18" charset="0"/>
                        </a:rPr>
                        <a:t> </a:t>
                      </a:r>
                      <a:r>
                        <a:rPr lang="en-US" sz="1700" b="1" i="1" dirty="0">
                          <a:solidFill>
                            <a:srgbClr val="FF0000"/>
                          </a:solidFill>
                          <a:latin typeface="Times New Roman" panose="02020603050405020304" pitchFamily="18" charset="0"/>
                          <a:cs typeface="Times New Roman" panose="02020603050405020304" pitchFamily="18" charset="0"/>
                        </a:rPr>
                        <a:t>Rec</a:t>
                      </a:r>
                      <a:r>
                        <a:rPr lang="en-US" sz="1700" b="1" i="1" spc="-5" dirty="0">
                          <a:solidFill>
                            <a:srgbClr val="FF0000"/>
                          </a:solidFill>
                          <a:latin typeface="Times New Roman" panose="02020603050405020304" pitchFamily="18" charset="0"/>
                          <a:cs typeface="Times New Roman" panose="02020603050405020304" pitchFamily="18" charset="0"/>
                        </a:rPr>
                        <a:t>eivables</a:t>
                      </a:r>
                      <a:endParaRPr lang="en-US" sz="1700" dirty="0">
                        <a:latin typeface="Times New Roman" panose="02020603050405020304" pitchFamily="18" charset="0"/>
                        <a:cs typeface="Times New Roman" panose="02020603050405020304" pitchFamily="18" charset="0"/>
                      </a:endParaRPr>
                    </a:p>
                    <a:p>
                      <a:pPr marL="36830">
                        <a:lnSpc>
                          <a:spcPts val="1839"/>
                        </a:lnSpc>
                      </a:pPr>
                      <a:r>
                        <a:rPr lang="en-US" sz="1700" b="1" i="1" dirty="0">
                          <a:solidFill>
                            <a:srgbClr val="FF0000"/>
                          </a:solidFill>
                          <a:latin typeface="Times New Roman" panose="02020603050405020304" pitchFamily="18" charset="0"/>
                          <a:cs typeface="Times New Roman" panose="02020603050405020304" pitchFamily="18" charset="0"/>
                        </a:rPr>
                        <a:t>–</a:t>
                      </a:r>
                      <a:r>
                        <a:rPr lang="en-US" sz="1700" b="1" i="1" spc="-90" dirty="0">
                          <a:solidFill>
                            <a:srgbClr val="FF0000"/>
                          </a:solidFill>
                          <a:latin typeface="Times New Roman" panose="02020603050405020304" pitchFamily="18" charset="0"/>
                          <a:cs typeface="Times New Roman" panose="02020603050405020304" pitchFamily="18" charset="0"/>
                        </a:rPr>
                        <a:t> </a:t>
                      </a:r>
                      <a:r>
                        <a:rPr lang="en-US" sz="1700" b="1" i="1" spc="-5" dirty="0">
                          <a:solidFill>
                            <a:srgbClr val="FF0000"/>
                          </a:solidFill>
                          <a:latin typeface="Times New Roman" panose="02020603050405020304" pitchFamily="18" charset="0"/>
                          <a:cs typeface="Times New Roman" panose="02020603050405020304" pitchFamily="18" charset="0"/>
                        </a:rPr>
                        <a:t>cred</a:t>
                      </a:r>
                      <a:r>
                        <a:rPr lang="en-US" sz="1700" b="1" i="1" spc="-10" dirty="0">
                          <a:solidFill>
                            <a:srgbClr val="FF0000"/>
                          </a:solidFill>
                          <a:latin typeface="Times New Roman" panose="02020603050405020304" pitchFamily="18" charset="0"/>
                          <a:cs typeface="Times New Roman" panose="02020603050405020304" pitchFamily="18" charset="0"/>
                        </a:rPr>
                        <a:t>i</a:t>
                      </a:r>
                      <a:r>
                        <a:rPr lang="en-US" sz="1700" b="1" i="1" dirty="0">
                          <a:solidFill>
                            <a:srgbClr val="FF0000"/>
                          </a:solidFill>
                          <a:latin typeface="Times New Roman" panose="02020603050405020304" pitchFamily="18" charset="0"/>
                          <a:cs typeface="Times New Roman" panose="02020603050405020304" pitchFamily="18" charset="0"/>
                        </a:rPr>
                        <a:t>t</a:t>
                      </a:r>
                      <a:r>
                        <a:rPr lang="en-US" sz="1700" b="1" i="1" spc="-100" dirty="0">
                          <a:solidFill>
                            <a:srgbClr val="FF0000"/>
                          </a:solidFill>
                          <a:latin typeface="Times New Roman" panose="02020603050405020304" pitchFamily="18" charset="0"/>
                          <a:cs typeface="Times New Roman" panose="02020603050405020304" pitchFamily="18" charset="0"/>
                        </a:rPr>
                        <a:t> </a:t>
                      </a:r>
                      <a:r>
                        <a:rPr lang="en-US" sz="1700" b="1" i="1" dirty="0">
                          <a:solidFill>
                            <a:srgbClr val="FF0000"/>
                          </a:solidFill>
                          <a:latin typeface="Times New Roman" panose="02020603050405020304" pitchFamily="18" charset="0"/>
                          <a:cs typeface="Times New Roman" panose="02020603050405020304" pitchFamily="18" charset="0"/>
                        </a:rPr>
                        <a:t>impa</a:t>
                      </a:r>
                      <a:r>
                        <a:rPr lang="en-US" sz="1700" b="1" i="1" spc="-10" dirty="0">
                          <a:solidFill>
                            <a:srgbClr val="FF0000"/>
                          </a:solidFill>
                          <a:latin typeface="Times New Roman" panose="02020603050405020304" pitchFamily="18" charset="0"/>
                          <a:cs typeface="Times New Roman" panose="02020603050405020304" pitchFamily="18" charset="0"/>
                        </a:rPr>
                        <a:t>i</a:t>
                      </a:r>
                      <a:r>
                        <a:rPr lang="en-US" sz="1700" b="1" i="1" dirty="0">
                          <a:solidFill>
                            <a:srgbClr val="FF0000"/>
                          </a:solidFill>
                          <a:latin typeface="Times New Roman" panose="02020603050405020304" pitchFamily="18" charset="0"/>
                          <a:cs typeface="Times New Roman" panose="02020603050405020304" pitchFamily="18" charset="0"/>
                        </a:rPr>
                        <a:t>red</a:t>
                      </a:r>
                      <a:endParaRPr lang="en-US" dirty="0"/>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800" dirty="0">
                        <a:solidFill>
                          <a:schemeClr val="tx1"/>
                        </a:solidFill>
                        <a:latin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solidFill>
                      <a:schemeClr val="bg1">
                        <a:lumMod val="95000"/>
                      </a:schemeClr>
                    </a:solidFill>
                  </a:tcPr>
                </a:tc>
                <a:tc>
                  <a:txBody>
                    <a:bodyPr/>
                    <a:lstStyle/>
                    <a:p>
                      <a:pPr>
                        <a:lnSpc>
                          <a:spcPct val="100000"/>
                        </a:lnSpc>
                      </a:pPr>
                      <a:endParaRPr sz="18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a:lnSpc>
                          <a:spcPct val="100000"/>
                        </a:lnSpc>
                      </a:pPr>
                      <a:endParaRPr sz="18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a:lnSpc>
                          <a:spcPct val="100000"/>
                        </a:lnSpc>
                      </a:pPr>
                      <a:endParaRPr sz="18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a:lnSpc>
                          <a:spcPct val="100000"/>
                        </a:lnSpc>
                      </a:pPr>
                      <a:endParaRPr sz="18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a:lnSpc>
                          <a:spcPct val="100000"/>
                        </a:lnSpc>
                      </a:pPr>
                      <a:endParaRPr sz="18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918473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TextBox 2">
            <a:extLst>
              <a:ext uri="{FF2B5EF4-FFF2-40B4-BE49-F238E27FC236}">
                <a16:creationId xmlns:a16="http://schemas.microsoft.com/office/drawing/2014/main" id="{9BA5997D-DA01-4C4A-B5AA-C7A92936D794}"/>
              </a:ext>
            </a:extLst>
          </p:cNvPr>
          <p:cNvSpPr txBox="1"/>
          <p:nvPr/>
        </p:nvSpPr>
        <p:spPr>
          <a:xfrm>
            <a:off x="1871003" y="880087"/>
            <a:ext cx="6105378" cy="938719"/>
          </a:xfrm>
          <a:prstGeom prst="rect">
            <a:avLst/>
          </a:prstGeom>
          <a:noFill/>
        </p:spPr>
        <p:txBody>
          <a:bodyPr wrap="square">
            <a:spAutoFit/>
          </a:bodyPr>
          <a:lstStyle/>
          <a:p>
            <a:r>
              <a:rPr lang="en-US" sz="5500" b="1" u="sng" dirty="0">
                <a:latin typeface="Times New Roman" panose="02020603050405020304" pitchFamily="18" charset="0"/>
                <a:cs typeface="Times New Roman" panose="02020603050405020304" pitchFamily="18" charset="0"/>
              </a:rPr>
              <a:t>Remarks</a:t>
            </a:r>
          </a:p>
        </p:txBody>
      </p:sp>
      <p:sp>
        <p:nvSpPr>
          <p:cNvPr id="5" name="TextBox 4">
            <a:extLst>
              <a:ext uri="{FF2B5EF4-FFF2-40B4-BE49-F238E27FC236}">
                <a16:creationId xmlns:a16="http://schemas.microsoft.com/office/drawing/2014/main" id="{D645EEE7-E6F7-4314-9168-5D705B8E3430}"/>
              </a:ext>
            </a:extLst>
          </p:cNvPr>
          <p:cNvSpPr txBox="1"/>
          <p:nvPr/>
        </p:nvSpPr>
        <p:spPr>
          <a:xfrm>
            <a:off x="1575581" y="2339091"/>
            <a:ext cx="10072468" cy="1446550"/>
          </a:xfrm>
          <a:prstGeom prst="rect">
            <a:avLst/>
          </a:prstGeom>
          <a:noFill/>
        </p:spPr>
        <p:txBody>
          <a:bodyPr wrap="square">
            <a:spAutoFit/>
          </a:bodyPr>
          <a:lstStyle/>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	Similar	information shall be given where no due	date of payment is  specified, in that case disclosure shall be from the date of the transaction.</a:t>
            </a:r>
          </a:p>
          <a:p>
            <a:pPr marL="342900" indent="-342900">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Unbilled dues shall be disclosed separately.</a:t>
            </a:r>
          </a:p>
        </p:txBody>
      </p:sp>
    </p:spTree>
    <p:extLst>
      <p:ext uri="{BB962C8B-B14F-4D97-AF65-F5344CB8AC3E}">
        <p14:creationId xmlns:p14="http://schemas.microsoft.com/office/powerpoint/2010/main" val="38874154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AB312224-C78A-4F0E-82C5-A9709E2CF6C0}"/>
              </a:ext>
            </a:extLst>
          </p:cNvPr>
          <p:cNvGraphicFramePr>
            <a:graphicFrameLocks noGrp="1"/>
          </p:cNvGraphicFramePr>
          <p:nvPr/>
        </p:nvGraphicFramePr>
        <p:xfrm>
          <a:off x="712665" y="752913"/>
          <a:ext cx="11221720" cy="5029198"/>
        </p:xfrm>
        <a:graphic>
          <a:graphicData uri="http://schemas.openxmlformats.org/drawingml/2006/table">
            <a:tbl>
              <a:tblPr firstRow="1" bandRow="1">
                <a:tableStyleId>{2D5ABB26-0587-4C30-8999-92F81FD0307C}</a:tableStyleId>
              </a:tblPr>
              <a:tblGrid>
                <a:gridCol w="5610860">
                  <a:extLst>
                    <a:ext uri="{9D8B030D-6E8A-4147-A177-3AD203B41FA5}">
                      <a16:colId xmlns:a16="http://schemas.microsoft.com/office/drawing/2014/main" val="20000"/>
                    </a:ext>
                  </a:extLst>
                </a:gridCol>
                <a:gridCol w="5610860">
                  <a:extLst>
                    <a:ext uri="{9D8B030D-6E8A-4147-A177-3AD203B41FA5}">
                      <a16:colId xmlns:a16="http://schemas.microsoft.com/office/drawing/2014/main" val="20001"/>
                    </a:ext>
                  </a:extLst>
                </a:gridCol>
              </a:tblGrid>
              <a:tr h="472440">
                <a:tc>
                  <a:txBody>
                    <a:bodyPr/>
                    <a:lstStyle/>
                    <a:p>
                      <a:pPr algn="ctr">
                        <a:lnSpc>
                          <a:spcPct val="100000"/>
                        </a:lnSpc>
                        <a:spcBef>
                          <a:spcPts val="309"/>
                        </a:spcBef>
                      </a:pPr>
                      <a:r>
                        <a:rPr sz="2500" b="1" spc="-265" dirty="0">
                          <a:solidFill>
                            <a:schemeClr val="tx1"/>
                          </a:solidFill>
                          <a:latin typeface="Times New Roman" panose="02020603050405020304" pitchFamily="18" charset="0"/>
                          <a:cs typeface="Times New Roman" panose="02020603050405020304" pitchFamily="18" charset="0"/>
                        </a:rPr>
                        <a:t>Pre-amendment</a:t>
                      </a:r>
                      <a:endParaRPr sz="2500" dirty="0">
                        <a:solidFill>
                          <a:schemeClr val="tx1"/>
                        </a:solidFill>
                        <a:latin typeface="Times New Roman" panose="02020603050405020304" pitchFamily="18" charset="0"/>
                        <a:cs typeface="Times New Roman" panose="02020603050405020304" pitchFamily="18" charset="0"/>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635" algn="ctr">
                        <a:lnSpc>
                          <a:spcPct val="100000"/>
                        </a:lnSpc>
                        <a:spcBef>
                          <a:spcPts val="309"/>
                        </a:spcBef>
                      </a:pPr>
                      <a:r>
                        <a:rPr sz="2500" b="1" spc="-265" dirty="0">
                          <a:solidFill>
                            <a:schemeClr val="tx1"/>
                          </a:solidFill>
                          <a:latin typeface="Times New Roman" panose="02020603050405020304" pitchFamily="18" charset="0"/>
                          <a:cs typeface="Times New Roman" panose="02020603050405020304" pitchFamily="18" charset="0"/>
                        </a:rPr>
                        <a:t>Post-amendment</a:t>
                      </a:r>
                      <a:endParaRPr sz="2500" dirty="0">
                        <a:solidFill>
                          <a:schemeClr val="tx1"/>
                        </a:solidFill>
                        <a:latin typeface="Times New Roman" panose="02020603050405020304" pitchFamily="18" charset="0"/>
                        <a:cs typeface="Times New Roman" panose="02020603050405020304" pitchFamily="18" charset="0"/>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0"/>
                  </a:ext>
                </a:extLst>
              </a:tr>
              <a:tr h="472439">
                <a:tc gridSpan="2">
                  <a:txBody>
                    <a:bodyPr/>
                    <a:lstStyle/>
                    <a:p>
                      <a:pPr marL="91440">
                        <a:lnSpc>
                          <a:spcPct val="100000"/>
                        </a:lnSpc>
                        <a:spcBef>
                          <a:spcPts val="310"/>
                        </a:spcBef>
                      </a:pPr>
                      <a:r>
                        <a:rPr sz="2500" b="1" spc="-240" dirty="0">
                          <a:solidFill>
                            <a:schemeClr val="tx1"/>
                          </a:solidFill>
                          <a:latin typeface="Times New Roman" panose="02020603050405020304" pitchFamily="18" charset="0"/>
                          <a:cs typeface="Times New Roman" panose="02020603050405020304" pitchFamily="18" charset="0"/>
                        </a:rPr>
                        <a:t>Current</a:t>
                      </a:r>
                      <a:r>
                        <a:rPr sz="2500" b="1" spc="-180" dirty="0">
                          <a:solidFill>
                            <a:schemeClr val="tx1"/>
                          </a:solidFill>
                          <a:latin typeface="Times New Roman" panose="02020603050405020304" pitchFamily="18" charset="0"/>
                          <a:cs typeface="Times New Roman" panose="02020603050405020304" pitchFamily="18" charset="0"/>
                        </a:rPr>
                        <a:t> </a:t>
                      </a:r>
                      <a:r>
                        <a:rPr sz="2500" b="1" spc="-250" dirty="0">
                          <a:solidFill>
                            <a:schemeClr val="tx1"/>
                          </a:solidFill>
                          <a:latin typeface="Times New Roman" panose="02020603050405020304" pitchFamily="18" charset="0"/>
                          <a:cs typeface="Times New Roman" panose="02020603050405020304" pitchFamily="18" charset="0"/>
                        </a:rPr>
                        <a:t>Assets</a:t>
                      </a:r>
                      <a:r>
                        <a:rPr sz="2500" b="1" spc="-110" dirty="0">
                          <a:solidFill>
                            <a:schemeClr val="tx1"/>
                          </a:solidFill>
                          <a:latin typeface="Times New Roman" panose="02020603050405020304" pitchFamily="18" charset="0"/>
                          <a:cs typeface="Times New Roman" panose="02020603050405020304" pitchFamily="18" charset="0"/>
                        </a:rPr>
                        <a:t> </a:t>
                      </a:r>
                      <a:r>
                        <a:rPr sz="2500" b="1" spc="-254" dirty="0">
                          <a:solidFill>
                            <a:schemeClr val="tx1"/>
                          </a:solidFill>
                          <a:latin typeface="Times New Roman" panose="02020603050405020304" pitchFamily="18" charset="0"/>
                          <a:cs typeface="Times New Roman" panose="02020603050405020304" pitchFamily="18" charset="0"/>
                        </a:rPr>
                        <a:t>–</a:t>
                      </a:r>
                      <a:r>
                        <a:rPr sz="2500" b="1" spc="-120" dirty="0">
                          <a:solidFill>
                            <a:schemeClr val="tx1"/>
                          </a:solidFill>
                          <a:latin typeface="Times New Roman" panose="02020603050405020304" pitchFamily="18" charset="0"/>
                          <a:cs typeface="Times New Roman" panose="02020603050405020304" pitchFamily="18" charset="0"/>
                        </a:rPr>
                        <a:t> </a:t>
                      </a:r>
                      <a:r>
                        <a:rPr sz="2500" b="1" spc="-270" dirty="0">
                          <a:solidFill>
                            <a:schemeClr val="tx1"/>
                          </a:solidFill>
                          <a:latin typeface="Times New Roman" panose="02020603050405020304" pitchFamily="18" charset="0"/>
                          <a:cs typeface="Times New Roman" panose="02020603050405020304" pitchFamily="18" charset="0"/>
                        </a:rPr>
                        <a:t>Loans</a:t>
                      </a:r>
                      <a:r>
                        <a:rPr sz="2500" b="1" spc="-120" dirty="0">
                          <a:solidFill>
                            <a:schemeClr val="tx1"/>
                          </a:solidFill>
                          <a:latin typeface="Times New Roman" panose="02020603050405020304" pitchFamily="18" charset="0"/>
                          <a:cs typeface="Times New Roman" panose="02020603050405020304" pitchFamily="18" charset="0"/>
                        </a:rPr>
                        <a:t> </a:t>
                      </a:r>
                      <a:r>
                        <a:rPr sz="2500" b="1" spc="-254" dirty="0">
                          <a:solidFill>
                            <a:schemeClr val="tx1"/>
                          </a:solidFill>
                          <a:latin typeface="Times New Roman" panose="02020603050405020304" pitchFamily="18" charset="0"/>
                          <a:cs typeface="Times New Roman" panose="02020603050405020304" pitchFamily="18" charset="0"/>
                        </a:rPr>
                        <a:t>–</a:t>
                      </a:r>
                      <a:r>
                        <a:rPr sz="2500" b="1" spc="-114" dirty="0">
                          <a:solidFill>
                            <a:schemeClr val="tx1"/>
                          </a:solidFill>
                          <a:latin typeface="Times New Roman" panose="02020603050405020304" pitchFamily="18" charset="0"/>
                          <a:cs typeface="Times New Roman" panose="02020603050405020304" pitchFamily="18" charset="0"/>
                        </a:rPr>
                        <a:t> </a:t>
                      </a:r>
                      <a:r>
                        <a:rPr sz="2500" b="1" spc="-250" dirty="0">
                          <a:solidFill>
                            <a:schemeClr val="tx1"/>
                          </a:solidFill>
                          <a:latin typeface="Times New Roman" panose="02020603050405020304" pitchFamily="18" charset="0"/>
                          <a:cs typeface="Times New Roman" panose="02020603050405020304" pitchFamily="18" charset="0"/>
                        </a:rPr>
                        <a:t>General</a:t>
                      </a:r>
                      <a:r>
                        <a:rPr sz="2500" b="1" spc="-95" dirty="0">
                          <a:solidFill>
                            <a:schemeClr val="tx1"/>
                          </a:solidFill>
                          <a:latin typeface="Times New Roman" panose="02020603050405020304" pitchFamily="18" charset="0"/>
                          <a:cs typeface="Times New Roman" panose="02020603050405020304" pitchFamily="18" charset="0"/>
                        </a:rPr>
                        <a:t> </a:t>
                      </a:r>
                      <a:r>
                        <a:rPr sz="2500" b="1" spc="-225" dirty="0">
                          <a:solidFill>
                            <a:schemeClr val="tx1"/>
                          </a:solidFill>
                          <a:latin typeface="Times New Roman" panose="02020603050405020304" pitchFamily="18" charset="0"/>
                          <a:cs typeface="Times New Roman" panose="02020603050405020304" pitchFamily="18" charset="0"/>
                        </a:rPr>
                        <a:t>Instructions</a:t>
                      </a:r>
                      <a:r>
                        <a:rPr sz="2500" b="1" spc="-65" dirty="0">
                          <a:solidFill>
                            <a:schemeClr val="tx1"/>
                          </a:solidFill>
                          <a:latin typeface="Times New Roman" panose="02020603050405020304" pitchFamily="18" charset="0"/>
                          <a:cs typeface="Times New Roman" panose="02020603050405020304" pitchFamily="18" charset="0"/>
                        </a:rPr>
                        <a:t> </a:t>
                      </a:r>
                      <a:r>
                        <a:rPr sz="2500" b="1" spc="-254" dirty="0">
                          <a:solidFill>
                            <a:schemeClr val="tx1"/>
                          </a:solidFill>
                          <a:latin typeface="Times New Roman" panose="02020603050405020304" pitchFamily="18" charset="0"/>
                          <a:cs typeface="Times New Roman" panose="02020603050405020304" pitchFamily="18" charset="0"/>
                        </a:rPr>
                        <a:t>–</a:t>
                      </a:r>
                      <a:r>
                        <a:rPr sz="2500" b="1" spc="-120" dirty="0">
                          <a:solidFill>
                            <a:schemeClr val="tx1"/>
                          </a:solidFill>
                          <a:latin typeface="Times New Roman" panose="02020603050405020304" pitchFamily="18" charset="0"/>
                          <a:cs typeface="Times New Roman" panose="02020603050405020304" pitchFamily="18" charset="0"/>
                        </a:rPr>
                        <a:t> </a:t>
                      </a:r>
                      <a:r>
                        <a:rPr sz="2500" b="1" spc="-250" dirty="0">
                          <a:solidFill>
                            <a:schemeClr val="tx1"/>
                          </a:solidFill>
                          <a:latin typeface="Times New Roman" panose="02020603050405020304" pitchFamily="18" charset="0"/>
                          <a:cs typeface="Times New Roman" panose="02020603050405020304" pitchFamily="18" charset="0"/>
                        </a:rPr>
                        <a:t>Para</a:t>
                      </a:r>
                      <a:r>
                        <a:rPr sz="2500" b="1" spc="-110" dirty="0">
                          <a:solidFill>
                            <a:schemeClr val="tx1"/>
                          </a:solidFill>
                          <a:latin typeface="Times New Roman" panose="02020603050405020304" pitchFamily="18" charset="0"/>
                          <a:cs typeface="Times New Roman" panose="02020603050405020304" pitchFamily="18" charset="0"/>
                        </a:rPr>
                        <a:t> </a:t>
                      </a:r>
                      <a:r>
                        <a:rPr sz="2500" b="1" spc="-240" dirty="0">
                          <a:solidFill>
                            <a:schemeClr val="tx1"/>
                          </a:solidFill>
                          <a:latin typeface="Times New Roman" panose="02020603050405020304" pitchFamily="18" charset="0"/>
                          <a:cs typeface="Times New Roman" panose="02020603050405020304" pitchFamily="18" charset="0"/>
                        </a:rPr>
                        <a:t>6B(V)</a:t>
                      </a:r>
                      <a:endParaRPr sz="25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extLst>
                  <a:ext uri="{0D108BD9-81ED-4DB2-BD59-A6C34878D82A}">
                    <a16:rowId xmlns:a16="http://schemas.microsoft.com/office/drawing/2014/main" val="10001"/>
                  </a:ext>
                </a:extLst>
              </a:tr>
              <a:tr h="1996439">
                <a:tc>
                  <a:txBody>
                    <a:bodyPr/>
                    <a:lstStyle/>
                    <a:p>
                      <a:pPr marL="91440">
                        <a:lnSpc>
                          <a:spcPts val="2995"/>
                        </a:lnSpc>
                        <a:spcBef>
                          <a:spcPts val="310"/>
                        </a:spcBef>
                      </a:pPr>
                      <a:r>
                        <a:rPr sz="2500" spc="-5" dirty="0">
                          <a:solidFill>
                            <a:schemeClr val="tx1"/>
                          </a:solidFill>
                          <a:latin typeface="Times New Roman" panose="02020603050405020304" pitchFamily="18" charset="0"/>
                          <a:cs typeface="Times New Roman" panose="02020603050405020304" pitchFamily="18" charset="0"/>
                        </a:rPr>
                        <a:t>Loan</a:t>
                      </a:r>
                      <a:r>
                        <a:rPr sz="2500" dirty="0">
                          <a:solidFill>
                            <a:schemeClr val="tx1"/>
                          </a:solidFill>
                          <a:latin typeface="Times New Roman" panose="02020603050405020304" pitchFamily="18" charset="0"/>
                          <a:cs typeface="Times New Roman" panose="02020603050405020304" pitchFamily="18" charset="0"/>
                        </a:rPr>
                        <a:t>s</a:t>
                      </a:r>
                      <a:r>
                        <a:rPr sz="2500" spc="-130"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shal</a:t>
                      </a:r>
                      <a:r>
                        <a:rPr sz="2500" dirty="0">
                          <a:solidFill>
                            <a:schemeClr val="tx1"/>
                          </a:solidFill>
                          <a:latin typeface="Times New Roman" panose="02020603050405020304" pitchFamily="18" charset="0"/>
                          <a:cs typeface="Times New Roman" panose="02020603050405020304" pitchFamily="18" charset="0"/>
                        </a:rPr>
                        <a:t>l</a:t>
                      </a:r>
                      <a:r>
                        <a:rPr sz="2500" spc="-130"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b</a:t>
                      </a:r>
                      <a:r>
                        <a:rPr sz="2500" dirty="0">
                          <a:solidFill>
                            <a:schemeClr val="tx1"/>
                          </a:solidFill>
                          <a:latin typeface="Times New Roman" panose="02020603050405020304" pitchFamily="18" charset="0"/>
                          <a:cs typeface="Times New Roman" panose="02020603050405020304" pitchFamily="18" charset="0"/>
                        </a:rPr>
                        <a:t>e</a:t>
                      </a:r>
                      <a:r>
                        <a:rPr sz="2500" spc="-125"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classi</a:t>
                      </a:r>
                      <a:r>
                        <a:rPr sz="2500" spc="-15" dirty="0">
                          <a:solidFill>
                            <a:schemeClr val="tx1"/>
                          </a:solidFill>
                          <a:latin typeface="Times New Roman" panose="02020603050405020304" pitchFamily="18" charset="0"/>
                          <a:cs typeface="Times New Roman" panose="02020603050405020304" pitchFamily="18" charset="0"/>
                        </a:rPr>
                        <a:t>f</a:t>
                      </a:r>
                      <a:r>
                        <a:rPr sz="2500" spc="-5" dirty="0">
                          <a:solidFill>
                            <a:schemeClr val="tx1"/>
                          </a:solidFill>
                          <a:latin typeface="Times New Roman" panose="02020603050405020304" pitchFamily="18" charset="0"/>
                          <a:cs typeface="Times New Roman" panose="02020603050405020304" pitchFamily="18" charset="0"/>
                        </a:rPr>
                        <a:t>ie</a:t>
                      </a:r>
                      <a:r>
                        <a:rPr sz="2500" dirty="0">
                          <a:solidFill>
                            <a:schemeClr val="tx1"/>
                          </a:solidFill>
                          <a:latin typeface="Times New Roman" panose="02020603050405020304" pitchFamily="18" charset="0"/>
                          <a:cs typeface="Times New Roman" panose="02020603050405020304" pitchFamily="18" charset="0"/>
                        </a:rPr>
                        <a:t>d</a:t>
                      </a:r>
                      <a:r>
                        <a:rPr sz="2500" spc="-120"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as:</a:t>
                      </a:r>
                      <a:endParaRPr sz="2500" dirty="0">
                        <a:solidFill>
                          <a:schemeClr val="tx1"/>
                        </a:solidFill>
                        <a:latin typeface="Times New Roman" panose="02020603050405020304" pitchFamily="18" charset="0"/>
                        <a:cs typeface="Times New Roman" panose="02020603050405020304" pitchFamily="18" charset="0"/>
                      </a:endParaRPr>
                    </a:p>
                    <a:p>
                      <a:pPr marL="482600" indent="-391795">
                        <a:lnSpc>
                          <a:spcPts val="2995"/>
                        </a:lnSpc>
                        <a:buClr>
                          <a:srgbClr val="000000"/>
                        </a:buClr>
                        <a:buFont typeface="Arial MT"/>
                        <a:buAutoNum type="alphaLcParenBoth"/>
                        <a:tabLst>
                          <a:tab pos="483234" algn="l"/>
                        </a:tabLst>
                      </a:pPr>
                      <a:r>
                        <a:rPr sz="2500" b="1" i="1" dirty="0">
                          <a:solidFill>
                            <a:schemeClr val="tx1"/>
                          </a:solidFill>
                          <a:latin typeface="Times New Roman" panose="02020603050405020304" pitchFamily="18" charset="0"/>
                          <a:cs typeface="Times New Roman" panose="02020603050405020304" pitchFamily="18" charset="0"/>
                        </a:rPr>
                        <a:t>Security</a:t>
                      </a:r>
                      <a:r>
                        <a:rPr sz="2500" b="1" i="1" spc="-110"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Depos</a:t>
                      </a:r>
                      <a:r>
                        <a:rPr sz="2500" b="1" i="1" spc="-10" dirty="0">
                          <a:solidFill>
                            <a:schemeClr val="tx1"/>
                          </a:solidFill>
                          <a:latin typeface="Times New Roman" panose="02020603050405020304" pitchFamily="18" charset="0"/>
                          <a:cs typeface="Times New Roman" panose="02020603050405020304" pitchFamily="18" charset="0"/>
                        </a:rPr>
                        <a:t>i</a:t>
                      </a:r>
                      <a:r>
                        <a:rPr sz="2500" b="1" i="1" dirty="0">
                          <a:solidFill>
                            <a:schemeClr val="tx1"/>
                          </a:solidFill>
                          <a:latin typeface="Times New Roman" panose="02020603050405020304" pitchFamily="18" charset="0"/>
                          <a:cs typeface="Times New Roman" panose="02020603050405020304" pitchFamily="18" charset="0"/>
                        </a:rPr>
                        <a:t>ts;</a:t>
                      </a:r>
                      <a:endParaRPr sz="2500" dirty="0">
                        <a:solidFill>
                          <a:schemeClr val="tx1"/>
                        </a:solidFill>
                        <a:latin typeface="Times New Roman" panose="02020603050405020304" pitchFamily="18" charset="0"/>
                        <a:cs typeface="Times New Roman" panose="02020603050405020304" pitchFamily="18" charset="0"/>
                      </a:endParaRPr>
                    </a:p>
                    <a:p>
                      <a:pPr marL="91440" marR="737235">
                        <a:lnSpc>
                          <a:spcPts val="3010"/>
                        </a:lnSpc>
                        <a:spcBef>
                          <a:spcPts val="95"/>
                        </a:spcBef>
                        <a:buAutoNum type="alphaLcParenBoth"/>
                        <a:tabLst>
                          <a:tab pos="483234" algn="l"/>
                        </a:tabLst>
                      </a:pPr>
                      <a:r>
                        <a:rPr sz="2500" spc="-254" dirty="0">
                          <a:solidFill>
                            <a:schemeClr val="tx1"/>
                          </a:solidFill>
                          <a:latin typeface="Times New Roman" panose="02020603050405020304" pitchFamily="18" charset="0"/>
                          <a:cs typeface="Times New Roman" panose="02020603050405020304" pitchFamily="18" charset="0"/>
                        </a:rPr>
                        <a:t>Loans</a:t>
                      </a:r>
                      <a:r>
                        <a:rPr sz="2500" spc="-120" dirty="0">
                          <a:solidFill>
                            <a:schemeClr val="tx1"/>
                          </a:solidFill>
                          <a:latin typeface="Times New Roman" panose="02020603050405020304" pitchFamily="18" charset="0"/>
                          <a:cs typeface="Times New Roman" panose="02020603050405020304" pitchFamily="18" charset="0"/>
                        </a:rPr>
                        <a:t> </a:t>
                      </a:r>
                      <a:r>
                        <a:rPr sz="2500" spc="-195" dirty="0">
                          <a:solidFill>
                            <a:schemeClr val="tx1"/>
                          </a:solidFill>
                          <a:latin typeface="Times New Roman" panose="02020603050405020304" pitchFamily="18" charset="0"/>
                          <a:cs typeface="Times New Roman" panose="02020603050405020304" pitchFamily="18" charset="0"/>
                        </a:rPr>
                        <a:t>to</a:t>
                      </a:r>
                      <a:r>
                        <a:rPr sz="2500" spc="-125" dirty="0">
                          <a:solidFill>
                            <a:schemeClr val="tx1"/>
                          </a:solidFill>
                          <a:latin typeface="Times New Roman" panose="02020603050405020304" pitchFamily="18" charset="0"/>
                          <a:cs typeface="Times New Roman" panose="02020603050405020304" pitchFamily="18" charset="0"/>
                        </a:rPr>
                        <a:t> </a:t>
                      </a:r>
                      <a:r>
                        <a:rPr sz="2500" spc="-204" dirty="0">
                          <a:solidFill>
                            <a:schemeClr val="tx1"/>
                          </a:solidFill>
                          <a:latin typeface="Times New Roman" panose="02020603050405020304" pitchFamily="18" charset="0"/>
                          <a:cs typeface="Times New Roman" panose="02020603050405020304" pitchFamily="18" charset="0"/>
                        </a:rPr>
                        <a:t>related</a:t>
                      </a:r>
                      <a:r>
                        <a:rPr sz="2500" spc="-114" dirty="0">
                          <a:solidFill>
                            <a:schemeClr val="tx1"/>
                          </a:solidFill>
                          <a:latin typeface="Times New Roman" panose="02020603050405020304" pitchFamily="18" charset="0"/>
                          <a:cs typeface="Times New Roman" panose="02020603050405020304" pitchFamily="18" charset="0"/>
                        </a:rPr>
                        <a:t> </a:t>
                      </a:r>
                      <a:r>
                        <a:rPr sz="2500" spc="-200" dirty="0">
                          <a:solidFill>
                            <a:schemeClr val="tx1"/>
                          </a:solidFill>
                          <a:latin typeface="Times New Roman" panose="02020603050405020304" pitchFamily="18" charset="0"/>
                          <a:cs typeface="Times New Roman" panose="02020603050405020304" pitchFamily="18" charset="0"/>
                        </a:rPr>
                        <a:t>parties</a:t>
                      </a:r>
                      <a:r>
                        <a:rPr sz="2500" spc="-105" dirty="0">
                          <a:solidFill>
                            <a:schemeClr val="tx1"/>
                          </a:solidFill>
                          <a:latin typeface="Times New Roman" panose="02020603050405020304" pitchFamily="18" charset="0"/>
                          <a:cs typeface="Times New Roman" panose="02020603050405020304" pitchFamily="18" charset="0"/>
                        </a:rPr>
                        <a:t> </a:t>
                      </a:r>
                      <a:r>
                        <a:rPr sz="2500" spc="-195" dirty="0">
                          <a:solidFill>
                            <a:schemeClr val="tx1"/>
                          </a:solidFill>
                          <a:latin typeface="Times New Roman" panose="02020603050405020304" pitchFamily="18" charset="0"/>
                          <a:cs typeface="Times New Roman" panose="02020603050405020304" pitchFamily="18" charset="0"/>
                        </a:rPr>
                        <a:t>(giving</a:t>
                      </a:r>
                      <a:r>
                        <a:rPr sz="2500" spc="-120" dirty="0">
                          <a:solidFill>
                            <a:schemeClr val="tx1"/>
                          </a:solidFill>
                          <a:latin typeface="Times New Roman" panose="02020603050405020304" pitchFamily="18" charset="0"/>
                          <a:cs typeface="Times New Roman" panose="02020603050405020304" pitchFamily="18" charset="0"/>
                        </a:rPr>
                        <a:t> </a:t>
                      </a:r>
                      <a:r>
                        <a:rPr sz="2500" spc="-195" dirty="0">
                          <a:solidFill>
                            <a:schemeClr val="tx1"/>
                          </a:solidFill>
                          <a:latin typeface="Times New Roman" panose="02020603050405020304" pitchFamily="18" charset="0"/>
                          <a:cs typeface="Times New Roman" panose="02020603050405020304" pitchFamily="18" charset="0"/>
                        </a:rPr>
                        <a:t>details </a:t>
                      </a:r>
                      <a:r>
                        <a:rPr sz="2500" spc="-680" dirty="0">
                          <a:solidFill>
                            <a:schemeClr val="tx1"/>
                          </a:solidFill>
                          <a:latin typeface="Times New Roman" panose="02020603050405020304" pitchFamily="18" charset="0"/>
                          <a:cs typeface="Times New Roman" panose="02020603050405020304" pitchFamily="18" charset="0"/>
                        </a:rPr>
                        <a:t> </a:t>
                      </a:r>
                      <a:r>
                        <a:rPr sz="2500" spc="-195" dirty="0">
                          <a:solidFill>
                            <a:schemeClr val="tx1"/>
                          </a:solidFill>
                          <a:latin typeface="Times New Roman" panose="02020603050405020304" pitchFamily="18" charset="0"/>
                          <a:cs typeface="Times New Roman" panose="02020603050405020304" pitchFamily="18" charset="0"/>
                        </a:rPr>
                        <a:t>thereof);</a:t>
                      </a:r>
                      <a:endParaRPr sz="2500" dirty="0">
                        <a:solidFill>
                          <a:schemeClr val="tx1"/>
                        </a:solidFill>
                        <a:latin typeface="Times New Roman" panose="02020603050405020304" pitchFamily="18" charset="0"/>
                        <a:cs typeface="Times New Roman" panose="02020603050405020304" pitchFamily="18" charset="0"/>
                      </a:endParaRPr>
                    </a:p>
                    <a:p>
                      <a:pPr marL="469265" indent="-378460">
                        <a:lnSpc>
                          <a:spcPts val="2890"/>
                        </a:lnSpc>
                        <a:buAutoNum type="alphaLcParenBoth"/>
                        <a:tabLst>
                          <a:tab pos="469900" algn="l"/>
                        </a:tabLst>
                      </a:pPr>
                      <a:r>
                        <a:rPr sz="2500" spc="-5" dirty="0">
                          <a:solidFill>
                            <a:schemeClr val="tx1"/>
                          </a:solidFill>
                          <a:latin typeface="Times New Roman" panose="02020603050405020304" pitchFamily="18" charset="0"/>
                          <a:cs typeface="Times New Roman" panose="02020603050405020304" pitchFamily="18" charset="0"/>
                        </a:rPr>
                        <a:t>Othe</a:t>
                      </a:r>
                      <a:r>
                        <a:rPr sz="2500" dirty="0">
                          <a:solidFill>
                            <a:schemeClr val="tx1"/>
                          </a:solidFill>
                          <a:latin typeface="Times New Roman" panose="02020603050405020304" pitchFamily="18" charset="0"/>
                          <a:cs typeface="Times New Roman" panose="02020603050405020304" pitchFamily="18" charset="0"/>
                        </a:rPr>
                        <a:t>r</a:t>
                      </a:r>
                      <a:r>
                        <a:rPr sz="2500" spc="-110"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loan</a:t>
                      </a:r>
                      <a:r>
                        <a:rPr sz="2500" dirty="0">
                          <a:solidFill>
                            <a:schemeClr val="tx1"/>
                          </a:solidFill>
                          <a:latin typeface="Times New Roman" panose="02020603050405020304" pitchFamily="18" charset="0"/>
                          <a:cs typeface="Times New Roman" panose="02020603050405020304" pitchFamily="18" charset="0"/>
                        </a:rPr>
                        <a:t>s</a:t>
                      </a:r>
                      <a:r>
                        <a:rPr sz="2500" spc="-130" dirty="0">
                          <a:solidFill>
                            <a:schemeClr val="tx1"/>
                          </a:solidFill>
                          <a:latin typeface="Times New Roman" panose="02020603050405020304" pitchFamily="18" charset="0"/>
                          <a:cs typeface="Times New Roman" panose="02020603050405020304" pitchFamily="18" charset="0"/>
                        </a:rPr>
                        <a:t> </a:t>
                      </a:r>
                      <a:r>
                        <a:rPr sz="2500" dirty="0">
                          <a:solidFill>
                            <a:schemeClr val="tx1"/>
                          </a:solidFill>
                          <a:latin typeface="Times New Roman" panose="02020603050405020304" pitchFamily="18" charset="0"/>
                          <a:cs typeface="Times New Roman" panose="02020603050405020304" pitchFamily="18" charset="0"/>
                        </a:rPr>
                        <a:t>(specify</a:t>
                      </a:r>
                      <a:r>
                        <a:rPr sz="2500" spc="-110"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nature).</a:t>
                      </a:r>
                      <a:endParaRPr sz="25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92075">
                        <a:lnSpc>
                          <a:spcPts val="2995"/>
                        </a:lnSpc>
                        <a:spcBef>
                          <a:spcPts val="310"/>
                        </a:spcBef>
                      </a:pPr>
                      <a:r>
                        <a:rPr sz="2500" spc="-5" dirty="0">
                          <a:solidFill>
                            <a:schemeClr val="tx1"/>
                          </a:solidFill>
                          <a:latin typeface="Times New Roman" panose="02020603050405020304" pitchFamily="18" charset="0"/>
                          <a:cs typeface="Times New Roman" panose="02020603050405020304" pitchFamily="18" charset="0"/>
                        </a:rPr>
                        <a:t>Loan</a:t>
                      </a:r>
                      <a:r>
                        <a:rPr sz="2500" dirty="0">
                          <a:solidFill>
                            <a:schemeClr val="tx1"/>
                          </a:solidFill>
                          <a:latin typeface="Times New Roman" panose="02020603050405020304" pitchFamily="18" charset="0"/>
                          <a:cs typeface="Times New Roman" panose="02020603050405020304" pitchFamily="18" charset="0"/>
                        </a:rPr>
                        <a:t>s</a:t>
                      </a:r>
                      <a:r>
                        <a:rPr sz="2500" spc="-130"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shal</a:t>
                      </a:r>
                      <a:r>
                        <a:rPr sz="2500" dirty="0">
                          <a:solidFill>
                            <a:schemeClr val="tx1"/>
                          </a:solidFill>
                          <a:latin typeface="Times New Roman" panose="02020603050405020304" pitchFamily="18" charset="0"/>
                          <a:cs typeface="Times New Roman" panose="02020603050405020304" pitchFamily="18" charset="0"/>
                        </a:rPr>
                        <a:t>l</a:t>
                      </a:r>
                      <a:r>
                        <a:rPr sz="2500" spc="-130"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b</a:t>
                      </a:r>
                      <a:r>
                        <a:rPr sz="2500" dirty="0">
                          <a:solidFill>
                            <a:schemeClr val="tx1"/>
                          </a:solidFill>
                          <a:latin typeface="Times New Roman" panose="02020603050405020304" pitchFamily="18" charset="0"/>
                          <a:cs typeface="Times New Roman" panose="02020603050405020304" pitchFamily="18" charset="0"/>
                        </a:rPr>
                        <a:t>e</a:t>
                      </a:r>
                      <a:r>
                        <a:rPr sz="2500" spc="-125"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classi</a:t>
                      </a:r>
                      <a:r>
                        <a:rPr sz="2500" spc="-15" dirty="0">
                          <a:solidFill>
                            <a:schemeClr val="tx1"/>
                          </a:solidFill>
                          <a:latin typeface="Times New Roman" panose="02020603050405020304" pitchFamily="18" charset="0"/>
                          <a:cs typeface="Times New Roman" panose="02020603050405020304" pitchFamily="18" charset="0"/>
                        </a:rPr>
                        <a:t>f</a:t>
                      </a:r>
                      <a:r>
                        <a:rPr sz="2500" spc="-5" dirty="0">
                          <a:solidFill>
                            <a:schemeClr val="tx1"/>
                          </a:solidFill>
                          <a:latin typeface="Times New Roman" panose="02020603050405020304" pitchFamily="18" charset="0"/>
                          <a:cs typeface="Times New Roman" panose="02020603050405020304" pitchFamily="18" charset="0"/>
                        </a:rPr>
                        <a:t>ie</a:t>
                      </a:r>
                      <a:r>
                        <a:rPr sz="2500" dirty="0">
                          <a:solidFill>
                            <a:schemeClr val="tx1"/>
                          </a:solidFill>
                          <a:latin typeface="Times New Roman" panose="02020603050405020304" pitchFamily="18" charset="0"/>
                          <a:cs typeface="Times New Roman" panose="02020603050405020304" pitchFamily="18" charset="0"/>
                        </a:rPr>
                        <a:t>d</a:t>
                      </a:r>
                      <a:r>
                        <a:rPr sz="2500" spc="-120"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as:</a:t>
                      </a:r>
                      <a:endParaRPr sz="2500" dirty="0">
                        <a:solidFill>
                          <a:schemeClr val="tx1"/>
                        </a:solidFill>
                        <a:latin typeface="Times New Roman" panose="02020603050405020304" pitchFamily="18" charset="0"/>
                        <a:cs typeface="Times New Roman" panose="02020603050405020304" pitchFamily="18" charset="0"/>
                      </a:endParaRPr>
                    </a:p>
                    <a:p>
                      <a:pPr marL="483234" indent="-391795">
                        <a:lnSpc>
                          <a:spcPts val="2995"/>
                        </a:lnSpc>
                        <a:buClr>
                          <a:srgbClr val="000000"/>
                        </a:buClr>
                        <a:buFont typeface="Arial MT"/>
                        <a:buAutoNum type="alphaLcParenBoth"/>
                        <a:tabLst>
                          <a:tab pos="483870" algn="l"/>
                        </a:tabLst>
                      </a:pPr>
                      <a:r>
                        <a:rPr sz="2500" b="1" i="1" strike="sngStrike" dirty="0">
                          <a:solidFill>
                            <a:schemeClr val="tx1"/>
                          </a:solidFill>
                          <a:latin typeface="Times New Roman" panose="02020603050405020304" pitchFamily="18" charset="0"/>
                          <a:cs typeface="Times New Roman" panose="02020603050405020304" pitchFamily="18" charset="0"/>
                        </a:rPr>
                        <a:t>Security</a:t>
                      </a:r>
                      <a:r>
                        <a:rPr sz="2500" b="1" i="1" strike="sngStrike" spc="-110" dirty="0">
                          <a:solidFill>
                            <a:schemeClr val="tx1"/>
                          </a:solidFill>
                          <a:latin typeface="Times New Roman" panose="02020603050405020304" pitchFamily="18" charset="0"/>
                          <a:cs typeface="Times New Roman" panose="02020603050405020304" pitchFamily="18" charset="0"/>
                        </a:rPr>
                        <a:t> </a:t>
                      </a:r>
                      <a:r>
                        <a:rPr sz="2500" b="1" i="1" strike="sngStrike" dirty="0">
                          <a:solidFill>
                            <a:schemeClr val="tx1"/>
                          </a:solidFill>
                          <a:latin typeface="Times New Roman" panose="02020603050405020304" pitchFamily="18" charset="0"/>
                          <a:cs typeface="Times New Roman" panose="02020603050405020304" pitchFamily="18" charset="0"/>
                        </a:rPr>
                        <a:t>Depos</a:t>
                      </a:r>
                      <a:r>
                        <a:rPr sz="2500" b="1" i="1" strike="sngStrike" spc="-10" dirty="0">
                          <a:solidFill>
                            <a:schemeClr val="tx1"/>
                          </a:solidFill>
                          <a:latin typeface="Times New Roman" panose="02020603050405020304" pitchFamily="18" charset="0"/>
                          <a:cs typeface="Times New Roman" panose="02020603050405020304" pitchFamily="18" charset="0"/>
                        </a:rPr>
                        <a:t>i</a:t>
                      </a:r>
                      <a:r>
                        <a:rPr sz="2500" b="1" i="1" strike="sngStrike" dirty="0">
                          <a:solidFill>
                            <a:schemeClr val="tx1"/>
                          </a:solidFill>
                          <a:latin typeface="Times New Roman" panose="02020603050405020304" pitchFamily="18" charset="0"/>
                          <a:cs typeface="Times New Roman" panose="02020603050405020304" pitchFamily="18" charset="0"/>
                        </a:rPr>
                        <a:t>ts;</a:t>
                      </a:r>
                      <a:endParaRPr sz="2500" dirty="0">
                        <a:solidFill>
                          <a:schemeClr val="tx1"/>
                        </a:solidFill>
                        <a:latin typeface="Times New Roman" panose="02020603050405020304" pitchFamily="18" charset="0"/>
                        <a:cs typeface="Times New Roman" panose="02020603050405020304" pitchFamily="18" charset="0"/>
                      </a:endParaRPr>
                    </a:p>
                    <a:p>
                      <a:pPr marL="92075" marR="736600">
                        <a:lnSpc>
                          <a:spcPts val="3010"/>
                        </a:lnSpc>
                        <a:spcBef>
                          <a:spcPts val="95"/>
                        </a:spcBef>
                        <a:buAutoNum type="alphaLcParenBoth"/>
                        <a:tabLst>
                          <a:tab pos="483870" algn="l"/>
                        </a:tabLst>
                      </a:pPr>
                      <a:r>
                        <a:rPr sz="2500" spc="-254" dirty="0">
                          <a:solidFill>
                            <a:schemeClr val="tx1"/>
                          </a:solidFill>
                          <a:latin typeface="Times New Roman" panose="02020603050405020304" pitchFamily="18" charset="0"/>
                          <a:cs typeface="Times New Roman" panose="02020603050405020304" pitchFamily="18" charset="0"/>
                        </a:rPr>
                        <a:t>Loans</a:t>
                      </a:r>
                      <a:r>
                        <a:rPr sz="2500" spc="-120" dirty="0">
                          <a:solidFill>
                            <a:schemeClr val="tx1"/>
                          </a:solidFill>
                          <a:latin typeface="Times New Roman" panose="02020603050405020304" pitchFamily="18" charset="0"/>
                          <a:cs typeface="Times New Roman" panose="02020603050405020304" pitchFamily="18" charset="0"/>
                        </a:rPr>
                        <a:t> </a:t>
                      </a:r>
                      <a:r>
                        <a:rPr sz="2500" spc="-195" dirty="0">
                          <a:solidFill>
                            <a:schemeClr val="tx1"/>
                          </a:solidFill>
                          <a:latin typeface="Times New Roman" panose="02020603050405020304" pitchFamily="18" charset="0"/>
                          <a:cs typeface="Times New Roman" panose="02020603050405020304" pitchFamily="18" charset="0"/>
                        </a:rPr>
                        <a:t>to</a:t>
                      </a:r>
                      <a:r>
                        <a:rPr sz="2500" spc="-125" dirty="0">
                          <a:solidFill>
                            <a:schemeClr val="tx1"/>
                          </a:solidFill>
                          <a:latin typeface="Times New Roman" panose="02020603050405020304" pitchFamily="18" charset="0"/>
                          <a:cs typeface="Times New Roman" panose="02020603050405020304" pitchFamily="18" charset="0"/>
                        </a:rPr>
                        <a:t> </a:t>
                      </a:r>
                      <a:r>
                        <a:rPr sz="2500" spc="-204" dirty="0">
                          <a:solidFill>
                            <a:schemeClr val="tx1"/>
                          </a:solidFill>
                          <a:latin typeface="Times New Roman" panose="02020603050405020304" pitchFamily="18" charset="0"/>
                          <a:cs typeface="Times New Roman" panose="02020603050405020304" pitchFamily="18" charset="0"/>
                        </a:rPr>
                        <a:t>related</a:t>
                      </a:r>
                      <a:r>
                        <a:rPr sz="2500" spc="-114" dirty="0">
                          <a:solidFill>
                            <a:schemeClr val="tx1"/>
                          </a:solidFill>
                          <a:latin typeface="Times New Roman" panose="02020603050405020304" pitchFamily="18" charset="0"/>
                          <a:cs typeface="Times New Roman" panose="02020603050405020304" pitchFamily="18" charset="0"/>
                        </a:rPr>
                        <a:t> </a:t>
                      </a:r>
                      <a:r>
                        <a:rPr sz="2500" spc="-200" dirty="0">
                          <a:solidFill>
                            <a:schemeClr val="tx1"/>
                          </a:solidFill>
                          <a:latin typeface="Times New Roman" panose="02020603050405020304" pitchFamily="18" charset="0"/>
                          <a:cs typeface="Times New Roman" panose="02020603050405020304" pitchFamily="18" charset="0"/>
                        </a:rPr>
                        <a:t>parties</a:t>
                      </a:r>
                      <a:r>
                        <a:rPr sz="2500" spc="-105" dirty="0">
                          <a:solidFill>
                            <a:schemeClr val="tx1"/>
                          </a:solidFill>
                          <a:latin typeface="Times New Roman" panose="02020603050405020304" pitchFamily="18" charset="0"/>
                          <a:cs typeface="Times New Roman" panose="02020603050405020304" pitchFamily="18" charset="0"/>
                        </a:rPr>
                        <a:t> </a:t>
                      </a:r>
                      <a:r>
                        <a:rPr sz="2500" spc="-195" dirty="0">
                          <a:solidFill>
                            <a:schemeClr val="tx1"/>
                          </a:solidFill>
                          <a:latin typeface="Times New Roman" panose="02020603050405020304" pitchFamily="18" charset="0"/>
                          <a:cs typeface="Times New Roman" panose="02020603050405020304" pitchFamily="18" charset="0"/>
                        </a:rPr>
                        <a:t>(giving</a:t>
                      </a:r>
                      <a:r>
                        <a:rPr sz="2500" spc="-120" dirty="0">
                          <a:solidFill>
                            <a:schemeClr val="tx1"/>
                          </a:solidFill>
                          <a:latin typeface="Times New Roman" panose="02020603050405020304" pitchFamily="18" charset="0"/>
                          <a:cs typeface="Times New Roman" panose="02020603050405020304" pitchFamily="18" charset="0"/>
                        </a:rPr>
                        <a:t> </a:t>
                      </a:r>
                      <a:r>
                        <a:rPr sz="2500" spc="-195" dirty="0">
                          <a:solidFill>
                            <a:schemeClr val="tx1"/>
                          </a:solidFill>
                          <a:latin typeface="Times New Roman" panose="02020603050405020304" pitchFamily="18" charset="0"/>
                          <a:cs typeface="Times New Roman" panose="02020603050405020304" pitchFamily="18" charset="0"/>
                        </a:rPr>
                        <a:t>details </a:t>
                      </a:r>
                      <a:r>
                        <a:rPr sz="2500" spc="-680" dirty="0">
                          <a:solidFill>
                            <a:schemeClr val="tx1"/>
                          </a:solidFill>
                          <a:latin typeface="Times New Roman" panose="02020603050405020304" pitchFamily="18" charset="0"/>
                          <a:cs typeface="Times New Roman" panose="02020603050405020304" pitchFamily="18" charset="0"/>
                        </a:rPr>
                        <a:t> </a:t>
                      </a:r>
                      <a:r>
                        <a:rPr sz="2500" spc="-195" dirty="0">
                          <a:solidFill>
                            <a:schemeClr val="tx1"/>
                          </a:solidFill>
                          <a:latin typeface="Times New Roman" panose="02020603050405020304" pitchFamily="18" charset="0"/>
                          <a:cs typeface="Times New Roman" panose="02020603050405020304" pitchFamily="18" charset="0"/>
                        </a:rPr>
                        <a:t>thereof);</a:t>
                      </a:r>
                      <a:endParaRPr sz="2500" dirty="0">
                        <a:solidFill>
                          <a:schemeClr val="tx1"/>
                        </a:solidFill>
                        <a:latin typeface="Times New Roman" panose="02020603050405020304" pitchFamily="18" charset="0"/>
                        <a:cs typeface="Times New Roman" panose="02020603050405020304" pitchFamily="18" charset="0"/>
                      </a:endParaRPr>
                    </a:p>
                    <a:p>
                      <a:pPr marL="469265" indent="-377825">
                        <a:lnSpc>
                          <a:spcPts val="2890"/>
                        </a:lnSpc>
                        <a:buAutoNum type="alphaLcParenBoth"/>
                        <a:tabLst>
                          <a:tab pos="469900" algn="l"/>
                        </a:tabLst>
                      </a:pPr>
                      <a:r>
                        <a:rPr sz="2500" spc="-5" dirty="0">
                          <a:solidFill>
                            <a:schemeClr val="tx1"/>
                          </a:solidFill>
                          <a:latin typeface="Times New Roman" panose="02020603050405020304" pitchFamily="18" charset="0"/>
                          <a:cs typeface="Times New Roman" panose="02020603050405020304" pitchFamily="18" charset="0"/>
                        </a:rPr>
                        <a:t>Othe</a:t>
                      </a:r>
                      <a:r>
                        <a:rPr sz="2500" dirty="0">
                          <a:solidFill>
                            <a:schemeClr val="tx1"/>
                          </a:solidFill>
                          <a:latin typeface="Times New Roman" panose="02020603050405020304" pitchFamily="18" charset="0"/>
                          <a:cs typeface="Times New Roman" panose="02020603050405020304" pitchFamily="18" charset="0"/>
                        </a:rPr>
                        <a:t>r</a:t>
                      </a:r>
                      <a:r>
                        <a:rPr sz="2500" spc="-110"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loan</a:t>
                      </a:r>
                      <a:r>
                        <a:rPr sz="2500" dirty="0">
                          <a:solidFill>
                            <a:schemeClr val="tx1"/>
                          </a:solidFill>
                          <a:latin typeface="Times New Roman" panose="02020603050405020304" pitchFamily="18" charset="0"/>
                          <a:cs typeface="Times New Roman" panose="02020603050405020304" pitchFamily="18" charset="0"/>
                        </a:rPr>
                        <a:t>s</a:t>
                      </a:r>
                      <a:r>
                        <a:rPr sz="2500" spc="-130" dirty="0">
                          <a:solidFill>
                            <a:schemeClr val="tx1"/>
                          </a:solidFill>
                          <a:latin typeface="Times New Roman" panose="02020603050405020304" pitchFamily="18" charset="0"/>
                          <a:cs typeface="Times New Roman" panose="02020603050405020304" pitchFamily="18" charset="0"/>
                        </a:rPr>
                        <a:t> </a:t>
                      </a:r>
                      <a:r>
                        <a:rPr sz="2500" dirty="0">
                          <a:solidFill>
                            <a:schemeClr val="tx1"/>
                          </a:solidFill>
                          <a:latin typeface="Times New Roman" panose="02020603050405020304" pitchFamily="18" charset="0"/>
                          <a:cs typeface="Times New Roman" panose="02020603050405020304" pitchFamily="18" charset="0"/>
                        </a:rPr>
                        <a:t>(specify</a:t>
                      </a:r>
                      <a:r>
                        <a:rPr sz="2500" spc="-110"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nature).</a:t>
                      </a:r>
                      <a:endParaRPr sz="25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2"/>
                  </a:ext>
                </a:extLst>
              </a:tr>
              <a:tr h="472440">
                <a:tc gridSpan="2">
                  <a:txBody>
                    <a:bodyPr/>
                    <a:lstStyle/>
                    <a:p>
                      <a:pPr marL="91440">
                        <a:lnSpc>
                          <a:spcPct val="100000"/>
                        </a:lnSpc>
                        <a:spcBef>
                          <a:spcPts val="315"/>
                        </a:spcBef>
                      </a:pPr>
                      <a:r>
                        <a:rPr sz="2500" b="1" spc="-240" dirty="0">
                          <a:solidFill>
                            <a:schemeClr val="tx1"/>
                          </a:solidFill>
                          <a:latin typeface="Times New Roman" panose="02020603050405020304" pitchFamily="18" charset="0"/>
                          <a:cs typeface="Times New Roman" panose="02020603050405020304" pitchFamily="18" charset="0"/>
                        </a:rPr>
                        <a:t>Current</a:t>
                      </a:r>
                      <a:r>
                        <a:rPr sz="2500" b="1" spc="-175" dirty="0">
                          <a:solidFill>
                            <a:schemeClr val="tx1"/>
                          </a:solidFill>
                          <a:latin typeface="Times New Roman" panose="02020603050405020304" pitchFamily="18" charset="0"/>
                          <a:cs typeface="Times New Roman" panose="02020603050405020304" pitchFamily="18" charset="0"/>
                        </a:rPr>
                        <a:t> </a:t>
                      </a:r>
                      <a:r>
                        <a:rPr sz="2500" b="1" spc="-250" dirty="0">
                          <a:solidFill>
                            <a:schemeClr val="tx1"/>
                          </a:solidFill>
                          <a:latin typeface="Times New Roman" panose="02020603050405020304" pitchFamily="18" charset="0"/>
                          <a:cs typeface="Times New Roman" panose="02020603050405020304" pitchFamily="18" charset="0"/>
                        </a:rPr>
                        <a:t>Assets</a:t>
                      </a:r>
                      <a:r>
                        <a:rPr sz="2500" b="1" spc="-114" dirty="0">
                          <a:solidFill>
                            <a:schemeClr val="tx1"/>
                          </a:solidFill>
                          <a:latin typeface="Times New Roman" panose="02020603050405020304" pitchFamily="18" charset="0"/>
                          <a:cs typeface="Times New Roman" panose="02020603050405020304" pitchFamily="18" charset="0"/>
                        </a:rPr>
                        <a:t> </a:t>
                      </a:r>
                      <a:r>
                        <a:rPr sz="2500" b="1" spc="-254" dirty="0">
                          <a:solidFill>
                            <a:schemeClr val="tx1"/>
                          </a:solidFill>
                          <a:latin typeface="Times New Roman" panose="02020603050405020304" pitchFamily="18" charset="0"/>
                          <a:cs typeface="Times New Roman" panose="02020603050405020304" pitchFamily="18" charset="0"/>
                        </a:rPr>
                        <a:t>–</a:t>
                      </a:r>
                      <a:r>
                        <a:rPr sz="2500" b="1" spc="-120" dirty="0">
                          <a:solidFill>
                            <a:schemeClr val="tx1"/>
                          </a:solidFill>
                          <a:latin typeface="Times New Roman" panose="02020603050405020304" pitchFamily="18" charset="0"/>
                          <a:cs typeface="Times New Roman" panose="02020603050405020304" pitchFamily="18" charset="0"/>
                        </a:rPr>
                        <a:t> </a:t>
                      </a:r>
                      <a:r>
                        <a:rPr sz="2500" b="1" spc="-250" dirty="0">
                          <a:solidFill>
                            <a:schemeClr val="tx1"/>
                          </a:solidFill>
                          <a:latin typeface="Times New Roman" panose="02020603050405020304" pitchFamily="18" charset="0"/>
                          <a:cs typeface="Times New Roman" panose="02020603050405020304" pitchFamily="18" charset="0"/>
                        </a:rPr>
                        <a:t>Other</a:t>
                      </a:r>
                      <a:r>
                        <a:rPr sz="2500" b="1" spc="-90" dirty="0">
                          <a:solidFill>
                            <a:schemeClr val="tx1"/>
                          </a:solidFill>
                          <a:latin typeface="Times New Roman" panose="02020603050405020304" pitchFamily="18" charset="0"/>
                          <a:cs typeface="Times New Roman" panose="02020603050405020304" pitchFamily="18" charset="0"/>
                        </a:rPr>
                        <a:t> </a:t>
                      </a:r>
                      <a:r>
                        <a:rPr sz="2500" b="1" spc="-220" dirty="0">
                          <a:solidFill>
                            <a:schemeClr val="tx1"/>
                          </a:solidFill>
                          <a:latin typeface="Times New Roman" panose="02020603050405020304" pitchFamily="18" charset="0"/>
                          <a:cs typeface="Times New Roman" panose="02020603050405020304" pitchFamily="18" charset="0"/>
                        </a:rPr>
                        <a:t>Financial</a:t>
                      </a:r>
                      <a:r>
                        <a:rPr sz="2500" b="1" spc="-175" dirty="0">
                          <a:solidFill>
                            <a:schemeClr val="tx1"/>
                          </a:solidFill>
                          <a:latin typeface="Times New Roman" panose="02020603050405020304" pitchFamily="18" charset="0"/>
                          <a:cs typeface="Times New Roman" panose="02020603050405020304" pitchFamily="18" charset="0"/>
                        </a:rPr>
                        <a:t> </a:t>
                      </a:r>
                      <a:r>
                        <a:rPr sz="2500" b="1" spc="-250" dirty="0">
                          <a:solidFill>
                            <a:schemeClr val="tx1"/>
                          </a:solidFill>
                          <a:latin typeface="Times New Roman" panose="02020603050405020304" pitchFamily="18" charset="0"/>
                          <a:cs typeface="Times New Roman" panose="02020603050405020304" pitchFamily="18" charset="0"/>
                        </a:rPr>
                        <a:t>Assets</a:t>
                      </a:r>
                      <a:r>
                        <a:rPr sz="2500" b="1" spc="-110" dirty="0">
                          <a:solidFill>
                            <a:schemeClr val="tx1"/>
                          </a:solidFill>
                          <a:latin typeface="Times New Roman" panose="02020603050405020304" pitchFamily="18" charset="0"/>
                          <a:cs typeface="Times New Roman" panose="02020603050405020304" pitchFamily="18" charset="0"/>
                        </a:rPr>
                        <a:t> </a:t>
                      </a:r>
                      <a:r>
                        <a:rPr sz="2500" b="1" spc="-254" dirty="0">
                          <a:solidFill>
                            <a:schemeClr val="tx1"/>
                          </a:solidFill>
                          <a:latin typeface="Times New Roman" panose="02020603050405020304" pitchFamily="18" charset="0"/>
                          <a:cs typeface="Times New Roman" panose="02020603050405020304" pitchFamily="18" charset="0"/>
                        </a:rPr>
                        <a:t>–</a:t>
                      </a:r>
                      <a:r>
                        <a:rPr sz="2500" b="1" spc="-114" dirty="0">
                          <a:solidFill>
                            <a:schemeClr val="tx1"/>
                          </a:solidFill>
                          <a:latin typeface="Times New Roman" panose="02020603050405020304" pitchFamily="18" charset="0"/>
                          <a:cs typeface="Times New Roman" panose="02020603050405020304" pitchFamily="18" charset="0"/>
                        </a:rPr>
                        <a:t> </a:t>
                      </a:r>
                      <a:r>
                        <a:rPr sz="2500" b="1" spc="-250" dirty="0">
                          <a:solidFill>
                            <a:schemeClr val="tx1"/>
                          </a:solidFill>
                          <a:latin typeface="Times New Roman" panose="02020603050405020304" pitchFamily="18" charset="0"/>
                          <a:cs typeface="Times New Roman" panose="02020603050405020304" pitchFamily="18" charset="0"/>
                        </a:rPr>
                        <a:t>General</a:t>
                      </a:r>
                      <a:r>
                        <a:rPr sz="2500" b="1" spc="-105" dirty="0">
                          <a:solidFill>
                            <a:schemeClr val="tx1"/>
                          </a:solidFill>
                          <a:latin typeface="Times New Roman" panose="02020603050405020304" pitchFamily="18" charset="0"/>
                          <a:cs typeface="Times New Roman" panose="02020603050405020304" pitchFamily="18" charset="0"/>
                        </a:rPr>
                        <a:t> </a:t>
                      </a:r>
                      <a:r>
                        <a:rPr sz="2500" b="1" spc="-225" dirty="0">
                          <a:solidFill>
                            <a:schemeClr val="tx1"/>
                          </a:solidFill>
                          <a:latin typeface="Times New Roman" panose="02020603050405020304" pitchFamily="18" charset="0"/>
                          <a:cs typeface="Times New Roman" panose="02020603050405020304" pitchFamily="18" charset="0"/>
                        </a:rPr>
                        <a:t>Instructions</a:t>
                      </a:r>
                      <a:r>
                        <a:rPr sz="2500" b="1" spc="-65" dirty="0">
                          <a:solidFill>
                            <a:schemeClr val="tx1"/>
                          </a:solidFill>
                          <a:latin typeface="Times New Roman" panose="02020603050405020304" pitchFamily="18" charset="0"/>
                          <a:cs typeface="Times New Roman" panose="02020603050405020304" pitchFamily="18" charset="0"/>
                        </a:rPr>
                        <a:t> </a:t>
                      </a:r>
                      <a:r>
                        <a:rPr sz="2500" b="1" spc="-254" dirty="0">
                          <a:solidFill>
                            <a:schemeClr val="tx1"/>
                          </a:solidFill>
                          <a:latin typeface="Times New Roman" panose="02020603050405020304" pitchFamily="18" charset="0"/>
                          <a:cs typeface="Times New Roman" panose="02020603050405020304" pitchFamily="18" charset="0"/>
                        </a:rPr>
                        <a:t>–</a:t>
                      </a:r>
                      <a:r>
                        <a:rPr sz="2500" b="1" spc="-110" dirty="0">
                          <a:solidFill>
                            <a:schemeClr val="tx1"/>
                          </a:solidFill>
                          <a:latin typeface="Times New Roman" panose="02020603050405020304" pitchFamily="18" charset="0"/>
                          <a:cs typeface="Times New Roman" panose="02020603050405020304" pitchFamily="18" charset="0"/>
                        </a:rPr>
                        <a:t> </a:t>
                      </a:r>
                      <a:r>
                        <a:rPr sz="2500" b="1" spc="-250" dirty="0">
                          <a:solidFill>
                            <a:schemeClr val="tx1"/>
                          </a:solidFill>
                          <a:latin typeface="Times New Roman" panose="02020603050405020304" pitchFamily="18" charset="0"/>
                          <a:cs typeface="Times New Roman" panose="02020603050405020304" pitchFamily="18" charset="0"/>
                        </a:rPr>
                        <a:t>Para</a:t>
                      </a:r>
                      <a:r>
                        <a:rPr sz="2500" b="1" spc="-114" dirty="0">
                          <a:solidFill>
                            <a:schemeClr val="tx1"/>
                          </a:solidFill>
                          <a:latin typeface="Times New Roman" panose="02020603050405020304" pitchFamily="18" charset="0"/>
                          <a:cs typeface="Times New Roman" panose="02020603050405020304" pitchFamily="18" charset="0"/>
                        </a:rPr>
                        <a:t> </a:t>
                      </a:r>
                      <a:r>
                        <a:rPr sz="2500" b="1" spc="-280" dirty="0">
                          <a:solidFill>
                            <a:schemeClr val="tx1"/>
                          </a:solidFill>
                          <a:latin typeface="Times New Roman" panose="02020603050405020304" pitchFamily="18" charset="0"/>
                          <a:cs typeface="Times New Roman" panose="02020603050405020304" pitchFamily="18" charset="0"/>
                        </a:rPr>
                        <a:t>6B(VA)</a:t>
                      </a:r>
                      <a:endParaRPr sz="250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extLst>
                  <a:ext uri="{0D108BD9-81ED-4DB2-BD59-A6C34878D82A}">
                    <a16:rowId xmlns:a16="http://schemas.microsoft.com/office/drawing/2014/main" val="10003"/>
                  </a:ext>
                </a:extLst>
              </a:tr>
              <a:tr h="1615440">
                <a:tc>
                  <a:txBody>
                    <a:bodyPr/>
                    <a:lstStyle/>
                    <a:p>
                      <a:pPr algn="ctr">
                        <a:lnSpc>
                          <a:spcPct val="100000"/>
                        </a:lnSpc>
                        <a:spcBef>
                          <a:spcPts val="315"/>
                        </a:spcBef>
                      </a:pPr>
                      <a:r>
                        <a:rPr sz="2500" spc="-240" dirty="0">
                          <a:solidFill>
                            <a:schemeClr val="tx1"/>
                          </a:solidFill>
                          <a:latin typeface="Times New Roman" panose="02020603050405020304" pitchFamily="18" charset="0"/>
                          <a:cs typeface="Times New Roman" panose="02020603050405020304" pitchFamily="18" charset="0"/>
                        </a:rPr>
                        <a:t>NIL</a:t>
                      </a:r>
                      <a:endParaRPr sz="250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92075" marR="84455" algn="just">
                        <a:lnSpc>
                          <a:spcPct val="100000"/>
                        </a:lnSpc>
                        <a:spcBef>
                          <a:spcPts val="315"/>
                        </a:spcBef>
                      </a:pPr>
                      <a:r>
                        <a:rPr sz="2500" b="1" i="1" spc="-240" dirty="0">
                          <a:solidFill>
                            <a:schemeClr val="tx1"/>
                          </a:solidFill>
                          <a:latin typeface="Times New Roman" panose="02020603050405020304" pitchFamily="18" charset="0"/>
                          <a:cs typeface="Times New Roman" panose="02020603050405020304" pitchFamily="18" charset="0"/>
                        </a:rPr>
                        <a:t>This</a:t>
                      </a:r>
                      <a:r>
                        <a:rPr sz="2500" b="1" i="1" spc="-235" dirty="0">
                          <a:solidFill>
                            <a:schemeClr val="tx1"/>
                          </a:solidFill>
                          <a:latin typeface="Times New Roman" panose="02020603050405020304" pitchFamily="18" charset="0"/>
                          <a:cs typeface="Times New Roman" panose="02020603050405020304" pitchFamily="18" charset="0"/>
                        </a:rPr>
                        <a:t> </a:t>
                      </a:r>
                      <a:r>
                        <a:rPr sz="2500" b="1" i="1" spc="-195" dirty="0">
                          <a:solidFill>
                            <a:schemeClr val="tx1"/>
                          </a:solidFill>
                          <a:latin typeface="Times New Roman" panose="02020603050405020304" pitchFamily="18" charset="0"/>
                          <a:cs typeface="Times New Roman" panose="02020603050405020304" pitchFamily="18" charset="0"/>
                        </a:rPr>
                        <a:t>is</a:t>
                      </a:r>
                      <a:r>
                        <a:rPr sz="2500" b="1" i="1" spc="-190" dirty="0">
                          <a:solidFill>
                            <a:schemeClr val="tx1"/>
                          </a:solidFill>
                          <a:latin typeface="Times New Roman" panose="02020603050405020304" pitchFamily="18" charset="0"/>
                          <a:cs typeface="Times New Roman" panose="02020603050405020304" pitchFamily="18" charset="0"/>
                        </a:rPr>
                        <a:t> </a:t>
                      </a:r>
                      <a:r>
                        <a:rPr sz="2500" b="1" i="1" spc="-265" dirty="0">
                          <a:solidFill>
                            <a:schemeClr val="tx1"/>
                          </a:solidFill>
                          <a:latin typeface="Times New Roman" panose="02020603050405020304" pitchFamily="18" charset="0"/>
                          <a:cs typeface="Times New Roman" panose="02020603050405020304" pitchFamily="18" charset="0"/>
                        </a:rPr>
                        <a:t>an</a:t>
                      </a:r>
                      <a:r>
                        <a:rPr sz="2500" b="1" i="1" spc="-260" dirty="0">
                          <a:solidFill>
                            <a:schemeClr val="tx1"/>
                          </a:solidFill>
                          <a:latin typeface="Times New Roman" panose="02020603050405020304" pitchFamily="18" charset="0"/>
                          <a:cs typeface="Times New Roman" panose="02020603050405020304" pitchFamily="18" charset="0"/>
                        </a:rPr>
                        <a:t> </a:t>
                      </a:r>
                      <a:r>
                        <a:rPr sz="2500" b="1" i="1" spc="-204" dirty="0">
                          <a:solidFill>
                            <a:schemeClr val="tx1"/>
                          </a:solidFill>
                          <a:latin typeface="Times New Roman" panose="02020603050405020304" pitchFamily="18" charset="0"/>
                          <a:cs typeface="Times New Roman" panose="02020603050405020304" pitchFamily="18" charset="0"/>
                        </a:rPr>
                        <a:t>all-inclusive</a:t>
                      </a:r>
                      <a:r>
                        <a:rPr sz="2500" b="1" i="1" spc="-200" dirty="0">
                          <a:solidFill>
                            <a:schemeClr val="tx1"/>
                          </a:solidFill>
                          <a:latin typeface="Times New Roman" panose="02020603050405020304" pitchFamily="18" charset="0"/>
                          <a:cs typeface="Times New Roman" panose="02020603050405020304" pitchFamily="18" charset="0"/>
                        </a:rPr>
                        <a:t> </a:t>
                      </a:r>
                      <a:r>
                        <a:rPr sz="2500" b="1" i="1" spc="-235" dirty="0">
                          <a:solidFill>
                            <a:schemeClr val="tx1"/>
                          </a:solidFill>
                          <a:latin typeface="Times New Roman" panose="02020603050405020304" pitchFamily="18" charset="0"/>
                          <a:cs typeface="Times New Roman" panose="02020603050405020304" pitchFamily="18" charset="0"/>
                        </a:rPr>
                        <a:t>heading,</a:t>
                      </a:r>
                      <a:r>
                        <a:rPr sz="2500" b="1" i="1" spc="-229" dirty="0">
                          <a:solidFill>
                            <a:schemeClr val="tx1"/>
                          </a:solidFill>
                          <a:latin typeface="Times New Roman" panose="02020603050405020304" pitchFamily="18" charset="0"/>
                          <a:cs typeface="Times New Roman" panose="02020603050405020304" pitchFamily="18" charset="0"/>
                        </a:rPr>
                        <a:t> </a:t>
                      </a:r>
                      <a:r>
                        <a:rPr sz="2500" b="1" i="1" spc="-260" dirty="0">
                          <a:solidFill>
                            <a:schemeClr val="tx1"/>
                          </a:solidFill>
                          <a:latin typeface="Times New Roman" panose="02020603050405020304" pitchFamily="18" charset="0"/>
                          <a:cs typeface="Times New Roman" panose="02020603050405020304" pitchFamily="18" charset="0"/>
                        </a:rPr>
                        <a:t>which </a:t>
                      </a:r>
                      <a:r>
                        <a:rPr sz="2500" b="1" i="1" spc="-254" dirty="0">
                          <a:solidFill>
                            <a:schemeClr val="tx1"/>
                          </a:solidFill>
                          <a:latin typeface="Times New Roman" panose="02020603050405020304" pitchFamily="18" charset="0"/>
                          <a:cs typeface="Times New Roman" panose="02020603050405020304" pitchFamily="18" charset="0"/>
                        </a:rPr>
                        <a:t> </a:t>
                      </a:r>
                      <a:r>
                        <a:rPr sz="2500" b="1" i="1" spc="-5" dirty="0">
                          <a:solidFill>
                            <a:schemeClr val="tx1"/>
                          </a:solidFill>
                          <a:latin typeface="Times New Roman" panose="02020603050405020304" pitchFamily="18" charset="0"/>
                          <a:cs typeface="Times New Roman" panose="02020603050405020304" pitchFamily="18" charset="0"/>
                        </a:rPr>
                        <a:t>i</a:t>
                      </a:r>
                      <a:r>
                        <a:rPr sz="2500" b="1" i="1" spc="-10" dirty="0">
                          <a:solidFill>
                            <a:schemeClr val="tx1"/>
                          </a:solidFill>
                          <a:latin typeface="Times New Roman" panose="02020603050405020304" pitchFamily="18" charset="0"/>
                          <a:cs typeface="Times New Roman" panose="02020603050405020304" pitchFamily="18" charset="0"/>
                        </a:rPr>
                        <a:t>n</a:t>
                      </a:r>
                      <a:r>
                        <a:rPr sz="2500" b="1" i="1" spc="-5" dirty="0">
                          <a:solidFill>
                            <a:schemeClr val="tx1"/>
                          </a:solidFill>
                          <a:latin typeface="Times New Roman" panose="02020603050405020304" pitchFamily="18" charset="0"/>
                          <a:cs typeface="Times New Roman" panose="02020603050405020304" pitchFamily="18" charset="0"/>
                        </a:rPr>
                        <a:t>c</a:t>
                      </a:r>
                      <a:r>
                        <a:rPr sz="2500" b="1" i="1" spc="5" dirty="0">
                          <a:solidFill>
                            <a:schemeClr val="tx1"/>
                          </a:solidFill>
                          <a:latin typeface="Times New Roman" panose="02020603050405020304" pitchFamily="18" charset="0"/>
                          <a:cs typeface="Times New Roman" panose="02020603050405020304" pitchFamily="18" charset="0"/>
                        </a:rPr>
                        <a:t>o</a:t>
                      </a:r>
                      <a:r>
                        <a:rPr sz="2500" b="1" i="1" dirty="0">
                          <a:solidFill>
                            <a:schemeClr val="tx1"/>
                          </a:solidFill>
                          <a:latin typeface="Times New Roman" panose="02020603050405020304" pitchFamily="18" charset="0"/>
                          <a:cs typeface="Times New Roman" panose="02020603050405020304" pitchFamily="18" charset="0"/>
                        </a:rPr>
                        <a:t>rporat</a:t>
                      </a:r>
                      <a:r>
                        <a:rPr sz="2500" b="1" i="1" spc="15" dirty="0">
                          <a:solidFill>
                            <a:schemeClr val="tx1"/>
                          </a:solidFill>
                          <a:latin typeface="Times New Roman" panose="02020603050405020304" pitchFamily="18" charset="0"/>
                          <a:cs typeface="Times New Roman" panose="02020603050405020304" pitchFamily="18" charset="0"/>
                        </a:rPr>
                        <a:t>e</a:t>
                      </a:r>
                      <a:r>
                        <a:rPr sz="2500" b="1" i="1" dirty="0">
                          <a:solidFill>
                            <a:schemeClr val="tx1"/>
                          </a:solidFill>
                          <a:latin typeface="Times New Roman" panose="02020603050405020304" pitchFamily="18" charset="0"/>
                          <a:cs typeface="Times New Roman" panose="02020603050405020304" pitchFamily="18" charset="0"/>
                        </a:rPr>
                        <a:t>s</a:t>
                      </a:r>
                      <a:r>
                        <a:rPr sz="2500" b="1" i="1" spc="5" dirty="0">
                          <a:solidFill>
                            <a:schemeClr val="tx1"/>
                          </a:solidFill>
                          <a:latin typeface="Times New Roman" panose="02020603050405020304" pitchFamily="18" charset="0"/>
                          <a:cs typeface="Times New Roman" panose="02020603050405020304" pitchFamily="18" charset="0"/>
                        </a:rPr>
                        <a:t> </a:t>
                      </a:r>
                      <a:r>
                        <a:rPr sz="2500" b="1" i="1" spc="10" dirty="0">
                          <a:solidFill>
                            <a:schemeClr val="tx1"/>
                          </a:solidFill>
                          <a:latin typeface="Times New Roman" panose="02020603050405020304" pitchFamily="18" charset="0"/>
                          <a:cs typeface="Times New Roman" panose="02020603050405020304" pitchFamily="18" charset="0"/>
                        </a:rPr>
                        <a:t>f</a:t>
                      </a:r>
                      <a:r>
                        <a:rPr sz="2500" b="1" i="1" spc="-5" dirty="0">
                          <a:solidFill>
                            <a:schemeClr val="tx1"/>
                          </a:solidFill>
                          <a:latin typeface="Times New Roman" panose="02020603050405020304" pitchFamily="18" charset="0"/>
                          <a:cs typeface="Times New Roman" panose="02020603050405020304" pitchFamily="18" charset="0"/>
                        </a:rPr>
                        <a:t>i</a:t>
                      </a:r>
                      <a:r>
                        <a:rPr sz="2500" b="1" i="1" spc="-10" dirty="0">
                          <a:solidFill>
                            <a:schemeClr val="tx1"/>
                          </a:solidFill>
                          <a:latin typeface="Times New Roman" panose="02020603050405020304" pitchFamily="18" charset="0"/>
                          <a:cs typeface="Times New Roman" panose="02020603050405020304" pitchFamily="18" charset="0"/>
                        </a:rPr>
                        <a:t>n</a:t>
                      </a:r>
                      <a:r>
                        <a:rPr sz="2500" b="1" i="1" spc="-5" dirty="0">
                          <a:solidFill>
                            <a:schemeClr val="tx1"/>
                          </a:solidFill>
                          <a:latin typeface="Times New Roman" panose="02020603050405020304" pitchFamily="18" charset="0"/>
                          <a:cs typeface="Times New Roman" panose="02020603050405020304" pitchFamily="18" charset="0"/>
                        </a:rPr>
                        <a:t>anci</a:t>
                      </a:r>
                      <a:r>
                        <a:rPr sz="2500" b="1" i="1" spc="5" dirty="0">
                          <a:solidFill>
                            <a:schemeClr val="tx1"/>
                          </a:solidFill>
                          <a:latin typeface="Times New Roman" panose="02020603050405020304" pitchFamily="18" charset="0"/>
                          <a:cs typeface="Times New Roman" panose="02020603050405020304" pitchFamily="18" charset="0"/>
                        </a:rPr>
                        <a:t>a</a:t>
                      </a:r>
                      <a:r>
                        <a:rPr sz="2500" b="1" i="1" dirty="0">
                          <a:solidFill>
                            <a:schemeClr val="tx1"/>
                          </a:solidFill>
                          <a:latin typeface="Times New Roman" panose="02020603050405020304" pitchFamily="18" charset="0"/>
                          <a:cs typeface="Times New Roman" panose="02020603050405020304" pitchFamily="18" charset="0"/>
                        </a:rPr>
                        <a:t>l</a:t>
                      </a:r>
                      <a:r>
                        <a:rPr sz="2500" b="1" i="1" spc="10" dirty="0">
                          <a:solidFill>
                            <a:schemeClr val="tx1"/>
                          </a:solidFill>
                          <a:latin typeface="Times New Roman" panose="02020603050405020304" pitchFamily="18" charset="0"/>
                          <a:cs typeface="Times New Roman" panose="02020603050405020304" pitchFamily="18" charset="0"/>
                        </a:rPr>
                        <a:t> a</a:t>
                      </a:r>
                      <a:r>
                        <a:rPr sz="2500" b="1" i="1" spc="-5" dirty="0">
                          <a:solidFill>
                            <a:schemeClr val="tx1"/>
                          </a:solidFill>
                          <a:latin typeface="Times New Roman" panose="02020603050405020304" pitchFamily="18" charset="0"/>
                          <a:cs typeface="Times New Roman" panose="02020603050405020304" pitchFamily="18" charset="0"/>
                        </a:rPr>
                        <a:t>sse</a:t>
                      </a:r>
                      <a:r>
                        <a:rPr sz="2500" b="1" i="1" dirty="0">
                          <a:solidFill>
                            <a:schemeClr val="tx1"/>
                          </a:solidFill>
                          <a:latin typeface="Times New Roman" panose="02020603050405020304" pitchFamily="18" charset="0"/>
                          <a:cs typeface="Times New Roman" panose="02020603050405020304" pitchFamily="18" charset="0"/>
                        </a:rPr>
                        <a:t>ts</a:t>
                      </a:r>
                      <a:r>
                        <a:rPr sz="2500" b="1" i="1" spc="5"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that</a:t>
                      </a:r>
                      <a:r>
                        <a:rPr sz="2500" b="1" i="1" spc="5" dirty="0">
                          <a:solidFill>
                            <a:schemeClr val="tx1"/>
                          </a:solidFill>
                          <a:latin typeface="Times New Roman" panose="02020603050405020304" pitchFamily="18" charset="0"/>
                          <a:cs typeface="Times New Roman" panose="02020603050405020304" pitchFamily="18" charset="0"/>
                        </a:rPr>
                        <a:t> d</a:t>
                      </a:r>
                      <a:r>
                        <a:rPr sz="2500" b="1" i="1" dirty="0">
                          <a:solidFill>
                            <a:schemeClr val="tx1"/>
                          </a:solidFill>
                          <a:latin typeface="Times New Roman" panose="02020603050405020304" pitchFamily="18" charset="0"/>
                          <a:cs typeface="Times New Roman" panose="02020603050405020304" pitchFamily="18" charset="0"/>
                        </a:rPr>
                        <a:t>o</a:t>
                      </a:r>
                      <a:r>
                        <a:rPr sz="2500" b="1" i="1" spc="-5" dirty="0">
                          <a:solidFill>
                            <a:schemeClr val="tx1"/>
                          </a:solidFill>
                          <a:latin typeface="Times New Roman" panose="02020603050405020304" pitchFamily="18" charset="0"/>
                          <a:cs typeface="Times New Roman" panose="02020603050405020304" pitchFamily="18" charset="0"/>
                        </a:rPr>
                        <a:t> no</a:t>
                      </a:r>
                      <a:r>
                        <a:rPr sz="2500" b="1" i="1" dirty="0">
                          <a:solidFill>
                            <a:schemeClr val="tx1"/>
                          </a:solidFill>
                          <a:latin typeface="Times New Roman" panose="02020603050405020304" pitchFamily="18" charset="0"/>
                          <a:cs typeface="Times New Roman" panose="02020603050405020304" pitchFamily="18" charset="0"/>
                        </a:rPr>
                        <a:t>t</a:t>
                      </a:r>
                      <a:r>
                        <a:rPr sz="2500" b="1" i="1" spc="15" dirty="0">
                          <a:solidFill>
                            <a:schemeClr val="tx1"/>
                          </a:solidFill>
                          <a:latin typeface="Times New Roman" panose="02020603050405020304" pitchFamily="18" charset="0"/>
                          <a:cs typeface="Times New Roman" panose="02020603050405020304" pitchFamily="18" charset="0"/>
                        </a:rPr>
                        <a:t> </a:t>
                      </a:r>
                      <a:r>
                        <a:rPr sz="2500" b="1" i="1" spc="10" dirty="0">
                          <a:solidFill>
                            <a:schemeClr val="tx1"/>
                          </a:solidFill>
                          <a:latin typeface="Times New Roman" panose="02020603050405020304" pitchFamily="18" charset="0"/>
                          <a:cs typeface="Times New Roman" panose="02020603050405020304" pitchFamily="18" charset="0"/>
                        </a:rPr>
                        <a:t>f</a:t>
                      </a:r>
                      <a:r>
                        <a:rPr sz="2500" b="1" i="1" spc="-5" dirty="0">
                          <a:solidFill>
                            <a:schemeClr val="tx1"/>
                          </a:solidFill>
                          <a:latin typeface="Times New Roman" panose="02020603050405020304" pitchFamily="18" charset="0"/>
                          <a:cs typeface="Times New Roman" panose="02020603050405020304" pitchFamily="18" charset="0"/>
                        </a:rPr>
                        <a:t>it  </a:t>
                      </a:r>
                      <a:r>
                        <a:rPr sz="2500" b="1" i="1" spc="-210" dirty="0">
                          <a:solidFill>
                            <a:schemeClr val="tx1"/>
                          </a:solidFill>
                          <a:latin typeface="Times New Roman" panose="02020603050405020304" pitchFamily="18" charset="0"/>
                          <a:cs typeface="Times New Roman" panose="02020603050405020304" pitchFamily="18" charset="0"/>
                        </a:rPr>
                        <a:t>into</a:t>
                      </a:r>
                      <a:r>
                        <a:rPr sz="2500" b="1" i="1" spc="-204" dirty="0">
                          <a:solidFill>
                            <a:schemeClr val="tx1"/>
                          </a:solidFill>
                          <a:latin typeface="Times New Roman" panose="02020603050405020304" pitchFamily="18" charset="0"/>
                          <a:cs typeface="Times New Roman" panose="02020603050405020304" pitchFamily="18" charset="0"/>
                        </a:rPr>
                        <a:t> </a:t>
                      </a:r>
                      <a:r>
                        <a:rPr sz="2500" b="1" i="1" spc="-265" dirty="0">
                          <a:solidFill>
                            <a:schemeClr val="tx1"/>
                          </a:solidFill>
                          <a:latin typeface="Times New Roman" panose="02020603050405020304" pitchFamily="18" charset="0"/>
                          <a:cs typeface="Times New Roman" panose="02020603050405020304" pitchFamily="18" charset="0"/>
                        </a:rPr>
                        <a:t>any</a:t>
                      </a:r>
                      <a:r>
                        <a:rPr sz="2500" b="1" i="1" spc="-260" dirty="0">
                          <a:solidFill>
                            <a:schemeClr val="tx1"/>
                          </a:solidFill>
                          <a:latin typeface="Times New Roman" panose="02020603050405020304" pitchFamily="18" charset="0"/>
                          <a:cs typeface="Times New Roman" panose="02020603050405020304" pitchFamily="18" charset="0"/>
                        </a:rPr>
                        <a:t> </a:t>
                      </a:r>
                      <a:r>
                        <a:rPr sz="2500" b="1" i="1" spc="-225" dirty="0">
                          <a:solidFill>
                            <a:schemeClr val="tx1"/>
                          </a:solidFill>
                          <a:latin typeface="Times New Roman" panose="02020603050405020304" pitchFamily="18" charset="0"/>
                          <a:cs typeface="Times New Roman" panose="02020603050405020304" pitchFamily="18" charset="0"/>
                        </a:rPr>
                        <a:t>other</a:t>
                      </a:r>
                      <a:r>
                        <a:rPr sz="2500" b="1" i="1" spc="-220" dirty="0">
                          <a:solidFill>
                            <a:schemeClr val="tx1"/>
                          </a:solidFill>
                          <a:latin typeface="Times New Roman" panose="02020603050405020304" pitchFamily="18" charset="0"/>
                          <a:cs typeface="Times New Roman" panose="02020603050405020304" pitchFamily="18" charset="0"/>
                        </a:rPr>
                        <a:t> </a:t>
                      </a:r>
                      <a:r>
                        <a:rPr sz="2500" b="1" i="1" spc="-210" dirty="0">
                          <a:solidFill>
                            <a:schemeClr val="tx1"/>
                          </a:solidFill>
                          <a:latin typeface="Times New Roman" panose="02020603050405020304" pitchFamily="18" charset="0"/>
                          <a:cs typeface="Times New Roman" panose="02020603050405020304" pitchFamily="18" charset="0"/>
                        </a:rPr>
                        <a:t>financial</a:t>
                      </a:r>
                      <a:r>
                        <a:rPr sz="2500" b="1" i="1" spc="-204" dirty="0">
                          <a:solidFill>
                            <a:schemeClr val="tx1"/>
                          </a:solidFill>
                          <a:latin typeface="Times New Roman" panose="02020603050405020304" pitchFamily="18" charset="0"/>
                          <a:cs typeface="Times New Roman" panose="02020603050405020304" pitchFamily="18" charset="0"/>
                        </a:rPr>
                        <a:t> </a:t>
                      </a:r>
                      <a:r>
                        <a:rPr sz="2500" b="1" i="1" spc="-235" dirty="0">
                          <a:solidFill>
                            <a:schemeClr val="tx1"/>
                          </a:solidFill>
                          <a:latin typeface="Times New Roman" panose="02020603050405020304" pitchFamily="18" charset="0"/>
                          <a:cs typeface="Times New Roman" panose="02020603050405020304" pitchFamily="18" charset="0"/>
                        </a:rPr>
                        <a:t>asset</a:t>
                      </a:r>
                      <a:r>
                        <a:rPr sz="2500" b="1" i="1" spc="-229" dirty="0">
                          <a:solidFill>
                            <a:schemeClr val="tx1"/>
                          </a:solidFill>
                          <a:latin typeface="Times New Roman" panose="02020603050405020304" pitchFamily="18" charset="0"/>
                          <a:cs typeface="Times New Roman" panose="02020603050405020304" pitchFamily="18" charset="0"/>
                        </a:rPr>
                        <a:t> </a:t>
                      </a:r>
                      <a:r>
                        <a:rPr sz="2500" b="1" i="1" spc="-225" dirty="0">
                          <a:solidFill>
                            <a:schemeClr val="tx1"/>
                          </a:solidFill>
                          <a:latin typeface="Times New Roman" panose="02020603050405020304" pitchFamily="18" charset="0"/>
                          <a:cs typeface="Times New Roman" panose="02020603050405020304" pitchFamily="18" charset="0"/>
                        </a:rPr>
                        <a:t>categories, </a:t>
                      </a:r>
                      <a:r>
                        <a:rPr sz="2500" b="1" i="1" spc="-220" dirty="0">
                          <a:solidFill>
                            <a:schemeClr val="tx1"/>
                          </a:solidFill>
                          <a:latin typeface="Times New Roman" panose="02020603050405020304" pitchFamily="18" charset="0"/>
                          <a:cs typeface="Times New Roman" panose="02020603050405020304" pitchFamily="18" charset="0"/>
                        </a:rPr>
                        <a:t> </a:t>
                      </a:r>
                      <a:r>
                        <a:rPr sz="2500" b="1" i="1" spc="-5" dirty="0">
                          <a:solidFill>
                            <a:schemeClr val="tx1"/>
                          </a:solidFill>
                          <a:latin typeface="Times New Roman" panose="02020603050405020304" pitchFamily="18" charset="0"/>
                          <a:cs typeface="Times New Roman" panose="02020603050405020304" pitchFamily="18" charset="0"/>
                        </a:rPr>
                        <a:t>suc</a:t>
                      </a:r>
                      <a:r>
                        <a:rPr sz="2500" b="1" i="1" dirty="0">
                          <a:solidFill>
                            <a:schemeClr val="tx1"/>
                          </a:solidFill>
                          <a:latin typeface="Times New Roman" panose="02020603050405020304" pitchFamily="18" charset="0"/>
                          <a:cs typeface="Times New Roman" panose="02020603050405020304" pitchFamily="18" charset="0"/>
                        </a:rPr>
                        <a:t>h</a:t>
                      </a:r>
                      <a:r>
                        <a:rPr sz="2500" b="1" i="1" spc="-120"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as,</a:t>
                      </a:r>
                      <a:r>
                        <a:rPr sz="2500" b="1" i="1" spc="-125"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Security</a:t>
                      </a:r>
                      <a:r>
                        <a:rPr sz="2500" b="1" i="1" spc="-110"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Depos</a:t>
                      </a:r>
                      <a:r>
                        <a:rPr sz="2500" b="1" i="1" spc="-10" dirty="0">
                          <a:solidFill>
                            <a:schemeClr val="tx1"/>
                          </a:solidFill>
                          <a:latin typeface="Times New Roman" panose="02020603050405020304" pitchFamily="18" charset="0"/>
                          <a:cs typeface="Times New Roman" panose="02020603050405020304" pitchFamily="18" charset="0"/>
                        </a:rPr>
                        <a:t>i</a:t>
                      </a:r>
                      <a:r>
                        <a:rPr sz="2500" b="1" i="1" dirty="0">
                          <a:solidFill>
                            <a:schemeClr val="tx1"/>
                          </a:solidFill>
                          <a:latin typeface="Times New Roman" panose="02020603050405020304" pitchFamily="18" charset="0"/>
                          <a:cs typeface="Times New Roman" panose="02020603050405020304" pitchFamily="18" charset="0"/>
                        </a:rPr>
                        <a:t>ts.</a:t>
                      </a:r>
                      <a:endParaRPr sz="250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1709663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3BD087B0-859A-4842-AD98-B6BB13A7D91C}"/>
              </a:ext>
            </a:extLst>
          </p:cNvPr>
          <p:cNvGraphicFramePr>
            <a:graphicFrameLocks noGrp="1"/>
          </p:cNvGraphicFramePr>
          <p:nvPr/>
        </p:nvGraphicFramePr>
        <p:xfrm>
          <a:off x="797072" y="1287485"/>
          <a:ext cx="11221720" cy="3139439"/>
        </p:xfrm>
        <a:graphic>
          <a:graphicData uri="http://schemas.openxmlformats.org/drawingml/2006/table">
            <a:tbl>
              <a:tblPr firstRow="1" bandRow="1">
                <a:tableStyleId>{2D5ABB26-0587-4C30-8999-92F81FD0307C}</a:tableStyleId>
              </a:tblPr>
              <a:tblGrid>
                <a:gridCol w="5610860">
                  <a:extLst>
                    <a:ext uri="{9D8B030D-6E8A-4147-A177-3AD203B41FA5}">
                      <a16:colId xmlns:a16="http://schemas.microsoft.com/office/drawing/2014/main" val="20000"/>
                    </a:ext>
                  </a:extLst>
                </a:gridCol>
                <a:gridCol w="5610860">
                  <a:extLst>
                    <a:ext uri="{9D8B030D-6E8A-4147-A177-3AD203B41FA5}">
                      <a16:colId xmlns:a16="http://schemas.microsoft.com/office/drawing/2014/main" val="20001"/>
                    </a:ext>
                  </a:extLst>
                </a:gridCol>
              </a:tblGrid>
              <a:tr h="472440">
                <a:tc>
                  <a:txBody>
                    <a:bodyPr/>
                    <a:lstStyle/>
                    <a:p>
                      <a:pPr algn="ctr">
                        <a:lnSpc>
                          <a:spcPct val="100000"/>
                        </a:lnSpc>
                        <a:spcBef>
                          <a:spcPts val="309"/>
                        </a:spcBef>
                      </a:pPr>
                      <a:r>
                        <a:rPr lang="en-US" sz="2500" dirty="0">
                          <a:solidFill>
                            <a:schemeClr val="tx1"/>
                          </a:solidFill>
                          <a:latin typeface="Times New Roman" panose="02020603050405020304" pitchFamily="18" charset="0"/>
                          <a:cs typeface="Times New Roman" panose="02020603050405020304" pitchFamily="18" charset="0"/>
                        </a:rPr>
                        <a:t>Pre-amendment</a:t>
                      </a:r>
                      <a:endParaRPr sz="2500" dirty="0">
                        <a:solidFill>
                          <a:schemeClr val="tx1"/>
                        </a:solidFill>
                        <a:latin typeface="Times New Roman" panose="02020603050405020304" pitchFamily="18" charset="0"/>
                        <a:cs typeface="Times New Roman" panose="02020603050405020304" pitchFamily="18" charset="0"/>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635" algn="ctr">
                        <a:lnSpc>
                          <a:spcPct val="100000"/>
                        </a:lnSpc>
                        <a:spcBef>
                          <a:spcPts val="309"/>
                        </a:spcBef>
                      </a:pPr>
                      <a:r>
                        <a:rPr lang="en-US" sz="2500" dirty="0">
                          <a:solidFill>
                            <a:schemeClr val="tx1"/>
                          </a:solidFill>
                          <a:latin typeface="Times New Roman" panose="02020603050405020304" pitchFamily="18" charset="0"/>
                          <a:cs typeface="Times New Roman" panose="02020603050405020304" pitchFamily="18" charset="0"/>
                        </a:rPr>
                        <a:t>Post-amendment</a:t>
                      </a: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0"/>
                  </a:ext>
                </a:extLst>
              </a:tr>
              <a:tr h="472439">
                <a:tc gridSpan="2">
                  <a:txBody>
                    <a:bodyPr/>
                    <a:lstStyle/>
                    <a:p>
                      <a:pPr marL="91440">
                        <a:lnSpc>
                          <a:spcPct val="100000"/>
                        </a:lnSpc>
                        <a:spcBef>
                          <a:spcPts val="310"/>
                        </a:spcBef>
                      </a:pPr>
                      <a:r>
                        <a:rPr sz="2500" b="1" spc="-250" dirty="0">
                          <a:solidFill>
                            <a:schemeClr val="tx1"/>
                          </a:solidFill>
                          <a:latin typeface="Times New Roman" panose="02020603050405020304" pitchFamily="18" charset="0"/>
                          <a:cs typeface="Times New Roman" panose="02020603050405020304" pitchFamily="18" charset="0"/>
                        </a:rPr>
                        <a:t>General</a:t>
                      </a:r>
                      <a:r>
                        <a:rPr sz="2500" b="1" spc="-110" dirty="0">
                          <a:solidFill>
                            <a:schemeClr val="tx1"/>
                          </a:solidFill>
                          <a:latin typeface="Times New Roman" panose="02020603050405020304" pitchFamily="18" charset="0"/>
                          <a:cs typeface="Times New Roman" panose="02020603050405020304" pitchFamily="18" charset="0"/>
                        </a:rPr>
                        <a:t> </a:t>
                      </a:r>
                      <a:r>
                        <a:rPr sz="2500" b="1" spc="-225" dirty="0">
                          <a:solidFill>
                            <a:schemeClr val="tx1"/>
                          </a:solidFill>
                          <a:latin typeface="Times New Roman" panose="02020603050405020304" pitchFamily="18" charset="0"/>
                          <a:cs typeface="Times New Roman" panose="02020603050405020304" pitchFamily="18" charset="0"/>
                        </a:rPr>
                        <a:t>Instructions</a:t>
                      </a:r>
                      <a:r>
                        <a:rPr sz="2500" b="1" spc="-80" dirty="0">
                          <a:solidFill>
                            <a:schemeClr val="tx1"/>
                          </a:solidFill>
                          <a:latin typeface="Times New Roman" panose="02020603050405020304" pitchFamily="18" charset="0"/>
                          <a:cs typeface="Times New Roman" panose="02020603050405020304" pitchFamily="18" charset="0"/>
                        </a:rPr>
                        <a:t> </a:t>
                      </a:r>
                      <a:r>
                        <a:rPr sz="2500" b="1" spc="-254" dirty="0">
                          <a:solidFill>
                            <a:schemeClr val="tx1"/>
                          </a:solidFill>
                          <a:latin typeface="Times New Roman" panose="02020603050405020304" pitchFamily="18" charset="0"/>
                          <a:cs typeface="Times New Roman" panose="02020603050405020304" pitchFamily="18" charset="0"/>
                        </a:rPr>
                        <a:t>–</a:t>
                      </a:r>
                      <a:r>
                        <a:rPr sz="2500" b="1" spc="-120" dirty="0">
                          <a:solidFill>
                            <a:schemeClr val="tx1"/>
                          </a:solidFill>
                          <a:latin typeface="Times New Roman" panose="02020603050405020304" pitchFamily="18" charset="0"/>
                          <a:cs typeface="Times New Roman" panose="02020603050405020304" pitchFamily="18" charset="0"/>
                        </a:rPr>
                        <a:t> </a:t>
                      </a:r>
                      <a:r>
                        <a:rPr sz="2500" b="1" spc="-250" dirty="0">
                          <a:solidFill>
                            <a:schemeClr val="tx1"/>
                          </a:solidFill>
                          <a:latin typeface="Times New Roman" panose="02020603050405020304" pitchFamily="18" charset="0"/>
                          <a:cs typeface="Times New Roman" panose="02020603050405020304" pitchFamily="18" charset="0"/>
                        </a:rPr>
                        <a:t>Para</a:t>
                      </a:r>
                      <a:r>
                        <a:rPr sz="2500" b="1" spc="-120" dirty="0">
                          <a:solidFill>
                            <a:schemeClr val="tx1"/>
                          </a:solidFill>
                          <a:latin typeface="Times New Roman" panose="02020603050405020304" pitchFamily="18" charset="0"/>
                          <a:cs typeface="Times New Roman" panose="02020603050405020304" pitchFamily="18" charset="0"/>
                        </a:rPr>
                        <a:t> </a:t>
                      </a:r>
                      <a:r>
                        <a:rPr sz="2500" b="1" spc="-280" dirty="0">
                          <a:solidFill>
                            <a:schemeClr val="tx1"/>
                          </a:solidFill>
                          <a:latin typeface="Times New Roman" panose="02020603050405020304" pitchFamily="18" charset="0"/>
                          <a:cs typeface="Times New Roman" panose="02020603050405020304" pitchFamily="18" charset="0"/>
                        </a:rPr>
                        <a:t>6JA</a:t>
                      </a:r>
                      <a:endParaRPr sz="25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extLst>
                  <a:ext uri="{0D108BD9-81ED-4DB2-BD59-A6C34878D82A}">
                    <a16:rowId xmlns:a16="http://schemas.microsoft.com/office/drawing/2014/main" val="10001"/>
                  </a:ext>
                </a:extLst>
              </a:tr>
              <a:tr h="2194560">
                <a:tc>
                  <a:txBody>
                    <a:bodyPr/>
                    <a:lstStyle/>
                    <a:p>
                      <a:pPr algn="ctr">
                        <a:lnSpc>
                          <a:spcPct val="100000"/>
                        </a:lnSpc>
                        <a:spcBef>
                          <a:spcPts val="305"/>
                        </a:spcBef>
                      </a:pPr>
                      <a:r>
                        <a:rPr sz="2300" spc="-160" dirty="0">
                          <a:solidFill>
                            <a:schemeClr val="tx1"/>
                          </a:solidFill>
                          <a:latin typeface="Times New Roman" panose="02020603050405020304" pitchFamily="18" charset="0"/>
                          <a:cs typeface="Times New Roman" panose="02020603050405020304" pitchFamily="18" charset="0"/>
                        </a:rPr>
                        <a:t>Nil</a:t>
                      </a:r>
                      <a:endParaRPr sz="2300" dirty="0">
                        <a:solidFill>
                          <a:schemeClr val="tx1"/>
                        </a:solidFill>
                        <a:latin typeface="Times New Roman" panose="02020603050405020304" pitchFamily="18" charset="0"/>
                        <a:cs typeface="Times New Roman" panose="02020603050405020304" pitchFamily="18" charset="0"/>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92075" marR="82550" algn="just">
                        <a:lnSpc>
                          <a:spcPct val="100000"/>
                        </a:lnSpc>
                        <a:spcBef>
                          <a:spcPts val="315"/>
                        </a:spcBef>
                      </a:pPr>
                      <a:r>
                        <a:rPr lang="en-US" sz="2300" dirty="0">
                          <a:solidFill>
                            <a:schemeClr val="tx1"/>
                          </a:solidFill>
                          <a:latin typeface="Times New Roman" panose="02020603050405020304" pitchFamily="18" charset="0"/>
                          <a:cs typeface="Times New Roman" panose="02020603050405020304" pitchFamily="18" charset="0"/>
                        </a:rPr>
                        <a:t>Where the company has not used the  borrowings from banks and financial  institutions for the specific purpose for which it  was taken at the balance sheet date, the  company shall disclose the details of where  they have been used.</a:t>
                      </a: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6064123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5BAE2713-E9FC-4F11-AA57-AC06BA59E043}"/>
              </a:ext>
            </a:extLst>
          </p:cNvPr>
          <p:cNvGraphicFramePr>
            <a:graphicFrameLocks noGrp="1"/>
          </p:cNvGraphicFramePr>
          <p:nvPr/>
        </p:nvGraphicFramePr>
        <p:xfrm>
          <a:off x="662354" y="112542"/>
          <a:ext cx="11393660" cy="6387084"/>
        </p:xfrm>
        <a:graphic>
          <a:graphicData uri="http://schemas.openxmlformats.org/drawingml/2006/table">
            <a:tbl>
              <a:tblPr firstRow="1" bandRow="1">
                <a:tableStyleId>{2D5ABB26-0587-4C30-8999-92F81FD0307C}</a:tableStyleId>
              </a:tblPr>
              <a:tblGrid>
                <a:gridCol w="89597">
                  <a:extLst>
                    <a:ext uri="{9D8B030D-6E8A-4147-A177-3AD203B41FA5}">
                      <a16:colId xmlns:a16="http://schemas.microsoft.com/office/drawing/2014/main" val="20000"/>
                    </a:ext>
                  </a:extLst>
                </a:gridCol>
                <a:gridCol w="3178993">
                  <a:extLst>
                    <a:ext uri="{9D8B030D-6E8A-4147-A177-3AD203B41FA5}">
                      <a16:colId xmlns:a16="http://schemas.microsoft.com/office/drawing/2014/main" val="20001"/>
                    </a:ext>
                  </a:extLst>
                </a:gridCol>
                <a:gridCol w="120551">
                  <a:extLst>
                    <a:ext uri="{9D8B030D-6E8A-4147-A177-3AD203B41FA5}">
                      <a16:colId xmlns:a16="http://schemas.microsoft.com/office/drawing/2014/main" val="3051859488"/>
                    </a:ext>
                  </a:extLst>
                </a:gridCol>
                <a:gridCol w="383859">
                  <a:extLst>
                    <a:ext uri="{9D8B030D-6E8A-4147-A177-3AD203B41FA5}">
                      <a16:colId xmlns:a16="http://schemas.microsoft.com/office/drawing/2014/main" val="4101782593"/>
                    </a:ext>
                  </a:extLst>
                </a:gridCol>
                <a:gridCol w="3430168">
                  <a:extLst>
                    <a:ext uri="{9D8B030D-6E8A-4147-A177-3AD203B41FA5}">
                      <a16:colId xmlns:a16="http://schemas.microsoft.com/office/drawing/2014/main" val="20003"/>
                    </a:ext>
                  </a:extLst>
                </a:gridCol>
                <a:gridCol w="4190492">
                  <a:extLst>
                    <a:ext uri="{9D8B030D-6E8A-4147-A177-3AD203B41FA5}">
                      <a16:colId xmlns:a16="http://schemas.microsoft.com/office/drawing/2014/main" val="20004"/>
                    </a:ext>
                  </a:extLst>
                </a:gridCol>
              </a:tblGrid>
              <a:tr h="287503">
                <a:tc gridSpan="3">
                  <a:txBody>
                    <a:bodyPr/>
                    <a:lstStyle/>
                    <a:p>
                      <a:pPr marL="978535">
                        <a:lnSpc>
                          <a:spcPts val="2420"/>
                        </a:lnSpc>
                      </a:pPr>
                      <a:r>
                        <a:rPr lang="en-US" sz="2000" b="1" dirty="0">
                          <a:solidFill>
                            <a:schemeClr val="tx1"/>
                          </a:solidFill>
                          <a:latin typeface="Times New Roman" panose="02020603050405020304" pitchFamily="18" charset="0"/>
                          <a:cs typeface="Times New Roman" panose="02020603050405020304" pitchFamily="18" charset="0"/>
                        </a:rPr>
                        <a:t>Pre-amendment</a:t>
                      </a:r>
                      <a:endParaRPr sz="2000" b="1"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tc hMerge="1">
                  <a:txBody>
                    <a:bodyPr/>
                    <a:lstStyle/>
                    <a:p>
                      <a:pPr marL="978535">
                        <a:lnSpc>
                          <a:spcPts val="2420"/>
                        </a:lnSpc>
                      </a:pPr>
                      <a:endParaRPr sz="2000">
                        <a:latin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solidFill>
                      <a:srgbClr val="EC7C30"/>
                    </a:solidFill>
                  </a:tcPr>
                </a:tc>
                <a:tc gridSpan="3">
                  <a:txBody>
                    <a:bodyPr/>
                    <a:lstStyle/>
                    <a:p>
                      <a:pPr marL="978535">
                        <a:lnSpc>
                          <a:spcPts val="2420"/>
                        </a:lnSpc>
                      </a:pPr>
                      <a:r>
                        <a:rPr lang="en-US" sz="2000" b="1" dirty="0">
                          <a:solidFill>
                            <a:schemeClr val="tx1"/>
                          </a:solidFill>
                          <a:latin typeface="Times New Roman" panose="02020603050405020304" pitchFamily="18" charset="0"/>
                          <a:cs typeface="Times New Roman" panose="02020603050405020304" pitchFamily="18" charset="0"/>
                        </a:rPr>
                        <a:t>Post-amendment</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lnL w="12700" cap="flat" cmpd="sng" algn="ctr">
                      <a:solidFill>
                        <a:srgbClr val="000000"/>
                      </a:solidFill>
                      <a:prstDash val="solid"/>
                      <a:round/>
                      <a:headEnd type="none" w="med" len="med"/>
                      <a:tailEnd type="none" w="med" len="med"/>
                    </a:lnL>
                  </a:tcPr>
                </a:tc>
                <a:tc hMerge="1">
                  <a:txBody>
                    <a:bodyPr/>
                    <a:lstStyle/>
                    <a:p>
                      <a:endParaRPr/>
                    </a:p>
                  </a:txBody>
                  <a:tcPr marL="0" marR="0" marT="0" marB="0"/>
                </a:tc>
                <a:extLst>
                  <a:ext uri="{0D108BD9-81ED-4DB2-BD59-A6C34878D82A}">
                    <a16:rowId xmlns:a16="http://schemas.microsoft.com/office/drawing/2014/main" val="10000"/>
                  </a:ext>
                </a:extLst>
              </a:tr>
              <a:tr h="287503">
                <a:tc gridSpan="6">
                  <a:txBody>
                    <a:bodyPr/>
                    <a:lstStyle/>
                    <a:p>
                      <a:pPr marL="90805">
                        <a:lnSpc>
                          <a:spcPts val="2420"/>
                        </a:lnSpc>
                      </a:pPr>
                      <a:r>
                        <a:rPr sz="2000" b="1" spc="-5" dirty="0">
                          <a:solidFill>
                            <a:schemeClr val="tx1"/>
                          </a:solidFill>
                          <a:latin typeface="Times New Roman" panose="02020603050405020304" pitchFamily="18" charset="0"/>
                          <a:cs typeface="Times New Roman" panose="02020603050405020304" pitchFamily="18" charset="0"/>
                        </a:rPr>
                        <a:t>Ge</a:t>
                      </a:r>
                      <a:r>
                        <a:rPr sz="2000" b="1" spc="5" dirty="0">
                          <a:solidFill>
                            <a:schemeClr val="tx1"/>
                          </a:solidFill>
                          <a:latin typeface="Times New Roman" panose="02020603050405020304" pitchFamily="18" charset="0"/>
                          <a:cs typeface="Times New Roman" panose="02020603050405020304" pitchFamily="18" charset="0"/>
                        </a:rPr>
                        <a:t>n</a:t>
                      </a:r>
                      <a:r>
                        <a:rPr sz="2000" b="1" spc="-5" dirty="0">
                          <a:solidFill>
                            <a:schemeClr val="tx1"/>
                          </a:solidFill>
                          <a:latin typeface="Times New Roman" panose="02020603050405020304" pitchFamily="18" charset="0"/>
                          <a:cs typeface="Times New Roman" panose="02020603050405020304" pitchFamily="18" charset="0"/>
                        </a:rPr>
                        <a:t>er</a:t>
                      </a:r>
                      <a:r>
                        <a:rPr sz="2000" b="1" spc="-10" dirty="0">
                          <a:solidFill>
                            <a:schemeClr val="tx1"/>
                          </a:solidFill>
                          <a:latin typeface="Times New Roman" panose="02020603050405020304" pitchFamily="18" charset="0"/>
                          <a:cs typeface="Times New Roman" panose="02020603050405020304" pitchFamily="18" charset="0"/>
                        </a:rPr>
                        <a:t>a</a:t>
                      </a:r>
                      <a:r>
                        <a:rPr sz="2000" b="1" dirty="0">
                          <a:solidFill>
                            <a:schemeClr val="tx1"/>
                          </a:solidFill>
                          <a:latin typeface="Times New Roman" panose="02020603050405020304" pitchFamily="18" charset="0"/>
                          <a:cs typeface="Times New Roman" panose="02020603050405020304" pitchFamily="18" charset="0"/>
                        </a:rPr>
                        <a:t>l</a:t>
                      </a:r>
                      <a:r>
                        <a:rPr sz="2000" b="1" spc="-114" dirty="0">
                          <a:solidFill>
                            <a:schemeClr val="tx1"/>
                          </a:solidFill>
                          <a:latin typeface="Times New Roman" panose="02020603050405020304" pitchFamily="18" charset="0"/>
                          <a:cs typeface="Times New Roman" panose="02020603050405020304" pitchFamily="18" charset="0"/>
                        </a:rPr>
                        <a:t> </a:t>
                      </a:r>
                      <a:r>
                        <a:rPr sz="2000" b="1" spc="-5" dirty="0">
                          <a:solidFill>
                            <a:schemeClr val="tx1"/>
                          </a:solidFill>
                          <a:latin typeface="Times New Roman" panose="02020603050405020304" pitchFamily="18" charset="0"/>
                          <a:cs typeface="Times New Roman" panose="02020603050405020304" pitchFamily="18" charset="0"/>
                        </a:rPr>
                        <a:t>I</a:t>
                      </a:r>
                      <a:r>
                        <a:rPr sz="2000" b="1" dirty="0">
                          <a:solidFill>
                            <a:schemeClr val="tx1"/>
                          </a:solidFill>
                          <a:latin typeface="Times New Roman" panose="02020603050405020304" pitchFamily="18" charset="0"/>
                          <a:cs typeface="Times New Roman" panose="02020603050405020304" pitchFamily="18" charset="0"/>
                        </a:rPr>
                        <a:t>n</a:t>
                      </a:r>
                      <a:r>
                        <a:rPr sz="2000" b="1" spc="-5" dirty="0">
                          <a:solidFill>
                            <a:schemeClr val="tx1"/>
                          </a:solidFill>
                          <a:latin typeface="Times New Roman" panose="02020603050405020304" pitchFamily="18" charset="0"/>
                          <a:cs typeface="Times New Roman" panose="02020603050405020304" pitchFamily="18" charset="0"/>
                        </a:rPr>
                        <a:t>st</a:t>
                      </a:r>
                      <a:r>
                        <a:rPr sz="2000" b="1" spc="-10" dirty="0">
                          <a:solidFill>
                            <a:schemeClr val="tx1"/>
                          </a:solidFill>
                          <a:latin typeface="Times New Roman" panose="02020603050405020304" pitchFamily="18" charset="0"/>
                          <a:cs typeface="Times New Roman" panose="02020603050405020304" pitchFamily="18" charset="0"/>
                        </a:rPr>
                        <a:t>r</a:t>
                      </a:r>
                      <a:r>
                        <a:rPr sz="2000" b="1" dirty="0">
                          <a:solidFill>
                            <a:schemeClr val="tx1"/>
                          </a:solidFill>
                          <a:latin typeface="Times New Roman" panose="02020603050405020304" pitchFamily="18" charset="0"/>
                          <a:cs typeface="Times New Roman" panose="02020603050405020304" pitchFamily="18" charset="0"/>
                        </a:rPr>
                        <a:t>uctio</a:t>
                      </a:r>
                      <a:r>
                        <a:rPr sz="2000" b="1" spc="5" dirty="0">
                          <a:solidFill>
                            <a:schemeClr val="tx1"/>
                          </a:solidFill>
                          <a:latin typeface="Times New Roman" panose="02020603050405020304" pitchFamily="18" charset="0"/>
                          <a:cs typeface="Times New Roman" panose="02020603050405020304" pitchFamily="18" charset="0"/>
                        </a:rPr>
                        <a:t>n</a:t>
                      </a:r>
                      <a:r>
                        <a:rPr sz="2000" b="1" dirty="0">
                          <a:solidFill>
                            <a:schemeClr val="tx1"/>
                          </a:solidFill>
                          <a:latin typeface="Times New Roman" panose="02020603050405020304" pitchFamily="18" charset="0"/>
                          <a:cs typeface="Times New Roman" panose="02020603050405020304" pitchFamily="18" charset="0"/>
                        </a:rPr>
                        <a:t>s</a:t>
                      </a:r>
                      <a:r>
                        <a:rPr sz="2000" b="1" spc="-120" dirty="0">
                          <a:solidFill>
                            <a:schemeClr val="tx1"/>
                          </a:solidFill>
                          <a:latin typeface="Times New Roman" panose="02020603050405020304" pitchFamily="18" charset="0"/>
                          <a:cs typeface="Times New Roman" panose="02020603050405020304" pitchFamily="18" charset="0"/>
                        </a:rPr>
                        <a:t> </a:t>
                      </a:r>
                      <a:r>
                        <a:rPr sz="2000" b="1" dirty="0">
                          <a:solidFill>
                            <a:schemeClr val="tx1"/>
                          </a:solidFill>
                          <a:latin typeface="Times New Roman" panose="02020603050405020304" pitchFamily="18" charset="0"/>
                          <a:cs typeface="Times New Roman" panose="02020603050405020304" pitchFamily="18" charset="0"/>
                        </a:rPr>
                        <a:t>–</a:t>
                      </a:r>
                      <a:r>
                        <a:rPr sz="2000" b="1" spc="-114" dirty="0">
                          <a:solidFill>
                            <a:schemeClr val="tx1"/>
                          </a:solidFill>
                          <a:latin typeface="Times New Roman" panose="02020603050405020304" pitchFamily="18" charset="0"/>
                          <a:cs typeface="Times New Roman" panose="02020603050405020304" pitchFamily="18" charset="0"/>
                        </a:rPr>
                        <a:t> </a:t>
                      </a:r>
                      <a:r>
                        <a:rPr sz="2000" b="1" dirty="0">
                          <a:solidFill>
                            <a:schemeClr val="tx1"/>
                          </a:solidFill>
                          <a:latin typeface="Times New Roman" panose="02020603050405020304" pitchFamily="18" charset="0"/>
                          <a:cs typeface="Times New Roman" panose="02020603050405020304" pitchFamily="18" charset="0"/>
                        </a:rPr>
                        <a:t>Para</a:t>
                      </a:r>
                      <a:r>
                        <a:rPr sz="2000" b="1" spc="-110" dirty="0">
                          <a:solidFill>
                            <a:schemeClr val="tx1"/>
                          </a:solidFill>
                          <a:latin typeface="Times New Roman" panose="02020603050405020304" pitchFamily="18" charset="0"/>
                          <a:cs typeface="Times New Roman" panose="02020603050405020304" pitchFamily="18" charset="0"/>
                        </a:rPr>
                        <a:t> </a:t>
                      </a:r>
                      <a:r>
                        <a:rPr sz="2000" b="1" spc="-10" dirty="0">
                          <a:solidFill>
                            <a:schemeClr val="tx1"/>
                          </a:solidFill>
                          <a:latin typeface="Times New Roman" panose="02020603050405020304" pitchFamily="18" charset="0"/>
                          <a:cs typeface="Times New Roman" panose="02020603050405020304" pitchFamily="18" charset="0"/>
                        </a:rPr>
                        <a:t>6</a:t>
                      </a:r>
                      <a:r>
                        <a:rPr sz="2000" b="1" dirty="0">
                          <a:solidFill>
                            <a:schemeClr val="tx1"/>
                          </a:solidFill>
                          <a:latin typeface="Times New Roman" panose="02020603050405020304" pitchFamily="18" charset="0"/>
                          <a:cs typeface="Times New Roman" panose="02020603050405020304" pitchFamily="18" charset="0"/>
                        </a:rPr>
                        <a:t>K</a:t>
                      </a:r>
                      <a:endParaRPr sz="20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tc hMerge="1">
                  <a:txBody>
                    <a:bodyPr/>
                    <a:lstStyle/>
                    <a:p>
                      <a:endParaRPr lang="en-US"/>
                    </a:p>
                  </a:txBody>
                  <a:tcPr/>
                </a:tc>
                <a:tc hMerge="1">
                  <a:txBody>
                    <a:bodyPr/>
                    <a:lstStyle/>
                    <a:p>
                      <a:endParaRPr lang="en-US"/>
                    </a:p>
                  </a:txBody>
                  <a:tcPr/>
                </a:tc>
                <a:tc hMerge="1">
                  <a:txBody>
                    <a:bodyPr/>
                    <a:lstStyle/>
                    <a:p>
                      <a:endParaRPr/>
                    </a:p>
                  </a:txBody>
                  <a:tcPr marL="0" marR="0" marT="0" marB="0">
                    <a:lnL w="12700" cap="flat" cmpd="sng" algn="ctr">
                      <a:solidFill>
                        <a:srgbClr val="000000"/>
                      </a:solidFill>
                      <a:prstDash val="solid"/>
                      <a:round/>
                      <a:headEnd type="none" w="med" len="med"/>
                      <a:tailEnd type="none" w="med" len="med"/>
                    </a:lnL>
                  </a:tcPr>
                </a:tc>
                <a:tc hMerge="1">
                  <a:txBody>
                    <a:bodyPr/>
                    <a:lstStyle/>
                    <a:p>
                      <a:endParaRPr/>
                    </a:p>
                  </a:txBody>
                  <a:tcPr marL="0" marR="0" marT="0" marB="0"/>
                </a:tc>
                <a:extLst>
                  <a:ext uri="{0D108BD9-81ED-4DB2-BD59-A6C34878D82A}">
                    <a16:rowId xmlns:a16="http://schemas.microsoft.com/office/drawing/2014/main" val="10001"/>
                  </a:ext>
                </a:extLst>
              </a:tr>
              <a:tr h="797169">
                <a:tc gridSpan="3">
                  <a:txBody>
                    <a:bodyPr/>
                    <a:lstStyle/>
                    <a:p>
                      <a:pPr marL="90805" marR="82550" algn="just">
                        <a:lnSpc>
                          <a:spcPct val="79500"/>
                        </a:lnSpc>
                        <a:spcBef>
                          <a:spcPts val="325"/>
                        </a:spcBef>
                      </a:pPr>
                      <a:r>
                        <a:rPr lang="en-US" sz="1600" dirty="0">
                          <a:solidFill>
                            <a:schemeClr val="tx1"/>
                          </a:solidFill>
                          <a:latin typeface="Times New Roman" panose="02020603050405020304" pitchFamily="18" charset="0"/>
                          <a:cs typeface="Times New Roman" panose="02020603050405020304" pitchFamily="18" charset="0"/>
                        </a:rPr>
                        <a:t>Disclosure about SBNs held  and transacted during the  period from 8th November, 2016  to 30th December, 2016.</a:t>
                      </a:r>
                    </a:p>
                  </a:txBody>
                  <a:tcPr marL="0" marR="0" marT="41275" marB="0">
                    <a:lnL w="12700">
                      <a:solidFill>
                        <a:srgbClr val="000000"/>
                      </a:solidFill>
                      <a:prstDash val="solid"/>
                    </a:lnL>
                    <a:lnR w="12700">
                      <a:solidFill>
                        <a:srgbClr val="000000"/>
                      </a:solidFill>
                      <a:prstDash val="solid"/>
                    </a:lnR>
                    <a:lnT w="12700">
                      <a:solidFill>
                        <a:srgbClr val="000000"/>
                      </a:solidFill>
                      <a:prstDash val="solid"/>
                    </a:lnT>
                    <a:solidFill>
                      <a:schemeClr val="bg1">
                        <a:lumMod val="95000"/>
                      </a:schemeClr>
                    </a:solidFill>
                  </a:tcPr>
                </a:tc>
                <a:tc hMerge="1">
                  <a:txBody>
                    <a:bodyPr/>
                    <a:lstStyle/>
                    <a:p>
                      <a:endParaRPr/>
                    </a:p>
                  </a:txBody>
                  <a:tcPr marL="0" marR="0" marT="0" marB="0"/>
                </a:tc>
                <a:tc hMerge="1">
                  <a:txBody>
                    <a:bodyPr/>
                    <a:lstStyle/>
                    <a:p>
                      <a:pPr marL="90805" marR="82550" algn="just">
                        <a:lnSpc>
                          <a:spcPct val="79500"/>
                        </a:lnSpc>
                        <a:spcBef>
                          <a:spcPts val="325"/>
                        </a:spcBef>
                      </a:pPr>
                      <a:endParaRPr lang="en-US" sz="2000" dirty="0">
                        <a:latin typeface="Times New Roman" panose="02020603050405020304" pitchFamily="18" charset="0"/>
                        <a:cs typeface="Times New Roman" panose="02020603050405020304" pitchFamily="18" charset="0"/>
                      </a:endParaRPr>
                    </a:p>
                  </a:txBody>
                  <a:tcPr marL="0" marR="0" marT="41275"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solidFill>
                      <a:srgbClr val="FBEBE8"/>
                    </a:solidFill>
                  </a:tcPr>
                </a:tc>
                <a:tc gridSpan="3">
                  <a:txBody>
                    <a:bodyPr/>
                    <a:lstStyle/>
                    <a:p>
                      <a:pPr marL="90805" marR="82550" algn="just">
                        <a:lnSpc>
                          <a:spcPct val="79500"/>
                        </a:lnSpc>
                        <a:spcBef>
                          <a:spcPts val="325"/>
                        </a:spcBef>
                      </a:pPr>
                      <a:r>
                        <a:rPr lang="en-US" sz="2000" strike="sngStrike" dirty="0">
                          <a:solidFill>
                            <a:schemeClr val="tx1"/>
                          </a:solidFill>
                          <a:latin typeface="Times New Roman" panose="02020603050405020304" pitchFamily="18" charset="0"/>
                          <a:cs typeface="Times New Roman" panose="02020603050405020304" pitchFamily="18" charset="0"/>
                        </a:rPr>
                        <a:t>Disclosure about SBNs held and transacted during the period from 8th  November, 2016 to 30th December, 2016</a:t>
                      </a:r>
                      <a:endParaRPr lang="en-US" sz="16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solidFill>
                      <a:schemeClr val="bg1">
                        <a:lumMod val="95000"/>
                      </a:schemeClr>
                    </a:solidFill>
                  </a:tcPr>
                </a:tc>
                <a:tc hMerge="1">
                  <a:txBody>
                    <a:bodyPr/>
                    <a:lstStyle/>
                    <a:p>
                      <a:endParaRPr/>
                    </a:p>
                  </a:txBody>
                  <a:tcPr marL="0" marR="0" marT="0" marB="0">
                    <a:lnL w="12700" cap="flat" cmpd="sng" algn="ctr">
                      <a:solidFill>
                        <a:srgbClr val="000000"/>
                      </a:solidFill>
                      <a:prstDash val="solid"/>
                      <a:round/>
                      <a:headEnd type="none" w="med" len="med"/>
                      <a:tailEnd type="none" w="med" len="med"/>
                    </a:lnL>
                  </a:tcPr>
                </a:tc>
                <a:tc hMerge="1">
                  <a:txBody>
                    <a:bodyPr/>
                    <a:lstStyle/>
                    <a:p>
                      <a:endParaRPr/>
                    </a:p>
                  </a:txBody>
                  <a:tcPr marL="0" marR="0" marT="0" marB="0"/>
                </a:tc>
                <a:extLst>
                  <a:ext uri="{0D108BD9-81ED-4DB2-BD59-A6C34878D82A}">
                    <a16:rowId xmlns:a16="http://schemas.microsoft.com/office/drawing/2014/main" val="10002"/>
                  </a:ext>
                </a:extLst>
              </a:tr>
              <a:tr h="207983">
                <a:tc>
                  <a:txBody>
                    <a:bodyPr/>
                    <a:lstStyle/>
                    <a:p>
                      <a:pPr>
                        <a:lnSpc>
                          <a:spcPct val="100000"/>
                        </a:lnSpc>
                      </a:pPr>
                      <a:endParaRPr sz="20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B w="12700">
                      <a:solidFill>
                        <a:srgbClr val="000000"/>
                      </a:solidFill>
                      <a:prstDash val="solid"/>
                    </a:lnB>
                    <a:solidFill>
                      <a:schemeClr val="bg1">
                        <a:lumMod val="95000"/>
                      </a:schemeClr>
                    </a:solidFill>
                  </a:tcPr>
                </a:tc>
                <a:tc gridSpan="3">
                  <a:txBody>
                    <a:bodyPr/>
                    <a:lstStyle/>
                    <a:p>
                      <a:pPr>
                        <a:lnSpc>
                          <a:spcPts val="2415"/>
                        </a:lnSpc>
                      </a:pPr>
                      <a:r>
                        <a:rPr sz="2000" b="1" i="1" dirty="0">
                          <a:solidFill>
                            <a:schemeClr val="tx1"/>
                          </a:solidFill>
                          <a:latin typeface="Times New Roman" panose="02020603050405020304" pitchFamily="18" charset="0"/>
                          <a:cs typeface="Times New Roman" panose="02020603050405020304" pitchFamily="18" charset="0"/>
                        </a:rPr>
                        <a:t>Ad</a:t>
                      </a:r>
                      <a:r>
                        <a:rPr sz="2000" b="1" i="1" spc="5" dirty="0">
                          <a:solidFill>
                            <a:schemeClr val="tx1"/>
                          </a:solidFill>
                          <a:latin typeface="Times New Roman" panose="02020603050405020304" pitchFamily="18" charset="0"/>
                          <a:cs typeface="Times New Roman" panose="02020603050405020304" pitchFamily="18" charset="0"/>
                        </a:rPr>
                        <a:t>d</a:t>
                      </a:r>
                      <a:r>
                        <a:rPr sz="2000" b="1" i="1" spc="-5" dirty="0">
                          <a:solidFill>
                            <a:schemeClr val="tx1"/>
                          </a:solidFill>
                          <a:latin typeface="Times New Roman" panose="02020603050405020304" pitchFamily="18" charset="0"/>
                          <a:cs typeface="Times New Roman" panose="02020603050405020304" pitchFamily="18" charset="0"/>
                        </a:rPr>
                        <a:t>it</a:t>
                      </a:r>
                      <a:r>
                        <a:rPr sz="2000" b="1" i="1" dirty="0">
                          <a:solidFill>
                            <a:schemeClr val="tx1"/>
                          </a:solidFill>
                          <a:latin typeface="Times New Roman" panose="02020603050405020304" pitchFamily="18" charset="0"/>
                          <a:cs typeface="Times New Roman" panose="02020603050405020304" pitchFamily="18" charset="0"/>
                        </a:rPr>
                        <a:t>io</a:t>
                      </a:r>
                      <a:r>
                        <a:rPr sz="2000" b="1" i="1" spc="10" dirty="0">
                          <a:solidFill>
                            <a:schemeClr val="tx1"/>
                          </a:solidFill>
                          <a:latin typeface="Times New Roman" panose="02020603050405020304" pitchFamily="18" charset="0"/>
                          <a:cs typeface="Times New Roman" panose="02020603050405020304" pitchFamily="18" charset="0"/>
                        </a:rPr>
                        <a:t>n</a:t>
                      </a:r>
                      <a:r>
                        <a:rPr sz="2000" b="1" i="1" spc="-5" dirty="0">
                          <a:solidFill>
                            <a:schemeClr val="tx1"/>
                          </a:solidFill>
                          <a:latin typeface="Times New Roman" panose="02020603050405020304" pitchFamily="18" charset="0"/>
                          <a:cs typeface="Times New Roman" panose="02020603050405020304" pitchFamily="18" charset="0"/>
                        </a:rPr>
                        <a:t>a</a:t>
                      </a:r>
                      <a:r>
                        <a:rPr sz="2000" b="1" i="1" dirty="0">
                          <a:solidFill>
                            <a:schemeClr val="tx1"/>
                          </a:solidFill>
                          <a:latin typeface="Times New Roman" panose="02020603050405020304" pitchFamily="18" charset="0"/>
                          <a:cs typeface="Times New Roman" panose="02020603050405020304" pitchFamily="18" charset="0"/>
                        </a:rPr>
                        <a:t>l</a:t>
                      </a:r>
                      <a:r>
                        <a:rPr sz="2000" b="1" i="1" spc="-135" dirty="0">
                          <a:solidFill>
                            <a:schemeClr val="tx1"/>
                          </a:solidFill>
                          <a:latin typeface="Times New Roman" panose="02020603050405020304" pitchFamily="18" charset="0"/>
                          <a:cs typeface="Times New Roman" panose="02020603050405020304" pitchFamily="18" charset="0"/>
                        </a:rPr>
                        <a:t> </a:t>
                      </a:r>
                      <a:r>
                        <a:rPr sz="2000" b="1" i="1" dirty="0">
                          <a:solidFill>
                            <a:schemeClr val="tx1"/>
                          </a:solidFill>
                          <a:latin typeface="Times New Roman" panose="02020603050405020304" pitchFamily="18" charset="0"/>
                          <a:cs typeface="Times New Roman" panose="02020603050405020304" pitchFamily="18" charset="0"/>
                        </a:rPr>
                        <a:t>Reg</a:t>
                      </a:r>
                      <a:r>
                        <a:rPr sz="2000" b="1" i="1" spc="5" dirty="0">
                          <a:solidFill>
                            <a:schemeClr val="tx1"/>
                          </a:solidFill>
                          <a:latin typeface="Times New Roman" panose="02020603050405020304" pitchFamily="18" charset="0"/>
                          <a:cs typeface="Times New Roman" panose="02020603050405020304" pitchFamily="18" charset="0"/>
                        </a:rPr>
                        <a:t>u</a:t>
                      </a:r>
                      <a:r>
                        <a:rPr sz="2000" b="1" i="1" spc="-5" dirty="0">
                          <a:solidFill>
                            <a:schemeClr val="tx1"/>
                          </a:solidFill>
                          <a:latin typeface="Times New Roman" panose="02020603050405020304" pitchFamily="18" charset="0"/>
                          <a:cs typeface="Times New Roman" panose="02020603050405020304" pitchFamily="18" charset="0"/>
                        </a:rPr>
                        <a:t>lat</a:t>
                      </a:r>
                      <a:r>
                        <a:rPr sz="2000" b="1" i="1" dirty="0">
                          <a:solidFill>
                            <a:schemeClr val="tx1"/>
                          </a:solidFill>
                          <a:latin typeface="Times New Roman" panose="02020603050405020304" pitchFamily="18" charset="0"/>
                          <a:cs typeface="Times New Roman" panose="02020603050405020304" pitchFamily="18" charset="0"/>
                        </a:rPr>
                        <a:t>ory</a:t>
                      </a:r>
                      <a:r>
                        <a:rPr sz="2000" b="1" i="1" spc="-110" dirty="0">
                          <a:solidFill>
                            <a:schemeClr val="tx1"/>
                          </a:solidFill>
                          <a:latin typeface="Times New Roman" panose="02020603050405020304" pitchFamily="18" charset="0"/>
                          <a:cs typeface="Times New Roman" panose="02020603050405020304" pitchFamily="18" charset="0"/>
                        </a:rPr>
                        <a:t> </a:t>
                      </a:r>
                      <a:r>
                        <a:rPr sz="2000" b="1" i="1" spc="-5" dirty="0">
                          <a:solidFill>
                            <a:schemeClr val="tx1"/>
                          </a:solidFill>
                          <a:latin typeface="Times New Roman" panose="02020603050405020304" pitchFamily="18" charset="0"/>
                          <a:cs typeface="Times New Roman" panose="02020603050405020304" pitchFamily="18" charset="0"/>
                        </a:rPr>
                        <a:t>I</a:t>
                      </a:r>
                      <a:r>
                        <a:rPr sz="2000" b="1" i="1" spc="5" dirty="0">
                          <a:solidFill>
                            <a:schemeClr val="tx1"/>
                          </a:solidFill>
                          <a:latin typeface="Times New Roman" panose="02020603050405020304" pitchFamily="18" charset="0"/>
                          <a:cs typeface="Times New Roman" panose="02020603050405020304" pitchFamily="18" charset="0"/>
                        </a:rPr>
                        <a:t>n</a:t>
                      </a:r>
                      <a:r>
                        <a:rPr sz="2000" b="1" i="1" dirty="0">
                          <a:solidFill>
                            <a:schemeClr val="tx1"/>
                          </a:solidFill>
                          <a:latin typeface="Times New Roman" panose="02020603050405020304" pitchFamily="18" charset="0"/>
                          <a:cs typeface="Times New Roman" panose="02020603050405020304" pitchFamily="18" charset="0"/>
                        </a:rPr>
                        <a:t>form</a:t>
                      </a:r>
                      <a:r>
                        <a:rPr sz="2000" b="1" i="1" spc="-10" dirty="0">
                          <a:solidFill>
                            <a:schemeClr val="tx1"/>
                          </a:solidFill>
                          <a:latin typeface="Times New Roman" panose="02020603050405020304" pitchFamily="18" charset="0"/>
                          <a:cs typeface="Times New Roman" panose="02020603050405020304" pitchFamily="18" charset="0"/>
                        </a:rPr>
                        <a:t>a</a:t>
                      </a:r>
                      <a:r>
                        <a:rPr sz="2000" b="1" i="1" dirty="0">
                          <a:solidFill>
                            <a:schemeClr val="tx1"/>
                          </a:solidFill>
                          <a:latin typeface="Times New Roman" panose="02020603050405020304" pitchFamily="18" charset="0"/>
                          <a:cs typeface="Times New Roman" panose="02020603050405020304" pitchFamily="18" charset="0"/>
                        </a:rPr>
                        <a:t>ti</a:t>
                      </a:r>
                      <a:r>
                        <a:rPr sz="2000" b="1" i="1" spc="5" dirty="0">
                          <a:solidFill>
                            <a:schemeClr val="tx1"/>
                          </a:solidFill>
                          <a:latin typeface="Times New Roman" panose="02020603050405020304" pitchFamily="18" charset="0"/>
                          <a:cs typeface="Times New Roman" panose="02020603050405020304" pitchFamily="18" charset="0"/>
                        </a:rPr>
                        <a:t>o</a:t>
                      </a:r>
                      <a:r>
                        <a:rPr sz="2000" b="1" i="1" dirty="0">
                          <a:solidFill>
                            <a:schemeClr val="tx1"/>
                          </a:solidFill>
                          <a:latin typeface="Times New Roman" panose="02020603050405020304" pitchFamily="18" charset="0"/>
                          <a:cs typeface="Times New Roman" panose="02020603050405020304" pitchFamily="18" charset="0"/>
                        </a:rPr>
                        <a:t>n</a:t>
                      </a:r>
                      <a:endParaRPr sz="2000" dirty="0">
                        <a:solidFill>
                          <a:schemeClr val="tx1"/>
                        </a:solidFill>
                        <a:latin typeface="Times New Roman" panose="02020603050405020304" pitchFamily="18" charset="0"/>
                        <a:cs typeface="Times New Roman" panose="02020603050405020304" pitchFamily="18" charset="0"/>
                      </a:endParaRPr>
                    </a:p>
                  </a:txBody>
                  <a:tcPr marL="0" marR="0" marT="0" marB="0">
                    <a:lnB w="76200">
                      <a:solidFill>
                        <a:srgbClr val="F8D6CD"/>
                      </a:solidFill>
                      <a:prstDash val="solid"/>
                    </a:lnB>
                    <a:solidFill>
                      <a:schemeClr val="bg1">
                        <a:lumMod val="95000"/>
                      </a:schemeClr>
                    </a:solidFill>
                  </a:tcPr>
                </a:tc>
                <a:tc hMerge="1">
                  <a:txBody>
                    <a:bodyPr/>
                    <a:lstStyle/>
                    <a:p>
                      <a:endParaRPr lang="en-US"/>
                    </a:p>
                  </a:txBody>
                  <a:tcPr/>
                </a:tc>
                <a:tc hMerge="1">
                  <a:txBody>
                    <a:bodyPr/>
                    <a:lstStyle/>
                    <a:p>
                      <a:endParaRPr lang="en-US"/>
                    </a:p>
                  </a:txBody>
                  <a:tcPr/>
                </a:tc>
                <a:tc>
                  <a:txBody>
                    <a:bodyPr/>
                    <a:lstStyle/>
                    <a:p>
                      <a:pPr>
                        <a:lnSpc>
                          <a:spcPts val="2415"/>
                        </a:lnSpc>
                      </a:pPr>
                      <a:r>
                        <a:rPr sz="2000" b="1" i="1" dirty="0">
                          <a:solidFill>
                            <a:schemeClr val="tx1"/>
                          </a:solidFill>
                          <a:latin typeface="Times New Roman" panose="02020603050405020304" pitchFamily="18" charset="0"/>
                          <a:cs typeface="Times New Roman" panose="02020603050405020304" pitchFamily="18" charset="0"/>
                        </a:rPr>
                        <a:t>–</a:t>
                      </a:r>
                      <a:r>
                        <a:rPr sz="2000" b="1" i="1" spc="-114" dirty="0">
                          <a:solidFill>
                            <a:schemeClr val="tx1"/>
                          </a:solidFill>
                          <a:latin typeface="Times New Roman" panose="02020603050405020304" pitchFamily="18" charset="0"/>
                          <a:cs typeface="Times New Roman" panose="02020603050405020304" pitchFamily="18" charset="0"/>
                        </a:rPr>
                        <a:t> </a:t>
                      </a:r>
                      <a:r>
                        <a:rPr sz="2000" b="1" i="1" spc="-5" dirty="0">
                          <a:solidFill>
                            <a:schemeClr val="tx1"/>
                          </a:solidFill>
                          <a:latin typeface="Times New Roman" panose="02020603050405020304" pitchFamily="18" charset="0"/>
                          <a:cs typeface="Times New Roman" panose="02020603050405020304" pitchFamily="18" charset="0"/>
                        </a:rPr>
                        <a:t>Gene</a:t>
                      </a:r>
                      <a:r>
                        <a:rPr sz="2000" b="1" i="1" spc="-10" dirty="0">
                          <a:solidFill>
                            <a:schemeClr val="tx1"/>
                          </a:solidFill>
                          <a:latin typeface="Times New Roman" panose="02020603050405020304" pitchFamily="18" charset="0"/>
                          <a:cs typeface="Times New Roman" panose="02020603050405020304" pitchFamily="18" charset="0"/>
                        </a:rPr>
                        <a:t>r</a:t>
                      </a:r>
                      <a:r>
                        <a:rPr sz="2000" b="1" i="1" spc="-5" dirty="0">
                          <a:solidFill>
                            <a:schemeClr val="tx1"/>
                          </a:solidFill>
                          <a:latin typeface="Times New Roman" panose="02020603050405020304" pitchFamily="18" charset="0"/>
                          <a:cs typeface="Times New Roman" panose="02020603050405020304" pitchFamily="18" charset="0"/>
                        </a:rPr>
                        <a:t>a</a:t>
                      </a:r>
                      <a:r>
                        <a:rPr sz="2000" b="1" i="1" dirty="0">
                          <a:solidFill>
                            <a:schemeClr val="tx1"/>
                          </a:solidFill>
                          <a:latin typeface="Times New Roman" panose="02020603050405020304" pitchFamily="18" charset="0"/>
                          <a:cs typeface="Times New Roman" panose="02020603050405020304" pitchFamily="18" charset="0"/>
                        </a:rPr>
                        <a:t>l</a:t>
                      </a:r>
                      <a:r>
                        <a:rPr sz="2000" b="1" i="1" spc="-114" dirty="0">
                          <a:solidFill>
                            <a:schemeClr val="tx1"/>
                          </a:solidFill>
                          <a:latin typeface="Times New Roman" panose="02020603050405020304" pitchFamily="18" charset="0"/>
                          <a:cs typeface="Times New Roman" panose="02020603050405020304" pitchFamily="18" charset="0"/>
                        </a:rPr>
                        <a:t> </a:t>
                      </a:r>
                      <a:r>
                        <a:rPr sz="2000" b="1" i="1" spc="-5" dirty="0">
                          <a:solidFill>
                            <a:schemeClr val="tx1"/>
                          </a:solidFill>
                          <a:latin typeface="Times New Roman" panose="02020603050405020304" pitchFamily="18" charset="0"/>
                          <a:cs typeface="Times New Roman" panose="02020603050405020304" pitchFamily="18" charset="0"/>
                        </a:rPr>
                        <a:t>I</a:t>
                      </a:r>
                      <a:r>
                        <a:rPr sz="2000" b="1" i="1" spc="5" dirty="0">
                          <a:solidFill>
                            <a:schemeClr val="tx1"/>
                          </a:solidFill>
                          <a:latin typeface="Times New Roman" panose="02020603050405020304" pitchFamily="18" charset="0"/>
                          <a:cs typeface="Times New Roman" panose="02020603050405020304" pitchFamily="18" charset="0"/>
                        </a:rPr>
                        <a:t>n</a:t>
                      </a:r>
                      <a:r>
                        <a:rPr sz="2000" b="1" i="1" spc="-5" dirty="0">
                          <a:solidFill>
                            <a:schemeClr val="tx1"/>
                          </a:solidFill>
                          <a:latin typeface="Times New Roman" panose="02020603050405020304" pitchFamily="18" charset="0"/>
                          <a:cs typeface="Times New Roman" panose="02020603050405020304" pitchFamily="18" charset="0"/>
                        </a:rPr>
                        <a:t>st</a:t>
                      </a:r>
                      <a:r>
                        <a:rPr sz="2000" b="1" i="1" spc="-10" dirty="0">
                          <a:solidFill>
                            <a:schemeClr val="tx1"/>
                          </a:solidFill>
                          <a:latin typeface="Times New Roman" panose="02020603050405020304" pitchFamily="18" charset="0"/>
                          <a:cs typeface="Times New Roman" panose="02020603050405020304" pitchFamily="18" charset="0"/>
                        </a:rPr>
                        <a:t>r</a:t>
                      </a:r>
                      <a:r>
                        <a:rPr sz="2000" b="1" i="1" dirty="0">
                          <a:solidFill>
                            <a:schemeClr val="tx1"/>
                          </a:solidFill>
                          <a:latin typeface="Times New Roman" panose="02020603050405020304" pitchFamily="18" charset="0"/>
                          <a:cs typeface="Times New Roman" panose="02020603050405020304" pitchFamily="18" charset="0"/>
                        </a:rPr>
                        <a:t>uctio</a:t>
                      </a:r>
                      <a:r>
                        <a:rPr sz="2000" b="1" i="1" spc="5" dirty="0">
                          <a:solidFill>
                            <a:schemeClr val="tx1"/>
                          </a:solidFill>
                          <a:latin typeface="Times New Roman" panose="02020603050405020304" pitchFamily="18" charset="0"/>
                          <a:cs typeface="Times New Roman" panose="02020603050405020304" pitchFamily="18" charset="0"/>
                        </a:rPr>
                        <a:t>n</a:t>
                      </a:r>
                      <a:r>
                        <a:rPr sz="2000" b="1" i="1" dirty="0">
                          <a:solidFill>
                            <a:schemeClr val="tx1"/>
                          </a:solidFill>
                          <a:latin typeface="Times New Roman" panose="02020603050405020304" pitchFamily="18" charset="0"/>
                          <a:cs typeface="Times New Roman" panose="02020603050405020304" pitchFamily="18" charset="0"/>
                        </a:rPr>
                        <a:t>s</a:t>
                      </a:r>
                      <a:r>
                        <a:rPr sz="2000" b="1" i="1" spc="-120" dirty="0">
                          <a:solidFill>
                            <a:schemeClr val="tx1"/>
                          </a:solidFill>
                          <a:latin typeface="Times New Roman" panose="02020603050405020304" pitchFamily="18" charset="0"/>
                          <a:cs typeface="Times New Roman" panose="02020603050405020304" pitchFamily="18" charset="0"/>
                        </a:rPr>
                        <a:t> </a:t>
                      </a:r>
                      <a:r>
                        <a:rPr sz="2000" b="1" i="1" dirty="0">
                          <a:solidFill>
                            <a:schemeClr val="tx1"/>
                          </a:solidFill>
                          <a:latin typeface="Times New Roman" panose="02020603050405020304" pitchFamily="18" charset="0"/>
                          <a:cs typeface="Times New Roman" panose="02020603050405020304" pitchFamily="18" charset="0"/>
                        </a:rPr>
                        <a:t>–</a:t>
                      </a:r>
                      <a:r>
                        <a:rPr sz="2000" b="1" i="1" spc="-114" dirty="0">
                          <a:solidFill>
                            <a:schemeClr val="tx1"/>
                          </a:solidFill>
                          <a:latin typeface="Times New Roman" panose="02020603050405020304" pitchFamily="18" charset="0"/>
                          <a:cs typeface="Times New Roman" panose="02020603050405020304" pitchFamily="18" charset="0"/>
                        </a:rPr>
                        <a:t> </a:t>
                      </a:r>
                      <a:r>
                        <a:rPr sz="2000" b="1" i="1" dirty="0">
                          <a:solidFill>
                            <a:schemeClr val="tx1"/>
                          </a:solidFill>
                          <a:latin typeface="Times New Roman" panose="02020603050405020304" pitchFamily="18" charset="0"/>
                          <a:cs typeface="Times New Roman" panose="02020603050405020304" pitchFamily="18" charset="0"/>
                        </a:rPr>
                        <a:t>P</a:t>
                      </a:r>
                      <a:r>
                        <a:rPr sz="2000" b="1" i="1" spc="-10" dirty="0">
                          <a:solidFill>
                            <a:schemeClr val="tx1"/>
                          </a:solidFill>
                          <a:latin typeface="Times New Roman" panose="02020603050405020304" pitchFamily="18" charset="0"/>
                          <a:cs typeface="Times New Roman" panose="02020603050405020304" pitchFamily="18" charset="0"/>
                        </a:rPr>
                        <a:t>a</a:t>
                      </a:r>
                      <a:r>
                        <a:rPr sz="2000" b="1" i="1" dirty="0">
                          <a:solidFill>
                            <a:schemeClr val="tx1"/>
                          </a:solidFill>
                          <a:latin typeface="Times New Roman" panose="02020603050405020304" pitchFamily="18" charset="0"/>
                          <a:cs typeface="Times New Roman" panose="02020603050405020304" pitchFamily="18" charset="0"/>
                        </a:rPr>
                        <a:t>ra</a:t>
                      </a:r>
                      <a:r>
                        <a:rPr sz="2000" b="1" i="1" spc="-125" dirty="0">
                          <a:solidFill>
                            <a:schemeClr val="tx1"/>
                          </a:solidFill>
                          <a:latin typeface="Times New Roman" panose="02020603050405020304" pitchFamily="18" charset="0"/>
                          <a:cs typeface="Times New Roman" panose="02020603050405020304" pitchFamily="18" charset="0"/>
                        </a:rPr>
                        <a:t> </a:t>
                      </a:r>
                      <a:r>
                        <a:rPr sz="2000" b="1" i="1" spc="-5" dirty="0">
                          <a:solidFill>
                            <a:schemeClr val="tx1"/>
                          </a:solidFill>
                          <a:latin typeface="Times New Roman" panose="02020603050405020304" pitchFamily="18" charset="0"/>
                          <a:cs typeface="Times New Roman" panose="02020603050405020304" pitchFamily="18" charset="0"/>
                        </a:rPr>
                        <a:t>6L</a:t>
                      </a:r>
                      <a:endParaRPr sz="2000" dirty="0">
                        <a:solidFill>
                          <a:schemeClr val="tx1"/>
                        </a:solidFill>
                        <a:latin typeface="Times New Roman" panose="02020603050405020304" pitchFamily="18" charset="0"/>
                        <a:cs typeface="Times New Roman" panose="02020603050405020304" pitchFamily="18" charset="0"/>
                      </a:endParaRPr>
                    </a:p>
                  </a:txBody>
                  <a:tcPr marL="0" marR="0" marT="0" marB="0">
                    <a:lnB w="76200" cap="flat" cmpd="sng" algn="ctr">
                      <a:solidFill>
                        <a:srgbClr val="F8D6CD"/>
                      </a:solidFill>
                      <a:prstDash val="solid"/>
                      <a:round/>
                      <a:headEnd type="none" w="med" len="med"/>
                      <a:tailEnd type="none" w="med" len="med"/>
                    </a:lnB>
                    <a:solidFill>
                      <a:schemeClr val="bg1">
                        <a:lumMod val="95000"/>
                      </a:schemeClr>
                    </a:solidFill>
                  </a:tcPr>
                </a:tc>
                <a:tc>
                  <a:txBody>
                    <a:bodyPr/>
                    <a:lstStyle/>
                    <a:p>
                      <a:pPr>
                        <a:lnSpc>
                          <a:spcPct val="100000"/>
                        </a:lnSpc>
                      </a:pPr>
                      <a:endParaRPr sz="2000" dirty="0">
                        <a:solidFill>
                          <a:schemeClr val="tx1"/>
                        </a:solidFill>
                        <a:latin typeface="Times New Roman" panose="02020603050405020304" pitchFamily="18" charset="0"/>
                        <a:cs typeface="Times New Roman" panose="02020603050405020304" pitchFamily="18" charset="0"/>
                      </a:endParaRPr>
                    </a:p>
                  </a:txBody>
                  <a:tcPr marL="0" marR="0" marT="0" marB="0">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3"/>
                  </a:ext>
                </a:extLst>
              </a:tr>
              <a:tr h="4121129">
                <a:tc gridSpan="2">
                  <a:txBody>
                    <a:bodyPr/>
                    <a:lstStyle/>
                    <a:p>
                      <a:pPr algn="ctr">
                        <a:lnSpc>
                          <a:spcPts val="2615"/>
                        </a:lnSpc>
                      </a:pPr>
                      <a:r>
                        <a:rPr sz="2000" spc="-165" dirty="0">
                          <a:solidFill>
                            <a:schemeClr val="tx1"/>
                          </a:solidFill>
                          <a:latin typeface="Times New Roman" panose="02020603050405020304" pitchFamily="18" charset="0"/>
                          <a:cs typeface="Times New Roman" panose="02020603050405020304" pitchFamily="18" charset="0"/>
                        </a:rPr>
                        <a:t>Nil</a:t>
                      </a:r>
                      <a:endParaRPr sz="200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solidFill>
                      <a:schemeClr val="bg1">
                        <a:lumMod val="95000"/>
                      </a:schemeClr>
                    </a:solidFill>
                  </a:tcPr>
                </a:tc>
                <a:tc hMerge="1">
                  <a:txBody>
                    <a:bodyPr/>
                    <a:lstStyle/>
                    <a:p>
                      <a:endParaRPr/>
                    </a:p>
                  </a:txBody>
                  <a:tcPr marL="0" marR="0" marT="0" marB="0"/>
                </a:tc>
                <a:tc gridSpan="4">
                  <a:txBody>
                    <a:bodyPr/>
                    <a:lstStyle/>
                    <a:p>
                      <a:pPr marL="626745" indent="-535305">
                        <a:lnSpc>
                          <a:spcPts val="2345"/>
                        </a:lnSpc>
                        <a:buAutoNum type="romanLcPeriod"/>
                        <a:tabLst>
                          <a:tab pos="626745" algn="l"/>
                          <a:tab pos="627380" algn="l"/>
                        </a:tabLst>
                      </a:pPr>
                      <a:r>
                        <a:rPr lang="en-US" sz="1700" dirty="0">
                          <a:solidFill>
                            <a:schemeClr val="tx1"/>
                          </a:solidFill>
                          <a:latin typeface="Times New Roman" panose="02020603050405020304" pitchFamily="18" charset="0"/>
                          <a:cs typeface="Times New Roman" panose="02020603050405020304" pitchFamily="18" charset="0"/>
                        </a:rPr>
                        <a:t>Title deeds of Immovable Property not held in name of the Co.</a:t>
                      </a:r>
                    </a:p>
                    <a:p>
                      <a:pPr marL="626745" indent="-535305">
                        <a:lnSpc>
                          <a:spcPts val="2345"/>
                        </a:lnSpc>
                        <a:buAutoNum type="romanLcPeriod"/>
                        <a:tabLst>
                          <a:tab pos="626745" algn="l"/>
                          <a:tab pos="627380" algn="l"/>
                        </a:tabLst>
                      </a:pPr>
                      <a:r>
                        <a:rPr lang="en-US" sz="1700" dirty="0">
                          <a:solidFill>
                            <a:schemeClr val="tx1"/>
                          </a:solidFill>
                          <a:latin typeface="Times New Roman" panose="02020603050405020304" pitchFamily="18" charset="0"/>
                          <a:cs typeface="Times New Roman" panose="02020603050405020304" pitchFamily="18" charset="0"/>
                        </a:rPr>
                        <a:t>Disclosure whether FV of Invst. Property based on RV’s valuation</a:t>
                      </a:r>
                    </a:p>
                    <a:p>
                      <a:pPr marL="626745" indent="-535305">
                        <a:lnSpc>
                          <a:spcPts val="2345"/>
                        </a:lnSpc>
                        <a:buAutoNum type="romanLcPeriod"/>
                        <a:tabLst>
                          <a:tab pos="626745" algn="l"/>
                          <a:tab pos="627380" algn="l"/>
                        </a:tabLst>
                      </a:pPr>
                      <a:r>
                        <a:rPr lang="en-US" sz="1700" dirty="0">
                          <a:solidFill>
                            <a:schemeClr val="tx1"/>
                          </a:solidFill>
                          <a:latin typeface="Times New Roman" panose="02020603050405020304" pitchFamily="18" charset="0"/>
                          <a:cs typeface="Times New Roman" panose="02020603050405020304" pitchFamily="18" charset="0"/>
                        </a:rPr>
                        <a:t>Disclosure whether PPE &amp; ROU revaluation based RV’s valuation</a:t>
                      </a:r>
                    </a:p>
                    <a:p>
                      <a:pPr marL="626745" indent="-535305">
                        <a:lnSpc>
                          <a:spcPts val="2345"/>
                        </a:lnSpc>
                        <a:buAutoNum type="romanLcPeriod"/>
                        <a:tabLst>
                          <a:tab pos="626745" algn="l"/>
                          <a:tab pos="627380" algn="l"/>
                        </a:tabLst>
                      </a:pPr>
                      <a:r>
                        <a:rPr lang="en-US" sz="1700" dirty="0">
                          <a:solidFill>
                            <a:schemeClr val="tx1"/>
                          </a:solidFill>
                          <a:latin typeface="Times New Roman" panose="02020603050405020304" pitchFamily="18" charset="0"/>
                          <a:cs typeface="Times New Roman" panose="02020603050405020304" pitchFamily="18" charset="0"/>
                        </a:rPr>
                        <a:t>Disclosure whether Intangible’s revaluation based RV’s valuation</a:t>
                      </a:r>
                    </a:p>
                    <a:p>
                      <a:pPr marL="626745" indent="-535305">
                        <a:lnSpc>
                          <a:spcPts val="2345"/>
                        </a:lnSpc>
                        <a:buAutoNum type="romanLcPeriod"/>
                        <a:tabLst>
                          <a:tab pos="626745" algn="l"/>
                          <a:tab pos="627380" algn="l"/>
                        </a:tabLst>
                      </a:pPr>
                      <a:r>
                        <a:rPr lang="en-US" sz="1700" dirty="0">
                          <a:solidFill>
                            <a:schemeClr val="tx1"/>
                          </a:solidFill>
                          <a:latin typeface="Times New Roman" panose="02020603050405020304" pitchFamily="18" charset="0"/>
                          <a:cs typeface="Times New Roman" panose="02020603050405020304" pitchFamily="18" charset="0"/>
                        </a:rPr>
                        <a:t>Disclosures of loans granted to promoters, directors, KMPs, RPs</a:t>
                      </a:r>
                    </a:p>
                    <a:p>
                      <a:pPr marL="626745" indent="-535305">
                        <a:lnSpc>
                          <a:spcPts val="2345"/>
                        </a:lnSpc>
                        <a:buAutoNum type="romanLcPeriod"/>
                        <a:tabLst>
                          <a:tab pos="626745" algn="l"/>
                          <a:tab pos="627380" algn="l"/>
                        </a:tabLst>
                      </a:pPr>
                      <a:r>
                        <a:rPr lang="en-US" sz="1700" dirty="0">
                          <a:solidFill>
                            <a:schemeClr val="tx1"/>
                          </a:solidFill>
                          <a:latin typeface="Times New Roman" panose="02020603050405020304" pitchFamily="18" charset="0"/>
                          <a:cs typeface="Times New Roman" panose="02020603050405020304" pitchFamily="18" charset="0"/>
                        </a:rPr>
                        <a:t>Capital-Work-in Progress</a:t>
                      </a:r>
                    </a:p>
                    <a:p>
                      <a:pPr marL="626745" indent="-535305">
                        <a:lnSpc>
                          <a:spcPts val="2345"/>
                        </a:lnSpc>
                        <a:buAutoNum type="romanLcPeriod"/>
                        <a:tabLst>
                          <a:tab pos="626745" algn="l"/>
                          <a:tab pos="627380" algn="l"/>
                        </a:tabLst>
                      </a:pPr>
                      <a:r>
                        <a:rPr lang="en-US" sz="1700" dirty="0">
                          <a:solidFill>
                            <a:schemeClr val="tx1"/>
                          </a:solidFill>
                          <a:latin typeface="Times New Roman" panose="02020603050405020304" pitchFamily="18" charset="0"/>
                          <a:cs typeface="Times New Roman" panose="02020603050405020304" pitchFamily="18" charset="0"/>
                        </a:rPr>
                        <a:t>Intangible assets under development</a:t>
                      </a:r>
                    </a:p>
                    <a:p>
                      <a:pPr marL="626745" indent="-535305">
                        <a:lnSpc>
                          <a:spcPts val="2345"/>
                        </a:lnSpc>
                        <a:buAutoNum type="romanLcPeriod"/>
                        <a:tabLst>
                          <a:tab pos="626745" algn="l"/>
                          <a:tab pos="627380" algn="l"/>
                        </a:tabLst>
                      </a:pPr>
                      <a:r>
                        <a:rPr lang="en-US" sz="1700" dirty="0">
                          <a:solidFill>
                            <a:schemeClr val="tx1"/>
                          </a:solidFill>
                          <a:latin typeface="Times New Roman" panose="02020603050405020304" pitchFamily="18" charset="0"/>
                          <a:cs typeface="Times New Roman" panose="02020603050405020304" pitchFamily="18" charset="0"/>
                        </a:rPr>
                        <a:t>Details of Benami Property held</a:t>
                      </a:r>
                    </a:p>
                    <a:p>
                      <a:pPr marL="626745" indent="-535305">
                        <a:lnSpc>
                          <a:spcPts val="2345"/>
                        </a:lnSpc>
                        <a:buAutoNum type="romanLcPeriod"/>
                        <a:tabLst>
                          <a:tab pos="626745" algn="l"/>
                          <a:tab pos="627380" algn="l"/>
                        </a:tabLst>
                      </a:pPr>
                      <a:r>
                        <a:rPr lang="en-US" sz="1700" dirty="0">
                          <a:solidFill>
                            <a:schemeClr val="tx1"/>
                          </a:solidFill>
                          <a:latin typeface="Times New Roman" panose="02020603050405020304" pitchFamily="18" charset="0"/>
                          <a:cs typeface="Times New Roman" panose="02020603050405020304" pitchFamily="18" charset="0"/>
                        </a:rPr>
                        <a:t>Quarterly returns or statements of current assets – Reconciliation</a:t>
                      </a:r>
                    </a:p>
                    <a:p>
                      <a:pPr marL="626745" indent="-535305">
                        <a:lnSpc>
                          <a:spcPts val="2345"/>
                        </a:lnSpc>
                        <a:buAutoNum type="romanLcPeriod"/>
                        <a:tabLst>
                          <a:tab pos="626745" algn="l"/>
                          <a:tab pos="627380" algn="l"/>
                        </a:tabLst>
                      </a:pPr>
                      <a:r>
                        <a:rPr lang="en-US" sz="1700" dirty="0">
                          <a:solidFill>
                            <a:schemeClr val="tx1"/>
                          </a:solidFill>
                          <a:latin typeface="Times New Roman" panose="02020603050405020304" pitchFamily="18" charset="0"/>
                          <a:cs typeface="Times New Roman" panose="02020603050405020304" pitchFamily="18" charset="0"/>
                        </a:rPr>
                        <a:t>Wilful Defaulter</a:t>
                      </a:r>
                    </a:p>
                    <a:p>
                      <a:pPr marL="626745" indent="-535305">
                        <a:lnSpc>
                          <a:spcPts val="2345"/>
                        </a:lnSpc>
                        <a:buAutoNum type="romanLcPeriod"/>
                        <a:tabLst>
                          <a:tab pos="626745" algn="l"/>
                          <a:tab pos="627380" algn="l"/>
                        </a:tabLst>
                      </a:pPr>
                      <a:r>
                        <a:rPr lang="en-US" sz="1700" dirty="0">
                          <a:solidFill>
                            <a:schemeClr val="tx1"/>
                          </a:solidFill>
                          <a:latin typeface="Times New Roman" panose="02020603050405020304" pitchFamily="18" charset="0"/>
                          <a:cs typeface="Times New Roman" panose="02020603050405020304" pitchFamily="18" charset="0"/>
                        </a:rPr>
                        <a:t>Relationship with Struck off Companies</a:t>
                      </a:r>
                    </a:p>
                    <a:p>
                      <a:pPr marL="626745" indent="-535305">
                        <a:lnSpc>
                          <a:spcPts val="2345"/>
                        </a:lnSpc>
                        <a:buAutoNum type="romanLcPeriod"/>
                        <a:tabLst>
                          <a:tab pos="626745" algn="l"/>
                          <a:tab pos="627380" algn="l"/>
                        </a:tabLst>
                      </a:pPr>
                      <a:r>
                        <a:rPr lang="en-US" sz="1700" dirty="0">
                          <a:solidFill>
                            <a:schemeClr val="tx1"/>
                          </a:solidFill>
                          <a:latin typeface="Times New Roman" panose="02020603050405020304" pitchFamily="18" charset="0"/>
                          <a:cs typeface="Times New Roman" panose="02020603050405020304" pitchFamily="18" charset="0"/>
                        </a:rPr>
                        <a:t>Registration of charges or satisfaction with RoC</a:t>
                      </a:r>
                    </a:p>
                    <a:p>
                      <a:pPr marL="626745" indent="-535305">
                        <a:lnSpc>
                          <a:spcPts val="2345"/>
                        </a:lnSpc>
                        <a:buAutoNum type="romanLcPeriod"/>
                        <a:tabLst>
                          <a:tab pos="626745" algn="l"/>
                          <a:tab pos="627380" algn="l"/>
                        </a:tabLst>
                      </a:pPr>
                      <a:r>
                        <a:rPr lang="en-US" sz="1700" dirty="0">
                          <a:solidFill>
                            <a:schemeClr val="tx1"/>
                          </a:solidFill>
                          <a:latin typeface="Times New Roman" panose="02020603050405020304" pitchFamily="18" charset="0"/>
                          <a:cs typeface="Times New Roman" panose="02020603050405020304" pitchFamily="18" charset="0"/>
                        </a:rPr>
                        <a:t>Compliance with number of layers of companies</a:t>
                      </a:r>
                    </a:p>
                    <a:p>
                      <a:pPr marL="626745" indent="-535305">
                        <a:lnSpc>
                          <a:spcPts val="2345"/>
                        </a:lnSpc>
                        <a:buAutoNum type="romanLcPeriod"/>
                        <a:tabLst>
                          <a:tab pos="626745" algn="l"/>
                          <a:tab pos="627380" algn="l"/>
                        </a:tabLst>
                      </a:pPr>
                      <a:r>
                        <a:rPr lang="en-US" sz="1700" dirty="0">
                          <a:solidFill>
                            <a:schemeClr val="tx1"/>
                          </a:solidFill>
                          <a:latin typeface="Times New Roman" panose="02020603050405020304" pitchFamily="18" charset="0"/>
                          <a:cs typeface="Times New Roman" panose="02020603050405020304" pitchFamily="18" charset="0"/>
                        </a:rPr>
                        <a:t>Various Ratios</a:t>
                      </a:r>
                    </a:p>
                    <a:p>
                      <a:pPr marL="626745" indent="-535305">
                        <a:lnSpc>
                          <a:spcPts val="2345"/>
                        </a:lnSpc>
                        <a:buAutoNum type="romanLcPeriod"/>
                        <a:tabLst>
                          <a:tab pos="626745" algn="l"/>
                          <a:tab pos="627380" algn="l"/>
                        </a:tabLst>
                      </a:pPr>
                      <a:r>
                        <a:rPr lang="en-US" sz="1700" dirty="0">
                          <a:solidFill>
                            <a:schemeClr val="tx1"/>
                          </a:solidFill>
                          <a:latin typeface="Times New Roman" panose="02020603050405020304" pitchFamily="18" charset="0"/>
                          <a:cs typeface="Times New Roman" panose="02020603050405020304" pitchFamily="18" charset="0"/>
                        </a:rPr>
                        <a:t>Compliance with approved Scheme(s) of Arrangements</a:t>
                      </a:r>
                    </a:p>
                    <a:p>
                      <a:pPr marL="626745" indent="-535305">
                        <a:lnSpc>
                          <a:spcPts val="2345"/>
                        </a:lnSpc>
                        <a:buAutoNum type="romanLcPeriod"/>
                        <a:tabLst>
                          <a:tab pos="626745" algn="l"/>
                          <a:tab pos="627380" algn="l"/>
                        </a:tabLst>
                      </a:pPr>
                      <a:r>
                        <a:rPr lang="en-US" sz="1700" dirty="0">
                          <a:solidFill>
                            <a:schemeClr val="tx1"/>
                          </a:solidFill>
                          <a:latin typeface="Times New Roman" panose="02020603050405020304" pitchFamily="18" charset="0"/>
                          <a:cs typeface="Times New Roman" panose="02020603050405020304" pitchFamily="18" charset="0"/>
                        </a:rPr>
                        <a:t>Utilisation of Borrowed funds and share premium</a:t>
                      </a:r>
                    </a:p>
                  </a:txBody>
                  <a:tcPr marL="0" marR="0" marT="0" marB="0">
                    <a:lnL w="12700">
                      <a:solidFill>
                        <a:srgbClr val="000000"/>
                      </a:solidFill>
                      <a:prstDash val="solid"/>
                    </a:lnL>
                    <a:lnR w="12700">
                      <a:solidFill>
                        <a:srgbClr val="000000"/>
                      </a:solidFill>
                      <a:prstDash val="solid"/>
                    </a:lnR>
                    <a:lnT w="76200">
                      <a:solidFill>
                        <a:srgbClr val="F8D6CD"/>
                      </a:solidFill>
                      <a:prstDash val="solid"/>
                    </a:lnT>
                    <a:lnB w="12700">
                      <a:solidFill>
                        <a:srgbClr val="000000"/>
                      </a:solidFill>
                      <a:prstDash val="solid"/>
                    </a:lnB>
                    <a:solidFill>
                      <a:schemeClr val="bg1">
                        <a:lumMod val="95000"/>
                      </a:schemeClr>
                    </a:solidFill>
                  </a:tcPr>
                </a:tc>
                <a:tc hMerge="1">
                  <a:txBody>
                    <a:bodyPr/>
                    <a:lstStyle/>
                    <a:p>
                      <a:endParaRPr lang="en-US"/>
                    </a:p>
                  </a:txBody>
                  <a:tcPr/>
                </a:tc>
                <a:tc hMerge="1">
                  <a:txBody>
                    <a:bodyPr/>
                    <a:lstStyle/>
                    <a:p>
                      <a:endParaRPr/>
                    </a:p>
                  </a:txBody>
                  <a:tcPr marL="0" marR="0" marT="0" marB="0">
                    <a:lnL w="12700" cap="flat" cmpd="sng" algn="ctr">
                      <a:solidFill>
                        <a:srgbClr val="000000"/>
                      </a:solidFill>
                      <a:prstDash val="solid"/>
                      <a:round/>
                      <a:headEnd type="none" w="med" len="med"/>
                      <a:tailEnd type="none" w="med" len="med"/>
                    </a:lnL>
                    <a:lnT w="76200" cap="flat" cmpd="sng" algn="ctr">
                      <a:solidFill>
                        <a:srgbClr val="F8D6CD"/>
                      </a:solidFill>
                      <a:prstDash val="solid"/>
                      <a:round/>
                      <a:headEnd type="none" w="med" len="med"/>
                      <a:tailEnd type="none" w="med" len="med"/>
                    </a:lnT>
                  </a:tcPr>
                </a:tc>
                <a:tc hMerge="1">
                  <a:txBody>
                    <a:bodyPr/>
                    <a:lstStyle/>
                    <a:p>
                      <a:endParaRPr/>
                    </a:p>
                  </a:txBody>
                  <a:tcPr marL="0" marR="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20685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5" name="TextBox 4">
            <a:extLst>
              <a:ext uri="{FF2B5EF4-FFF2-40B4-BE49-F238E27FC236}">
                <a16:creationId xmlns:a16="http://schemas.microsoft.com/office/drawing/2014/main" id="{A73F27CC-7BBE-42C9-BA89-A457F957683D}"/>
              </a:ext>
            </a:extLst>
          </p:cNvPr>
          <p:cNvSpPr txBox="1"/>
          <p:nvPr/>
        </p:nvSpPr>
        <p:spPr>
          <a:xfrm>
            <a:off x="548640" y="120432"/>
            <a:ext cx="11643360" cy="477054"/>
          </a:xfrm>
          <a:prstGeom prst="rect">
            <a:avLst/>
          </a:prstGeom>
          <a:noFill/>
        </p:spPr>
        <p:txBody>
          <a:bodyPr wrap="square">
            <a:spAutoFit/>
          </a:bodyPr>
          <a:lstStyle/>
          <a:p>
            <a:r>
              <a:rPr lang="en-US" sz="2500" b="1" u="sng" dirty="0">
                <a:latin typeface="Times New Roman" panose="02020603050405020304" pitchFamily="18" charset="0"/>
                <a:cs typeface="Times New Roman" panose="02020603050405020304" pitchFamily="18" charset="0"/>
              </a:rPr>
              <a:t>Title deeds of Immovable Property not held in name of the Company– Para 6(L)(i)</a:t>
            </a:r>
          </a:p>
        </p:txBody>
      </p:sp>
      <p:graphicFrame>
        <p:nvGraphicFramePr>
          <p:cNvPr id="6" name="object 4">
            <a:extLst>
              <a:ext uri="{FF2B5EF4-FFF2-40B4-BE49-F238E27FC236}">
                <a16:creationId xmlns:a16="http://schemas.microsoft.com/office/drawing/2014/main" id="{68E32E3F-35D8-4F0F-AEBC-016084AD26DC}"/>
              </a:ext>
            </a:extLst>
          </p:cNvPr>
          <p:cNvGraphicFramePr>
            <a:graphicFrameLocks noGrp="1"/>
          </p:cNvGraphicFramePr>
          <p:nvPr/>
        </p:nvGraphicFramePr>
        <p:xfrm>
          <a:off x="719774" y="811848"/>
          <a:ext cx="11301092" cy="5899910"/>
        </p:xfrm>
        <a:graphic>
          <a:graphicData uri="http://schemas.openxmlformats.org/drawingml/2006/table">
            <a:tbl>
              <a:tblPr firstRow="1" bandRow="1">
                <a:tableStyleId>{2D5ABB26-0587-4C30-8999-92F81FD0307C}</a:tableStyleId>
              </a:tblPr>
              <a:tblGrid>
                <a:gridCol w="1878964">
                  <a:extLst>
                    <a:ext uri="{9D8B030D-6E8A-4147-A177-3AD203B41FA5}">
                      <a16:colId xmlns:a16="http://schemas.microsoft.com/office/drawing/2014/main" val="20000"/>
                    </a:ext>
                  </a:extLst>
                </a:gridCol>
                <a:gridCol w="1353185">
                  <a:extLst>
                    <a:ext uri="{9D8B030D-6E8A-4147-A177-3AD203B41FA5}">
                      <a16:colId xmlns:a16="http://schemas.microsoft.com/office/drawing/2014/main" val="20001"/>
                    </a:ext>
                  </a:extLst>
                </a:gridCol>
                <a:gridCol w="1043304">
                  <a:extLst>
                    <a:ext uri="{9D8B030D-6E8A-4147-A177-3AD203B41FA5}">
                      <a16:colId xmlns:a16="http://schemas.microsoft.com/office/drawing/2014/main" val="20002"/>
                    </a:ext>
                  </a:extLst>
                </a:gridCol>
                <a:gridCol w="1135379">
                  <a:extLst>
                    <a:ext uri="{9D8B030D-6E8A-4147-A177-3AD203B41FA5}">
                      <a16:colId xmlns:a16="http://schemas.microsoft.com/office/drawing/2014/main" val="20003"/>
                    </a:ext>
                  </a:extLst>
                </a:gridCol>
                <a:gridCol w="3324225">
                  <a:extLst>
                    <a:ext uri="{9D8B030D-6E8A-4147-A177-3AD203B41FA5}">
                      <a16:colId xmlns:a16="http://schemas.microsoft.com/office/drawing/2014/main" val="20004"/>
                    </a:ext>
                  </a:extLst>
                </a:gridCol>
                <a:gridCol w="1107440">
                  <a:extLst>
                    <a:ext uri="{9D8B030D-6E8A-4147-A177-3AD203B41FA5}">
                      <a16:colId xmlns:a16="http://schemas.microsoft.com/office/drawing/2014/main" val="20005"/>
                    </a:ext>
                  </a:extLst>
                </a:gridCol>
                <a:gridCol w="1458595">
                  <a:extLst>
                    <a:ext uri="{9D8B030D-6E8A-4147-A177-3AD203B41FA5}">
                      <a16:colId xmlns:a16="http://schemas.microsoft.com/office/drawing/2014/main" val="20006"/>
                    </a:ext>
                  </a:extLst>
                </a:gridCol>
              </a:tblGrid>
              <a:tr h="1209039">
                <a:tc gridSpan="7">
                  <a:txBody>
                    <a:bodyPr/>
                    <a:lstStyle/>
                    <a:p>
                      <a:pPr marL="91440" marR="80010" algn="just">
                        <a:lnSpc>
                          <a:spcPct val="83400"/>
                        </a:lnSpc>
                        <a:spcBef>
                          <a:spcPts val="305"/>
                        </a:spcBef>
                      </a:pPr>
                      <a:r>
                        <a:rPr lang="en-US" sz="2000" i="0" dirty="0">
                          <a:solidFill>
                            <a:schemeClr val="tx1"/>
                          </a:solidFill>
                          <a:latin typeface="Times New Roman" panose="02020603050405020304" pitchFamily="18" charset="0"/>
                          <a:cs typeface="Times New Roman" panose="02020603050405020304" pitchFamily="18" charset="0"/>
                        </a:rPr>
                        <a:t>The company shall provide the details of all the immovable property (other than properties where the  Company is the lessee and the lease agreements are duly executed in favour of the lessee) whose title deeds  are not held in the name of the company in format given below and where such immovable property is jointly  held with others, details are required to be given to the extent of the company's share.</a:t>
                      </a: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007035">
                <a:tc>
                  <a:txBody>
                    <a:bodyPr/>
                    <a:lstStyle/>
                    <a:p>
                      <a:pPr marL="91440" marR="295910">
                        <a:lnSpc>
                          <a:spcPct val="83500"/>
                        </a:lnSpc>
                        <a:spcBef>
                          <a:spcPts val="300"/>
                        </a:spcBef>
                      </a:pPr>
                      <a:r>
                        <a:rPr lang="en-US" sz="2000" i="0" dirty="0">
                          <a:solidFill>
                            <a:schemeClr val="tx1"/>
                          </a:solidFill>
                          <a:latin typeface="Times New Roman" panose="02020603050405020304" pitchFamily="18" charset="0"/>
                          <a:cs typeface="Times New Roman" panose="02020603050405020304" pitchFamily="18" charset="0"/>
                        </a:rPr>
                        <a:t>Relevant line  item in the  Balance Sheet</a:t>
                      </a:r>
                    </a:p>
                  </a:txBody>
                  <a:tcPr marL="0" marR="0" marT="381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marR="112395">
                        <a:lnSpc>
                          <a:spcPct val="83500"/>
                        </a:lnSpc>
                        <a:spcBef>
                          <a:spcPts val="300"/>
                        </a:spcBef>
                      </a:pPr>
                      <a:r>
                        <a:rPr lang="en-US" sz="2000" i="0" dirty="0">
                          <a:solidFill>
                            <a:schemeClr val="tx1"/>
                          </a:solidFill>
                          <a:latin typeface="Times New Roman" panose="02020603050405020304" pitchFamily="18" charset="0"/>
                          <a:cs typeface="Times New Roman" panose="02020603050405020304" pitchFamily="18" charset="0"/>
                        </a:rPr>
                        <a:t>Description  of item of  property</a:t>
                      </a:r>
                    </a:p>
                  </a:txBody>
                  <a:tcPr marL="0" marR="0" marT="381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marR="132080">
                        <a:lnSpc>
                          <a:spcPct val="83500"/>
                        </a:lnSpc>
                        <a:spcBef>
                          <a:spcPts val="300"/>
                        </a:spcBef>
                      </a:pPr>
                      <a:r>
                        <a:rPr lang="en-US" sz="2000" i="0" dirty="0">
                          <a:solidFill>
                            <a:schemeClr val="tx1"/>
                          </a:solidFill>
                          <a:latin typeface="Times New Roman" panose="02020603050405020304" pitchFamily="18" charset="0"/>
                          <a:cs typeface="Times New Roman" panose="02020603050405020304" pitchFamily="18" charset="0"/>
                        </a:rPr>
                        <a:t>Gross  carrying  value</a:t>
                      </a:r>
                    </a:p>
                  </a:txBody>
                  <a:tcPr marL="0" marR="0" marT="381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marR="84455">
                        <a:lnSpc>
                          <a:spcPct val="83400"/>
                        </a:lnSpc>
                        <a:spcBef>
                          <a:spcPts val="305"/>
                        </a:spcBef>
                      </a:pPr>
                      <a:r>
                        <a:rPr sz="2000" i="0" spc="-175" dirty="0">
                          <a:solidFill>
                            <a:schemeClr val="tx1"/>
                          </a:solidFill>
                          <a:latin typeface="Times New Roman" panose="02020603050405020304" pitchFamily="18" charset="0"/>
                          <a:cs typeface="Times New Roman" panose="02020603050405020304" pitchFamily="18" charset="0"/>
                        </a:rPr>
                        <a:t>Title </a:t>
                      </a:r>
                      <a:r>
                        <a:rPr sz="2000" i="0" spc="-170" dirty="0">
                          <a:solidFill>
                            <a:schemeClr val="tx1"/>
                          </a:solidFill>
                          <a:latin typeface="Times New Roman" panose="02020603050405020304" pitchFamily="18" charset="0"/>
                          <a:cs typeface="Times New Roman" panose="02020603050405020304" pitchFamily="18" charset="0"/>
                        </a:rPr>
                        <a:t> </a:t>
                      </a:r>
                      <a:r>
                        <a:rPr sz="2000" i="0" spc="-229" dirty="0">
                          <a:solidFill>
                            <a:schemeClr val="tx1"/>
                          </a:solidFill>
                          <a:latin typeface="Times New Roman" panose="02020603050405020304" pitchFamily="18" charset="0"/>
                          <a:cs typeface="Times New Roman" panose="02020603050405020304" pitchFamily="18" charset="0"/>
                        </a:rPr>
                        <a:t>deeds </a:t>
                      </a:r>
                      <a:r>
                        <a:rPr sz="2000" i="0" spc="-225" dirty="0">
                          <a:solidFill>
                            <a:schemeClr val="tx1"/>
                          </a:solidFill>
                          <a:latin typeface="Times New Roman" panose="02020603050405020304" pitchFamily="18" charset="0"/>
                          <a:cs typeface="Times New Roman" panose="02020603050405020304" pitchFamily="18" charset="0"/>
                        </a:rPr>
                        <a:t> </a:t>
                      </a:r>
                      <a:r>
                        <a:rPr sz="2000" i="0" spc="-5" dirty="0">
                          <a:solidFill>
                            <a:schemeClr val="tx1"/>
                          </a:solidFill>
                          <a:latin typeface="Times New Roman" panose="02020603050405020304" pitchFamily="18" charset="0"/>
                          <a:cs typeface="Times New Roman" panose="02020603050405020304" pitchFamily="18" charset="0"/>
                        </a:rPr>
                        <a:t>h</a:t>
                      </a:r>
                      <a:r>
                        <a:rPr sz="2000" i="0" spc="-15" dirty="0">
                          <a:solidFill>
                            <a:schemeClr val="tx1"/>
                          </a:solidFill>
                          <a:latin typeface="Times New Roman" panose="02020603050405020304" pitchFamily="18" charset="0"/>
                          <a:cs typeface="Times New Roman" panose="02020603050405020304" pitchFamily="18" charset="0"/>
                        </a:rPr>
                        <a:t>e</a:t>
                      </a:r>
                      <a:r>
                        <a:rPr sz="2000" i="0" spc="-5" dirty="0">
                          <a:solidFill>
                            <a:schemeClr val="tx1"/>
                          </a:solidFill>
                          <a:latin typeface="Times New Roman" panose="02020603050405020304" pitchFamily="18" charset="0"/>
                          <a:cs typeface="Times New Roman" panose="02020603050405020304" pitchFamily="18" charset="0"/>
                        </a:rPr>
                        <a:t>l</a:t>
                      </a:r>
                      <a:r>
                        <a:rPr sz="2000" i="0" dirty="0">
                          <a:solidFill>
                            <a:schemeClr val="tx1"/>
                          </a:solidFill>
                          <a:latin typeface="Times New Roman" panose="02020603050405020304" pitchFamily="18" charset="0"/>
                          <a:cs typeface="Times New Roman" panose="02020603050405020304" pitchFamily="18" charset="0"/>
                        </a:rPr>
                        <a:t>d</a:t>
                      </a:r>
                      <a:r>
                        <a:rPr sz="2000" i="0" spc="-110" dirty="0">
                          <a:solidFill>
                            <a:schemeClr val="tx1"/>
                          </a:solidFill>
                          <a:latin typeface="Times New Roman" panose="02020603050405020304" pitchFamily="18" charset="0"/>
                          <a:cs typeface="Times New Roman" panose="02020603050405020304" pitchFamily="18" charset="0"/>
                        </a:rPr>
                        <a:t> </a:t>
                      </a:r>
                      <a:r>
                        <a:rPr sz="2000" i="0" spc="-5" dirty="0">
                          <a:solidFill>
                            <a:schemeClr val="tx1"/>
                          </a:solidFill>
                          <a:latin typeface="Times New Roman" panose="02020603050405020304" pitchFamily="18" charset="0"/>
                          <a:cs typeface="Times New Roman" panose="02020603050405020304" pitchFamily="18" charset="0"/>
                        </a:rPr>
                        <a:t>in  th</a:t>
                      </a:r>
                      <a:r>
                        <a:rPr sz="2000" i="0" dirty="0">
                          <a:solidFill>
                            <a:schemeClr val="tx1"/>
                          </a:solidFill>
                          <a:latin typeface="Times New Roman" panose="02020603050405020304" pitchFamily="18" charset="0"/>
                          <a:cs typeface="Times New Roman" panose="02020603050405020304" pitchFamily="18" charset="0"/>
                        </a:rPr>
                        <a:t>e</a:t>
                      </a:r>
                      <a:r>
                        <a:rPr sz="2000" i="0" spc="-120" dirty="0">
                          <a:solidFill>
                            <a:schemeClr val="tx1"/>
                          </a:solidFill>
                          <a:latin typeface="Times New Roman" panose="02020603050405020304" pitchFamily="18" charset="0"/>
                          <a:cs typeface="Times New Roman" panose="02020603050405020304" pitchFamily="18" charset="0"/>
                        </a:rPr>
                        <a:t> </a:t>
                      </a:r>
                      <a:r>
                        <a:rPr sz="2000" i="0" spc="-5" dirty="0">
                          <a:solidFill>
                            <a:schemeClr val="tx1"/>
                          </a:solidFill>
                          <a:latin typeface="Times New Roman" panose="02020603050405020304" pitchFamily="18" charset="0"/>
                          <a:cs typeface="Times New Roman" panose="02020603050405020304" pitchFamily="18" charset="0"/>
                        </a:rPr>
                        <a:t>n</a:t>
                      </a:r>
                      <a:r>
                        <a:rPr sz="2000" i="0" spc="-10" dirty="0">
                          <a:solidFill>
                            <a:schemeClr val="tx1"/>
                          </a:solidFill>
                          <a:latin typeface="Times New Roman" panose="02020603050405020304" pitchFamily="18" charset="0"/>
                          <a:cs typeface="Times New Roman" panose="02020603050405020304" pitchFamily="18" charset="0"/>
                        </a:rPr>
                        <a:t>a</a:t>
                      </a:r>
                      <a:r>
                        <a:rPr sz="2000" i="0" spc="-5" dirty="0">
                          <a:solidFill>
                            <a:schemeClr val="tx1"/>
                          </a:solidFill>
                          <a:latin typeface="Times New Roman" panose="02020603050405020304" pitchFamily="18" charset="0"/>
                          <a:cs typeface="Times New Roman" panose="02020603050405020304" pitchFamily="18" charset="0"/>
                        </a:rPr>
                        <a:t>me  </a:t>
                      </a:r>
                      <a:r>
                        <a:rPr sz="2000" i="0" spc="-180" dirty="0">
                          <a:solidFill>
                            <a:schemeClr val="tx1"/>
                          </a:solidFill>
                          <a:latin typeface="Times New Roman" panose="02020603050405020304" pitchFamily="18" charset="0"/>
                          <a:cs typeface="Times New Roman" panose="02020603050405020304" pitchFamily="18" charset="0"/>
                        </a:rPr>
                        <a:t>of</a:t>
                      </a:r>
                      <a:endParaRPr sz="2000" i="0" dirty="0">
                        <a:solidFill>
                          <a:schemeClr val="tx1"/>
                        </a:solidFill>
                        <a:latin typeface="Times New Roman" panose="02020603050405020304" pitchFamily="18" charset="0"/>
                        <a:cs typeface="Times New Roman" panose="02020603050405020304" pitchFamily="18" charset="0"/>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marR="180340">
                        <a:lnSpc>
                          <a:spcPct val="83400"/>
                        </a:lnSpc>
                        <a:spcBef>
                          <a:spcPts val="305"/>
                        </a:spcBef>
                      </a:pPr>
                      <a:r>
                        <a:rPr sz="2000" i="0" dirty="0">
                          <a:solidFill>
                            <a:schemeClr val="tx1"/>
                          </a:solidFill>
                          <a:latin typeface="Times New Roman" panose="02020603050405020304" pitchFamily="18" charset="0"/>
                          <a:cs typeface="Times New Roman" panose="02020603050405020304" pitchFamily="18" charset="0"/>
                        </a:rPr>
                        <a:t>Wh</a:t>
                      </a:r>
                      <a:r>
                        <a:rPr sz="2000" i="0" spc="-15" dirty="0">
                          <a:solidFill>
                            <a:schemeClr val="tx1"/>
                          </a:solidFill>
                          <a:latin typeface="Times New Roman" panose="02020603050405020304" pitchFamily="18" charset="0"/>
                          <a:cs typeface="Times New Roman" panose="02020603050405020304" pitchFamily="18" charset="0"/>
                        </a:rPr>
                        <a:t>e</a:t>
                      </a:r>
                      <a:r>
                        <a:rPr sz="2000" i="0" spc="-5" dirty="0">
                          <a:solidFill>
                            <a:schemeClr val="tx1"/>
                          </a:solidFill>
                          <a:latin typeface="Times New Roman" panose="02020603050405020304" pitchFamily="18" charset="0"/>
                          <a:cs typeface="Times New Roman" panose="02020603050405020304" pitchFamily="18" charset="0"/>
                        </a:rPr>
                        <a:t>th</a:t>
                      </a:r>
                      <a:r>
                        <a:rPr sz="2000" i="0" spc="-15" dirty="0">
                          <a:solidFill>
                            <a:schemeClr val="tx1"/>
                          </a:solidFill>
                          <a:latin typeface="Times New Roman" panose="02020603050405020304" pitchFamily="18" charset="0"/>
                          <a:cs typeface="Times New Roman" panose="02020603050405020304" pitchFamily="18" charset="0"/>
                        </a:rPr>
                        <a:t>e</a:t>
                      </a:r>
                      <a:r>
                        <a:rPr sz="2000" i="0" dirty="0">
                          <a:solidFill>
                            <a:schemeClr val="tx1"/>
                          </a:solidFill>
                          <a:latin typeface="Times New Roman" panose="02020603050405020304" pitchFamily="18" charset="0"/>
                          <a:cs typeface="Times New Roman" panose="02020603050405020304" pitchFamily="18" charset="0"/>
                        </a:rPr>
                        <a:t>r</a:t>
                      </a:r>
                      <a:r>
                        <a:rPr sz="2000" i="0" spc="-110" dirty="0">
                          <a:solidFill>
                            <a:schemeClr val="tx1"/>
                          </a:solidFill>
                          <a:latin typeface="Times New Roman" panose="02020603050405020304" pitchFamily="18" charset="0"/>
                          <a:cs typeface="Times New Roman" panose="02020603050405020304" pitchFamily="18" charset="0"/>
                        </a:rPr>
                        <a:t> </a:t>
                      </a:r>
                      <a:r>
                        <a:rPr sz="2000" i="0" spc="-5" dirty="0">
                          <a:solidFill>
                            <a:schemeClr val="tx1"/>
                          </a:solidFill>
                          <a:latin typeface="Times New Roman" panose="02020603050405020304" pitchFamily="18" charset="0"/>
                          <a:cs typeface="Times New Roman" panose="02020603050405020304" pitchFamily="18" charset="0"/>
                        </a:rPr>
                        <a:t>titl</a:t>
                      </a:r>
                      <a:r>
                        <a:rPr sz="2000" i="0" dirty="0">
                          <a:solidFill>
                            <a:schemeClr val="tx1"/>
                          </a:solidFill>
                          <a:latin typeface="Times New Roman" panose="02020603050405020304" pitchFamily="18" charset="0"/>
                          <a:cs typeface="Times New Roman" panose="02020603050405020304" pitchFamily="18" charset="0"/>
                        </a:rPr>
                        <a:t>e</a:t>
                      </a:r>
                      <a:r>
                        <a:rPr sz="2000" i="0" spc="-114" dirty="0">
                          <a:solidFill>
                            <a:schemeClr val="tx1"/>
                          </a:solidFill>
                          <a:latin typeface="Times New Roman" panose="02020603050405020304" pitchFamily="18" charset="0"/>
                          <a:cs typeface="Times New Roman" panose="02020603050405020304" pitchFamily="18" charset="0"/>
                        </a:rPr>
                        <a:t> </a:t>
                      </a:r>
                      <a:r>
                        <a:rPr sz="2000" i="0" spc="-15" dirty="0">
                          <a:solidFill>
                            <a:schemeClr val="tx1"/>
                          </a:solidFill>
                          <a:latin typeface="Times New Roman" panose="02020603050405020304" pitchFamily="18" charset="0"/>
                          <a:cs typeface="Times New Roman" panose="02020603050405020304" pitchFamily="18" charset="0"/>
                        </a:rPr>
                        <a:t>d</a:t>
                      </a:r>
                      <a:r>
                        <a:rPr sz="2000" i="0" spc="-5" dirty="0">
                          <a:solidFill>
                            <a:schemeClr val="tx1"/>
                          </a:solidFill>
                          <a:latin typeface="Times New Roman" panose="02020603050405020304" pitchFamily="18" charset="0"/>
                          <a:cs typeface="Times New Roman" panose="02020603050405020304" pitchFamily="18" charset="0"/>
                        </a:rPr>
                        <a:t>e</a:t>
                      </a:r>
                      <a:r>
                        <a:rPr sz="2000" i="0" spc="-15" dirty="0">
                          <a:solidFill>
                            <a:schemeClr val="tx1"/>
                          </a:solidFill>
                          <a:latin typeface="Times New Roman" panose="02020603050405020304" pitchFamily="18" charset="0"/>
                          <a:cs typeface="Times New Roman" panose="02020603050405020304" pitchFamily="18" charset="0"/>
                        </a:rPr>
                        <a:t>e</a:t>
                      </a:r>
                      <a:r>
                        <a:rPr sz="2000" i="0" dirty="0">
                          <a:solidFill>
                            <a:schemeClr val="tx1"/>
                          </a:solidFill>
                          <a:latin typeface="Times New Roman" panose="02020603050405020304" pitchFamily="18" charset="0"/>
                          <a:cs typeface="Times New Roman" panose="02020603050405020304" pitchFamily="18" charset="0"/>
                        </a:rPr>
                        <a:t>d</a:t>
                      </a:r>
                      <a:r>
                        <a:rPr sz="2000" i="0" spc="-105" dirty="0">
                          <a:solidFill>
                            <a:schemeClr val="tx1"/>
                          </a:solidFill>
                          <a:latin typeface="Times New Roman" panose="02020603050405020304" pitchFamily="18" charset="0"/>
                          <a:cs typeface="Times New Roman" panose="02020603050405020304" pitchFamily="18" charset="0"/>
                        </a:rPr>
                        <a:t> </a:t>
                      </a:r>
                      <a:r>
                        <a:rPr sz="2000" i="0" spc="-5" dirty="0">
                          <a:solidFill>
                            <a:schemeClr val="tx1"/>
                          </a:solidFill>
                          <a:latin typeface="Times New Roman" panose="02020603050405020304" pitchFamily="18" charset="0"/>
                          <a:cs typeface="Times New Roman" panose="02020603050405020304" pitchFamily="18" charset="0"/>
                        </a:rPr>
                        <a:t>h</a:t>
                      </a:r>
                      <a:r>
                        <a:rPr sz="2000" i="0" spc="-15" dirty="0">
                          <a:solidFill>
                            <a:schemeClr val="tx1"/>
                          </a:solidFill>
                          <a:latin typeface="Times New Roman" panose="02020603050405020304" pitchFamily="18" charset="0"/>
                          <a:cs typeface="Times New Roman" panose="02020603050405020304" pitchFamily="18" charset="0"/>
                        </a:rPr>
                        <a:t>o</a:t>
                      </a:r>
                      <a:r>
                        <a:rPr sz="2000" i="0" spc="-5" dirty="0">
                          <a:solidFill>
                            <a:schemeClr val="tx1"/>
                          </a:solidFill>
                          <a:latin typeface="Times New Roman" panose="02020603050405020304" pitchFamily="18" charset="0"/>
                          <a:cs typeface="Times New Roman" panose="02020603050405020304" pitchFamily="18" charset="0"/>
                        </a:rPr>
                        <a:t>l</a:t>
                      </a:r>
                      <a:r>
                        <a:rPr sz="2000" i="0" spc="-15" dirty="0">
                          <a:solidFill>
                            <a:schemeClr val="tx1"/>
                          </a:solidFill>
                          <a:latin typeface="Times New Roman" panose="02020603050405020304" pitchFamily="18" charset="0"/>
                          <a:cs typeface="Times New Roman" panose="02020603050405020304" pitchFamily="18" charset="0"/>
                        </a:rPr>
                        <a:t>d</a:t>
                      </a:r>
                      <a:r>
                        <a:rPr sz="2000" i="0" spc="-5" dirty="0">
                          <a:solidFill>
                            <a:schemeClr val="tx1"/>
                          </a:solidFill>
                          <a:latin typeface="Times New Roman" panose="02020603050405020304" pitchFamily="18" charset="0"/>
                          <a:cs typeface="Times New Roman" panose="02020603050405020304" pitchFamily="18" charset="0"/>
                        </a:rPr>
                        <a:t>e</a:t>
                      </a:r>
                      <a:r>
                        <a:rPr sz="2000" i="0" dirty="0">
                          <a:solidFill>
                            <a:schemeClr val="tx1"/>
                          </a:solidFill>
                          <a:latin typeface="Times New Roman" panose="02020603050405020304" pitchFamily="18" charset="0"/>
                          <a:cs typeface="Times New Roman" panose="02020603050405020304" pitchFamily="18" charset="0"/>
                        </a:rPr>
                        <a:t>r</a:t>
                      </a:r>
                      <a:r>
                        <a:rPr sz="2000" i="0" spc="-95" dirty="0">
                          <a:solidFill>
                            <a:schemeClr val="tx1"/>
                          </a:solidFill>
                          <a:latin typeface="Times New Roman" panose="02020603050405020304" pitchFamily="18" charset="0"/>
                          <a:cs typeface="Times New Roman" panose="02020603050405020304" pitchFamily="18" charset="0"/>
                        </a:rPr>
                        <a:t> </a:t>
                      </a:r>
                      <a:r>
                        <a:rPr sz="2000" i="0" spc="-5" dirty="0">
                          <a:solidFill>
                            <a:schemeClr val="tx1"/>
                          </a:solidFill>
                          <a:latin typeface="Times New Roman" panose="02020603050405020304" pitchFamily="18" charset="0"/>
                          <a:cs typeface="Times New Roman" panose="02020603050405020304" pitchFamily="18" charset="0"/>
                        </a:rPr>
                        <a:t>i</a:t>
                      </a:r>
                      <a:r>
                        <a:rPr sz="2000" i="0" dirty="0">
                          <a:solidFill>
                            <a:schemeClr val="tx1"/>
                          </a:solidFill>
                          <a:latin typeface="Times New Roman" panose="02020603050405020304" pitchFamily="18" charset="0"/>
                          <a:cs typeface="Times New Roman" panose="02020603050405020304" pitchFamily="18" charset="0"/>
                        </a:rPr>
                        <a:t>s</a:t>
                      </a:r>
                      <a:r>
                        <a:rPr sz="2000" i="0" spc="-114" dirty="0">
                          <a:solidFill>
                            <a:schemeClr val="tx1"/>
                          </a:solidFill>
                          <a:latin typeface="Times New Roman" panose="02020603050405020304" pitchFamily="18" charset="0"/>
                          <a:cs typeface="Times New Roman" panose="02020603050405020304" pitchFamily="18" charset="0"/>
                        </a:rPr>
                        <a:t> </a:t>
                      </a:r>
                      <a:r>
                        <a:rPr sz="2000" i="0" dirty="0">
                          <a:solidFill>
                            <a:schemeClr val="tx1"/>
                          </a:solidFill>
                          <a:latin typeface="Times New Roman" panose="02020603050405020304" pitchFamily="18" charset="0"/>
                          <a:cs typeface="Times New Roman" panose="02020603050405020304" pitchFamily="18" charset="0"/>
                        </a:rPr>
                        <a:t>a  </a:t>
                      </a:r>
                      <a:r>
                        <a:rPr sz="2000" i="0" spc="-5" dirty="0">
                          <a:solidFill>
                            <a:schemeClr val="tx1"/>
                          </a:solidFill>
                          <a:latin typeface="Times New Roman" panose="02020603050405020304" pitchFamily="18" charset="0"/>
                          <a:cs typeface="Times New Roman" panose="02020603050405020304" pitchFamily="18" charset="0"/>
                        </a:rPr>
                        <a:t>pr</a:t>
                      </a:r>
                      <a:r>
                        <a:rPr sz="2000" i="0" spc="-15" dirty="0">
                          <a:solidFill>
                            <a:schemeClr val="tx1"/>
                          </a:solidFill>
                          <a:latin typeface="Times New Roman" panose="02020603050405020304" pitchFamily="18" charset="0"/>
                          <a:cs typeface="Times New Roman" panose="02020603050405020304" pitchFamily="18" charset="0"/>
                        </a:rPr>
                        <a:t>o</a:t>
                      </a:r>
                      <a:r>
                        <a:rPr sz="2000" i="0" spc="-5" dirty="0">
                          <a:solidFill>
                            <a:schemeClr val="tx1"/>
                          </a:solidFill>
                          <a:latin typeface="Times New Roman" panose="02020603050405020304" pitchFamily="18" charset="0"/>
                          <a:cs typeface="Times New Roman" panose="02020603050405020304" pitchFamily="18" charset="0"/>
                        </a:rPr>
                        <a:t>mot</a:t>
                      </a:r>
                      <a:r>
                        <a:rPr sz="2000" i="0" spc="-10" dirty="0">
                          <a:solidFill>
                            <a:schemeClr val="tx1"/>
                          </a:solidFill>
                          <a:latin typeface="Times New Roman" panose="02020603050405020304" pitchFamily="18" charset="0"/>
                          <a:cs typeface="Times New Roman" panose="02020603050405020304" pitchFamily="18" charset="0"/>
                        </a:rPr>
                        <a:t>e</a:t>
                      </a:r>
                      <a:r>
                        <a:rPr sz="2000" i="0" spc="-120" dirty="0">
                          <a:solidFill>
                            <a:schemeClr val="tx1"/>
                          </a:solidFill>
                          <a:latin typeface="Times New Roman" panose="02020603050405020304" pitchFamily="18" charset="0"/>
                          <a:cs typeface="Times New Roman" panose="02020603050405020304" pitchFamily="18" charset="0"/>
                        </a:rPr>
                        <a:t>r</a:t>
                      </a:r>
                      <a:r>
                        <a:rPr sz="2000" i="0" dirty="0">
                          <a:solidFill>
                            <a:schemeClr val="tx1"/>
                          </a:solidFill>
                          <a:latin typeface="Times New Roman" panose="02020603050405020304" pitchFamily="18" charset="0"/>
                          <a:cs typeface="Times New Roman" panose="02020603050405020304" pitchFamily="18" charset="0"/>
                        </a:rPr>
                        <a:t>,</a:t>
                      </a:r>
                      <a:r>
                        <a:rPr sz="2000" i="0" spc="-110" dirty="0">
                          <a:solidFill>
                            <a:schemeClr val="tx1"/>
                          </a:solidFill>
                          <a:latin typeface="Times New Roman" panose="02020603050405020304" pitchFamily="18" charset="0"/>
                          <a:cs typeface="Times New Roman" panose="02020603050405020304" pitchFamily="18" charset="0"/>
                        </a:rPr>
                        <a:t> </a:t>
                      </a:r>
                      <a:r>
                        <a:rPr sz="2000" i="0" spc="-5" dirty="0">
                          <a:solidFill>
                            <a:schemeClr val="tx1"/>
                          </a:solidFill>
                          <a:latin typeface="Times New Roman" panose="02020603050405020304" pitchFamily="18" charset="0"/>
                          <a:cs typeface="Times New Roman" panose="02020603050405020304" pitchFamily="18" charset="0"/>
                        </a:rPr>
                        <a:t>d</a:t>
                      </a:r>
                      <a:r>
                        <a:rPr sz="2000" i="0" spc="-10" dirty="0">
                          <a:solidFill>
                            <a:schemeClr val="tx1"/>
                          </a:solidFill>
                          <a:latin typeface="Times New Roman" panose="02020603050405020304" pitchFamily="18" charset="0"/>
                          <a:cs typeface="Times New Roman" panose="02020603050405020304" pitchFamily="18" charset="0"/>
                        </a:rPr>
                        <a:t>i</a:t>
                      </a:r>
                      <a:r>
                        <a:rPr sz="2000" i="0" dirty="0">
                          <a:solidFill>
                            <a:schemeClr val="tx1"/>
                          </a:solidFill>
                          <a:latin typeface="Times New Roman" panose="02020603050405020304" pitchFamily="18" charset="0"/>
                          <a:cs typeface="Times New Roman" panose="02020603050405020304" pitchFamily="18" charset="0"/>
                        </a:rPr>
                        <a:t>rect</a:t>
                      </a:r>
                      <a:r>
                        <a:rPr sz="2000" i="0" spc="-10" dirty="0">
                          <a:solidFill>
                            <a:schemeClr val="tx1"/>
                          </a:solidFill>
                          <a:latin typeface="Times New Roman" panose="02020603050405020304" pitchFamily="18" charset="0"/>
                          <a:cs typeface="Times New Roman" panose="02020603050405020304" pitchFamily="18" charset="0"/>
                        </a:rPr>
                        <a:t>o</a:t>
                      </a:r>
                      <a:r>
                        <a:rPr sz="2000" i="0" dirty="0">
                          <a:solidFill>
                            <a:schemeClr val="tx1"/>
                          </a:solidFill>
                          <a:latin typeface="Times New Roman" panose="02020603050405020304" pitchFamily="18" charset="0"/>
                          <a:cs typeface="Times New Roman" panose="02020603050405020304" pitchFamily="18" charset="0"/>
                        </a:rPr>
                        <a:t>r</a:t>
                      </a:r>
                      <a:r>
                        <a:rPr sz="2000" i="0" spc="-100" dirty="0">
                          <a:solidFill>
                            <a:schemeClr val="tx1"/>
                          </a:solidFill>
                          <a:latin typeface="Times New Roman" panose="02020603050405020304" pitchFamily="18" charset="0"/>
                          <a:cs typeface="Times New Roman" panose="02020603050405020304" pitchFamily="18" charset="0"/>
                        </a:rPr>
                        <a:t> </a:t>
                      </a:r>
                      <a:r>
                        <a:rPr sz="2000" i="0" spc="-5" dirty="0">
                          <a:solidFill>
                            <a:schemeClr val="tx1"/>
                          </a:solidFill>
                          <a:latin typeface="Times New Roman" panose="02020603050405020304" pitchFamily="18" charset="0"/>
                          <a:cs typeface="Times New Roman" panose="02020603050405020304" pitchFamily="18" charset="0"/>
                        </a:rPr>
                        <a:t>o</a:t>
                      </a:r>
                      <a:r>
                        <a:rPr sz="2000" i="0" dirty="0">
                          <a:solidFill>
                            <a:schemeClr val="tx1"/>
                          </a:solidFill>
                          <a:latin typeface="Times New Roman" panose="02020603050405020304" pitchFamily="18" charset="0"/>
                          <a:cs typeface="Times New Roman" panose="02020603050405020304" pitchFamily="18" charset="0"/>
                        </a:rPr>
                        <a:t>r</a:t>
                      </a:r>
                      <a:r>
                        <a:rPr sz="2000" i="0" spc="-114" dirty="0">
                          <a:solidFill>
                            <a:schemeClr val="tx1"/>
                          </a:solidFill>
                          <a:latin typeface="Times New Roman" panose="02020603050405020304" pitchFamily="18" charset="0"/>
                          <a:cs typeface="Times New Roman" panose="02020603050405020304" pitchFamily="18" charset="0"/>
                        </a:rPr>
                        <a:t> </a:t>
                      </a:r>
                      <a:r>
                        <a:rPr sz="2000" i="0" dirty="0">
                          <a:solidFill>
                            <a:schemeClr val="tx1"/>
                          </a:solidFill>
                          <a:latin typeface="Times New Roman" panose="02020603050405020304" pitchFamily="18" charset="0"/>
                          <a:cs typeface="Times New Roman" panose="02020603050405020304" pitchFamily="18" charset="0"/>
                        </a:rPr>
                        <a:t>re</a:t>
                      </a:r>
                      <a:r>
                        <a:rPr sz="2000" i="0" spc="-15" dirty="0">
                          <a:solidFill>
                            <a:schemeClr val="tx1"/>
                          </a:solidFill>
                          <a:latin typeface="Times New Roman" panose="02020603050405020304" pitchFamily="18" charset="0"/>
                          <a:cs typeface="Times New Roman" panose="02020603050405020304" pitchFamily="18" charset="0"/>
                        </a:rPr>
                        <a:t>l</a:t>
                      </a:r>
                      <a:r>
                        <a:rPr sz="2000" i="0" spc="-5" dirty="0">
                          <a:solidFill>
                            <a:schemeClr val="tx1"/>
                          </a:solidFill>
                          <a:latin typeface="Times New Roman" panose="02020603050405020304" pitchFamily="18" charset="0"/>
                          <a:cs typeface="Times New Roman" panose="02020603050405020304" pitchFamily="18" charset="0"/>
                        </a:rPr>
                        <a:t>ativ</a:t>
                      </a:r>
                      <a:r>
                        <a:rPr sz="2000" i="0" spc="-15" dirty="0">
                          <a:solidFill>
                            <a:schemeClr val="tx1"/>
                          </a:solidFill>
                          <a:latin typeface="Times New Roman" panose="02020603050405020304" pitchFamily="18" charset="0"/>
                          <a:cs typeface="Times New Roman" panose="02020603050405020304" pitchFamily="18" charset="0"/>
                        </a:rPr>
                        <a:t>e</a:t>
                      </a:r>
                      <a:r>
                        <a:rPr sz="2000" i="0" dirty="0">
                          <a:solidFill>
                            <a:schemeClr val="tx1"/>
                          </a:solidFill>
                          <a:latin typeface="Times New Roman" panose="02020603050405020304" pitchFamily="18" charset="0"/>
                          <a:cs typeface="Times New Roman" panose="02020603050405020304" pitchFamily="18" charset="0"/>
                        </a:rPr>
                        <a:t>#  </a:t>
                      </a:r>
                      <a:r>
                        <a:rPr sz="2000" i="0" spc="-5" dirty="0">
                          <a:solidFill>
                            <a:schemeClr val="tx1"/>
                          </a:solidFill>
                          <a:latin typeface="Times New Roman" panose="02020603050405020304" pitchFamily="18" charset="0"/>
                          <a:cs typeface="Times New Roman" panose="02020603050405020304" pitchFamily="18" charset="0"/>
                        </a:rPr>
                        <a:t>o</a:t>
                      </a:r>
                      <a:r>
                        <a:rPr sz="2000" i="0" dirty="0">
                          <a:solidFill>
                            <a:schemeClr val="tx1"/>
                          </a:solidFill>
                          <a:latin typeface="Times New Roman" panose="02020603050405020304" pitchFamily="18" charset="0"/>
                          <a:cs typeface="Times New Roman" panose="02020603050405020304" pitchFamily="18" charset="0"/>
                        </a:rPr>
                        <a:t>f</a:t>
                      </a:r>
                      <a:r>
                        <a:rPr sz="2000" i="0" spc="-114" dirty="0">
                          <a:solidFill>
                            <a:schemeClr val="tx1"/>
                          </a:solidFill>
                          <a:latin typeface="Times New Roman" panose="02020603050405020304" pitchFamily="18" charset="0"/>
                          <a:cs typeface="Times New Roman" panose="02020603050405020304" pitchFamily="18" charset="0"/>
                        </a:rPr>
                        <a:t> </a:t>
                      </a:r>
                      <a:r>
                        <a:rPr sz="2000" i="0" spc="-5" dirty="0">
                          <a:solidFill>
                            <a:schemeClr val="tx1"/>
                          </a:solidFill>
                          <a:latin typeface="Times New Roman" panose="02020603050405020304" pitchFamily="18" charset="0"/>
                          <a:cs typeface="Times New Roman" panose="02020603050405020304" pitchFamily="18" charset="0"/>
                        </a:rPr>
                        <a:t>pr</a:t>
                      </a:r>
                      <a:r>
                        <a:rPr sz="2000" i="0" spc="-10" dirty="0">
                          <a:solidFill>
                            <a:schemeClr val="tx1"/>
                          </a:solidFill>
                          <a:latin typeface="Times New Roman" panose="02020603050405020304" pitchFamily="18" charset="0"/>
                          <a:cs typeface="Times New Roman" panose="02020603050405020304" pitchFamily="18" charset="0"/>
                        </a:rPr>
                        <a:t>o</a:t>
                      </a:r>
                      <a:r>
                        <a:rPr sz="2000" i="0" spc="-5" dirty="0">
                          <a:solidFill>
                            <a:schemeClr val="tx1"/>
                          </a:solidFill>
                          <a:latin typeface="Times New Roman" panose="02020603050405020304" pitchFamily="18" charset="0"/>
                          <a:cs typeface="Times New Roman" panose="02020603050405020304" pitchFamily="18" charset="0"/>
                        </a:rPr>
                        <a:t>mot</a:t>
                      </a:r>
                      <a:r>
                        <a:rPr sz="2000" i="0" spc="-10" dirty="0">
                          <a:solidFill>
                            <a:schemeClr val="tx1"/>
                          </a:solidFill>
                          <a:latin typeface="Times New Roman" panose="02020603050405020304" pitchFamily="18" charset="0"/>
                          <a:cs typeface="Times New Roman" panose="02020603050405020304" pitchFamily="18" charset="0"/>
                        </a:rPr>
                        <a:t>e</a:t>
                      </a:r>
                      <a:r>
                        <a:rPr sz="2000" i="0" dirty="0">
                          <a:solidFill>
                            <a:schemeClr val="tx1"/>
                          </a:solidFill>
                          <a:latin typeface="Times New Roman" panose="02020603050405020304" pitchFamily="18" charset="0"/>
                          <a:cs typeface="Times New Roman" panose="02020603050405020304" pitchFamily="18" charset="0"/>
                        </a:rPr>
                        <a:t>r*/d</a:t>
                      </a:r>
                      <a:r>
                        <a:rPr sz="2000" i="0" spc="-10" dirty="0">
                          <a:solidFill>
                            <a:schemeClr val="tx1"/>
                          </a:solidFill>
                          <a:latin typeface="Times New Roman" panose="02020603050405020304" pitchFamily="18" charset="0"/>
                          <a:cs typeface="Times New Roman" panose="02020603050405020304" pitchFamily="18" charset="0"/>
                        </a:rPr>
                        <a:t>i</a:t>
                      </a:r>
                      <a:r>
                        <a:rPr sz="2000" i="0" dirty="0">
                          <a:solidFill>
                            <a:schemeClr val="tx1"/>
                          </a:solidFill>
                          <a:latin typeface="Times New Roman" panose="02020603050405020304" pitchFamily="18" charset="0"/>
                          <a:cs typeface="Times New Roman" panose="02020603050405020304" pitchFamily="18" charset="0"/>
                        </a:rPr>
                        <a:t>rect</a:t>
                      </a:r>
                      <a:r>
                        <a:rPr sz="2000" i="0" spc="-10" dirty="0">
                          <a:solidFill>
                            <a:schemeClr val="tx1"/>
                          </a:solidFill>
                          <a:latin typeface="Times New Roman" panose="02020603050405020304" pitchFamily="18" charset="0"/>
                          <a:cs typeface="Times New Roman" panose="02020603050405020304" pitchFamily="18" charset="0"/>
                        </a:rPr>
                        <a:t>o</a:t>
                      </a:r>
                      <a:r>
                        <a:rPr sz="2000" i="0" dirty="0">
                          <a:solidFill>
                            <a:schemeClr val="tx1"/>
                          </a:solidFill>
                          <a:latin typeface="Times New Roman" panose="02020603050405020304" pitchFamily="18" charset="0"/>
                          <a:cs typeface="Times New Roman" panose="02020603050405020304" pitchFamily="18" charset="0"/>
                        </a:rPr>
                        <a:t>r</a:t>
                      </a:r>
                      <a:r>
                        <a:rPr sz="2000" i="0" spc="-100" dirty="0">
                          <a:solidFill>
                            <a:schemeClr val="tx1"/>
                          </a:solidFill>
                          <a:latin typeface="Times New Roman" panose="02020603050405020304" pitchFamily="18" charset="0"/>
                          <a:cs typeface="Times New Roman" panose="02020603050405020304" pitchFamily="18" charset="0"/>
                        </a:rPr>
                        <a:t> </a:t>
                      </a:r>
                      <a:r>
                        <a:rPr sz="2000" i="0" spc="-5" dirty="0">
                          <a:solidFill>
                            <a:schemeClr val="tx1"/>
                          </a:solidFill>
                          <a:latin typeface="Times New Roman" panose="02020603050405020304" pitchFamily="18" charset="0"/>
                          <a:cs typeface="Times New Roman" panose="02020603050405020304" pitchFamily="18" charset="0"/>
                        </a:rPr>
                        <a:t>or  em</a:t>
                      </a:r>
                      <a:r>
                        <a:rPr sz="2000" i="0" spc="-15" dirty="0">
                          <a:solidFill>
                            <a:schemeClr val="tx1"/>
                          </a:solidFill>
                          <a:latin typeface="Times New Roman" panose="02020603050405020304" pitchFamily="18" charset="0"/>
                          <a:cs typeface="Times New Roman" panose="02020603050405020304" pitchFamily="18" charset="0"/>
                        </a:rPr>
                        <a:t>p</a:t>
                      </a:r>
                      <a:r>
                        <a:rPr sz="2000" i="0" spc="-5" dirty="0">
                          <a:solidFill>
                            <a:schemeClr val="tx1"/>
                          </a:solidFill>
                          <a:latin typeface="Times New Roman" panose="02020603050405020304" pitchFamily="18" charset="0"/>
                          <a:cs typeface="Times New Roman" panose="02020603050405020304" pitchFamily="18" charset="0"/>
                        </a:rPr>
                        <a:t>l</a:t>
                      </a:r>
                      <a:r>
                        <a:rPr sz="2000" i="0" spc="-10" dirty="0">
                          <a:solidFill>
                            <a:schemeClr val="tx1"/>
                          </a:solidFill>
                          <a:latin typeface="Times New Roman" panose="02020603050405020304" pitchFamily="18" charset="0"/>
                          <a:cs typeface="Times New Roman" panose="02020603050405020304" pitchFamily="18" charset="0"/>
                        </a:rPr>
                        <a:t>o</a:t>
                      </a:r>
                      <a:r>
                        <a:rPr sz="2000" i="0" spc="-5" dirty="0">
                          <a:solidFill>
                            <a:schemeClr val="tx1"/>
                          </a:solidFill>
                          <a:latin typeface="Times New Roman" panose="02020603050405020304" pitchFamily="18" charset="0"/>
                          <a:cs typeface="Times New Roman" panose="02020603050405020304" pitchFamily="18" charset="0"/>
                        </a:rPr>
                        <a:t>ye</a:t>
                      </a:r>
                      <a:r>
                        <a:rPr sz="2000" i="0" dirty="0">
                          <a:solidFill>
                            <a:schemeClr val="tx1"/>
                          </a:solidFill>
                          <a:latin typeface="Times New Roman" panose="02020603050405020304" pitchFamily="18" charset="0"/>
                          <a:cs typeface="Times New Roman" panose="02020603050405020304" pitchFamily="18" charset="0"/>
                        </a:rPr>
                        <a:t>e</a:t>
                      </a:r>
                      <a:r>
                        <a:rPr sz="2000" i="0" spc="-100" dirty="0">
                          <a:solidFill>
                            <a:schemeClr val="tx1"/>
                          </a:solidFill>
                          <a:latin typeface="Times New Roman" panose="02020603050405020304" pitchFamily="18" charset="0"/>
                          <a:cs typeface="Times New Roman" panose="02020603050405020304" pitchFamily="18" charset="0"/>
                        </a:rPr>
                        <a:t> </a:t>
                      </a:r>
                      <a:r>
                        <a:rPr sz="2000" i="0" spc="-5" dirty="0">
                          <a:solidFill>
                            <a:schemeClr val="tx1"/>
                          </a:solidFill>
                          <a:latin typeface="Times New Roman" panose="02020603050405020304" pitchFamily="18" charset="0"/>
                          <a:cs typeface="Times New Roman" panose="02020603050405020304" pitchFamily="18" charset="0"/>
                        </a:rPr>
                        <a:t>o</a:t>
                      </a:r>
                      <a:r>
                        <a:rPr sz="2000" i="0" dirty="0">
                          <a:solidFill>
                            <a:schemeClr val="tx1"/>
                          </a:solidFill>
                          <a:latin typeface="Times New Roman" panose="02020603050405020304" pitchFamily="18" charset="0"/>
                          <a:cs typeface="Times New Roman" panose="02020603050405020304" pitchFamily="18" charset="0"/>
                        </a:rPr>
                        <a:t>f</a:t>
                      </a:r>
                      <a:r>
                        <a:rPr sz="2000" i="0" spc="-125" dirty="0">
                          <a:solidFill>
                            <a:schemeClr val="tx1"/>
                          </a:solidFill>
                          <a:latin typeface="Times New Roman" panose="02020603050405020304" pitchFamily="18" charset="0"/>
                          <a:cs typeface="Times New Roman" panose="02020603050405020304" pitchFamily="18" charset="0"/>
                        </a:rPr>
                        <a:t> </a:t>
                      </a:r>
                      <a:r>
                        <a:rPr sz="2000" i="0" spc="-5" dirty="0">
                          <a:solidFill>
                            <a:schemeClr val="tx1"/>
                          </a:solidFill>
                          <a:latin typeface="Times New Roman" panose="02020603050405020304" pitchFamily="18" charset="0"/>
                          <a:cs typeface="Times New Roman" panose="02020603050405020304" pitchFamily="18" charset="0"/>
                        </a:rPr>
                        <a:t>pr</a:t>
                      </a:r>
                      <a:r>
                        <a:rPr sz="2000" i="0" spc="-15" dirty="0">
                          <a:solidFill>
                            <a:schemeClr val="tx1"/>
                          </a:solidFill>
                          <a:latin typeface="Times New Roman" panose="02020603050405020304" pitchFamily="18" charset="0"/>
                          <a:cs typeface="Times New Roman" panose="02020603050405020304" pitchFamily="18" charset="0"/>
                        </a:rPr>
                        <a:t>o</a:t>
                      </a:r>
                      <a:r>
                        <a:rPr sz="2000" i="0" spc="-5" dirty="0">
                          <a:solidFill>
                            <a:schemeClr val="tx1"/>
                          </a:solidFill>
                          <a:latin typeface="Times New Roman" panose="02020603050405020304" pitchFamily="18" charset="0"/>
                          <a:cs typeface="Times New Roman" panose="02020603050405020304" pitchFamily="18" charset="0"/>
                        </a:rPr>
                        <a:t>mot</a:t>
                      </a:r>
                      <a:r>
                        <a:rPr sz="2000" i="0" spc="-10" dirty="0">
                          <a:solidFill>
                            <a:schemeClr val="tx1"/>
                          </a:solidFill>
                          <a:latin typeface="Times New Roman" panose="02020603050405020304" pitchFamily="18" charset="0"/>
                          <a:cs typeface="Times New Roman" panose="02020603050405020304" pitchFamily="18" charset="0"/>
                        </a:rPr>
                        <a:t>e</a:t>
                      </a:r>
                      <a:r>
                        <a:rPr sz="2000" i="0" dirty="0">
                          <a:solidFill>
                            <a:schemeClr val="tx1"/>
                          </a:solidFill>
                          <a:latin typeface="Times New Roman" panose="02020603050405020304" pitchFamily="18" charset="0"/>
                          <a:cs typeface="Times New Roman" panose="02020603050405020304" pitchFamily="18" charset="0"/>
                        </a:rPr>
                        <a:t>r/dir</a:t>
                      </a:r>
                      <a:r>
                        <a:rPr sz="2000" i="0" spc="-15" dirty="0">
                          <a:solidFill>
                            <a:schemeClr val="tx1"/>
                          </a:solidFill>
                          <a:latin typeface="Times New Roman" panose="02020603050405020304" pitchFamily="18" charset="0"/>
                          <a:cs typeface="Times New Roman" panose="02020603050405020304" pitchFamily="18" charset="0"/>
                        </a:rPr>
                        <a:t>e</a:t>
                      </a:r>
                      <a:r>
                        <a:rPr sz="2000" i="0" spc="-5" dirty="0">
                          <a:solidFill>
                            <a:schemeClr val="tx1"/>
                          </a:solidFill>
                          <a:latin typeface="Times New Roman" panose="02020603050405020304" pitchFamily="18" charset="0"/>
                          <a:cs typeface="Times New Roman" panose="02020603050405020304" pitchFamily="18" charset="0"/>
                        </a:rPr>
                        <a:t>ctor</a:t>
                      </a:r>
                      <a:endParaRPr sz="2000" i="0" dirty="0">
                        <a:solidFill>
                          <a:schemeClr val="tx1"/>
                        </a:solidFill>
                        <a:latin typeface="Times New Roman" panose="02020603050405020304" pitchFamily="18" charset="0"/>
                        <a:cs typeface="Times New Roman" panose="02020603050405020304" pitchFamily="18" charset="0"/>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marR="145415">
                        <a:lnSpc>
                          <a:spcPct val="83400"/>
                        </a:lnSpc>
                        <a:spcBef>
                          <a:spcPts val="305"/>
                        </a:spcBef>
                      </a:pPr>
                      <a:r>
                        <a:rPr lang="en-US" sz="2000" i="0" dirty="0">
                          <a:solidFill>
                            <a:schemeClr val="tx1"/>
                          </a:solidFill>
                          <a:latin typeface="Times New Roman" panose="02020603050405020304" pitchFamily="18" charset="0"/>
                          <a:cs typeface="Times New Roman" panose="02020603050405020304" pitchFamily="18" charset="0"/>
                        </a:rPr>
                        <a:t>Property  held  since  which  date</a:t>
                      </a: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710" marR="152400">
                        <a:lnSpc>
                          <a:spcPct val="83400"/>
                        </a:lnSpc>
                        <a:spcBef>
                          <a:spcPts val="305"/>
                        </a:spcBef>
                      </a:pPr>
                      <a:r>
                        <a:rPr sz="2000" i="0" dirty="0">
                          <a:solidFill>
                            <a:schemeClr val="tx1"/>
                          </a:solidFill>
                          <a:latin typeface="Times New Roman" panose="02020603050405020304" pitchFamily="18" charset="0"/>
                          <a:cs typeface="Times New Roman" panose="02020603050405020304" pitchFamily="18" charset="0"/>
                        </a:rPr>
                        <a:t>R</a:t>
                      </a:r>
                      <a:r>
                        <a:rPr sz="2000" i="0" spc="-15" dirty="0">
                          <a:solidFill>
                            <a:schemeClr val="tx1"/>
                          </a:solidFill>
                          <a:latin typeface="Times New Roman" panose="02020603050405020304" pitchFamily="18" charset="0"/>
                          <a:cs typeface="Times New Roman" panose="02020603050405020304" pitchFamily="18" charset="0"/>
                        </a:rPr>
                        <a:t>e</a:t>
                      </a:r>
                      <a:r>
                        <a:rPr sz="2000" i="0" spc="-5" dirty="0">
                          <a:solidFill>
                            <a:schemeClr val="tx1"/>
                          </a:solidFill>
                          <a:latin typeface="Times New Roman" panose="02020603050405020304" pitchFamily="18" charset="0"/>
                          <a:cs typeface="Times New Roman" panose="02020603050405020304" pitchFamily="18" charset="0"/>
                        </a:rPr>
                        <a:t>a</a:t>
                      </a:r>
                      <a:r>
                        <a:rPr sz="2000" i="0" spc="-10" dirty="0">
                          <a:solidFill>
                            <a:schemeClr val="tx1"/>
                          </a:solidFill>
                          <a:latin typeface="Times New Roman" panose="02020603050405020304" pitchFamily="18" charset="0"/>
                          <a:cs typeface="Times New Roman" panose="02020603050405020304" pitchFamily="18" charset="0"/>
                        </a:rPr>
                        <a:t>s</a:t>
                      </a:r>
                      <a:r>
                        <a:rPr sz="2000" i="0" spc="-5" dirty="0">
                          <a:solidFill>
                            <a:schemeClr val="tx1"/>
                          </a:solidFill>
                          <a:latin typeface="Times New Roman" panose="02020603050405020304" pitchFamily="18" charset="0"/>
                          <a:cs typeface="Times New Roman" panose="02020603050405020304" pitchFamily="18" charset="0"/>
                        </a:rPr>
                        <a:t>o</a:t>
                      </a:r>
                      <a:r>
                        <a:rPr sz="2000" i="0" dirty="0">
                          <a:solidFill>
                            <a:schemeClr val="tx1"/>
                          </a:solidFill>
                          <a:latin typeface="Times New Roman" panose="02020603050405020304" pitchFamily="18" charset="0"/>
                          <a:cs typeface="Times New Roman" panose="02020603050405020304" pitchFamily="18" charset="0"/>
                        </a:rPr>
                        <a:t>n</a:t>
                      </a:r>
                      <a:r>
                        <a:rPr sz="2000" i="0" spc="-114" dirty="0">
                          <a:solidFill>
                            <a:schemeClr val="tx1"/>
                          </a:solidFill>
                          <a:latin typeface="Times New Roman" panose="02020603050405020304" pitchFamily="18" charset="0"/>
                          <a:cs typeface="Times New Roman" panose="02020603050405020304" pitchFamily="18" charset="0"/>
                        </a:rPr>
                        <a:t> </a:t>
                      </a:r>
                      <a:r>
                        <a:rPr sz="2000" i="0" spc="-5" dirty="0">
                          <a:solidFill>
                            <a:schemeClr val="tx1"/>
                          </a:solidFill>
                          <a:latin typeface="Times New Roman" panose="02020603050405020304" pitchFamily="18" charset="0"/>
                          <a:cs typeface="Times New Roman" panose="02020603050405020304" pitchFamily="18" charset="0"/>
                        </a:rPr>
                        <a:t>for  n</a:t>
                      </a:r>
                      <a:r>
                        <a:rPr sz="2000" i="0" spc="-15" dirty="0">
                          <a:solidFill>
                            <a:schemeClr val="tx1"/>
                          </a:solidFill>
                          <a:latin typeface="Times New Roman" panose="02020603050405020304" pitchFamily="18" charset="0"/>
                          <a:cs typeface="Times New Roman" panose="02020603050405020304" pitchFamily="18" charset="0"/>
                        </a:rPr>
                        <a:t>o</a:t>
                      </a:r>
                      <a:r>
                        <a:rPr sz="2000" i="0" dirty="0">
                          <a:solidFill>
                            <a:schemeClr val="tx1"/>
                          </a:solidFill>
                          <a:latin typeface="Times New Roman" panose="02020603050405020304" pitchFamily="18" charset="0"/>
                          <a:cs typeface="Times New Roman" panose="02020603050405020304" pitchFamily="18" charset="0"/>
                        </a:rPr>
                        <a:t>t</a:t>
                      </a:r>
                      <a:r>
                        <a:rPr sz="2000" i="0" spc="-110" dirty="0">
                          <a:solidFill>
                            <a:schemeClr val="tx1"/>
                          </a:solidFill>
                          <a:latin typeface="Times New Roman" panose="02020603050405020304" pitchFamily="18" charset="0"/>
                          <a:cs typeface="Times New Roman" panose="02020603050405020304" pitchFamily="18" charset="0"/>
                        </a:rPr>
                        <a:t> </a:t>
                      </a:r>
                      <a:r>
                        <a:rPr sz="2000" i="0" spc="-5" dirty="0">
                          <a:solidFill>
                            <a:schemeClr val="tx1"/>
                          </a:solidFill>
                          <a:latin typeface="Times New Roman" panose="02020603050405020304" pitchFamily="18" charset="0"/>
                          <a:cs typeface="Times New Roman" panose="02020603050405020304" pitchFamily="18" charset="0"/>
                        </a:rPr>
                        <a:t>b</a:t>
                      </a:r>
                      <a:r>
                        <a:rPr sz="2000" i="0" spc="-15" dirty="0">
                          <a:solidFill>
                            <a:schemeClr val="tx1"/>
                          </a:solidFill>
                          <a:latin typeface="Times New Roman" panose="02020603050405020304" pitchFamily="18" charset="0"/>
                          <a:cs typeface="Times New Roman" panose="02020603050405020304" pitchFamily="18" charset="0"/>
                        </a:rPr>
                        <a:t>e</a:t>
                      </a:r>
                      <a:r>
                        <a:rPr sz="2000" i="0" spc="-5" dirty="0">
                          <a:solidFill>
                            <a:schemeClr val="tx1"/>
                          </a:solidFill>
                          <a:latin typeface="Times New Roman" panose="02020603050405020304" pitchFamily="18" charset="0"/>
                          <a:cs typeface="Times New Roman" panose="02020603050405020304" pitchFamily="18" charset="0"/>
                        </a:rPr>
                        <a:t>i</a:t>
                      </a:r>
                      <a:r>
                        <a:rPr sz="2000" i="0" spc="-10" dirty="0">
                          <a:solidFill>
                            <a:schemeClr val="tx1"/>
                          </a:solidFill>
                          <a:latin typeface="Times New Roman" panose="02020603050405020304" pitchFamily="18" charset="0"/>
                          <a:cs typeface="Times New Roman" panose="02020603050405020304" pitchFamily="18" charset="0"/>
                        </a:rPr>
                        <a:t>n</a:t>
                      </a:r>
                      <a:r>
                        <a:rPr sz="2000" i="0" dirty="0">
                          <a:solidFill>
                            <a:schemeClr val="tx1"/>
                          </a:solidFill>
                          <a:latin typeface="Times New Roman" panose="02020603050405020304" pitchFamily="18" charset="0"/>
                          <a:cs typeface="Times New Roman" panose="02020603050405020304" pitchFamily="18" charset="0"/>
                        </a:rPr>
                        <a:t>g  </a:t>
                      </a:r>
                      <a:r>
                        <a:rPr sz="2000" i="0" spc="-5" dirty="0">
                          <a:solidFill>
                            <a:schemeClr val="tx1"/>
                          </a:solidFill>
                          <a:latin typeface="Times New Roman" panose="02020603050405020304" pitchFamily="18" charset="0"/>
                          <a:cs typeface="Times New Roman" panose="02020603050405020304" pitchFamily="18" charset="0"/>
                        </a:rPr>
                        <a:t>h</a:t>
                      </a:r>
                      <a:r>
                        <a:rPr sz="2000" i="0" spc="-15" dirty="0">
                          <a:solidFill>
                            <a:schemeClr val="tx1"/>
                          </a:solidFill>
                          <a:latin typeface="Times New Roman" panose="02020603050405020304" pitchFamily="18" charset="0"/>
                          <a:cs typeface="Times New Roman" panose="02020603050405020304" pitchFamily="18" charset="0"/>
                        </a:rPr>
                        <a:t>e</a:t>
                      </a:r>
                      <a:r>
                        <a:rPr sz="2000" i="0" spc="-5" dirty="0">
                          <a:solidFill>
                            <a:schemeClr val="tx1"/>
                          </a:solidFill>
                          <a:latin typeface="Times New Roman" panose="02020603050405020304" pitchFamily="18" charset="0"/>
                          <a:cs typeface="Times New Roman" panose="02020603050405020304" pitchFamily="18" charset="0"/>
                        </a:rPr>
                        <a:t>l</a:t>
                      </a:r>
                      <a:r>
                        <a:rPr sz="2000" i="0" dirty="0">
                          <a:solidFill>
                            <a:schemeClr val="tx1"/>
                          </a:solidFill>
                          <a:latin typeface="Times New Roman" panose="02020603050405020304" pitchFamily="18" charset="0"/>
                          <a:cs typeface="Times New Roman" panose="02020603050405020304" pitchFamily="18" charset="0"/>
                        </a:rPr>
                        <a:t>d</a:t>
                      </a:r>
                      <a:r>
                        <a:rPr sz="2000" i="0" spc="-110" dirty="0">
                          <a:solidFill>
                            <a:schemeClr val="tx1"/>
                          </a:solidFill>
                          <a:latin typeface="Times New Roman" panose="02020603050405020304" pitchFamily="18" charset="0"/>
                          <a:cs typeface="Times New Roman" panose="02020603050405020304" pitchFamily="18" charset="0"/>
                        </a:rPr>
                        <a:t> </a:t>
                      </a:r>
                      <a:r>
                        <a:rPr sz="2000" i="0" spc="-5" dirty="0">
                          <a:solidFill>
                            <a:schemeClr val="tx1"/>
                          </a:solidFill>
                          <a:latin typeface="Times New Roman" panose="02020603050405020304" pitchFamily="18" charset="0"/>
                          <a:cs typeface="Times New Roman" panose="02020603050405020304" pitchFamily="18" charset="0"/>
                        </a:rPr>
                        <a:t>i</a:t>
                      </a:r>
                      <a:r>
                        <a:rPr sz="2000" i="0" dirty="0">
                          <a:solidFill>
                            <a:schemeClr val="tx1"/>
                          </a:solidFill>
                          <a:latin typeface="Times New Roman" panose="02020603050405020304" pitchFamily="18" charset="0"/>
                          <a:cs typeface="Times New Roman" panose="02020603050405020304" pitchFamily="18" charset="0"/>
                        </a:rPr>
                        <a:t>n</a:t>
                      </a:r>
                      <a:r>
                        <a:rPr sz="2000" i="0" spc="-120" dirty="0">
                          <a:solidFill>
                            <a:schemeClr val="tx1"/>
                          </a:solidFill>
                          <a:latin typeface="Times New Roman" panose="02020603050405020304" pitchFamily="18" charset="0"/>
                          <a:cs typeface="Times New Roman" panose="02020603050405020304" pitchFamily="18" charset="0"/>
                        </a:rPr>
                        <a:t> </a:t>
                      </a:r>
                      <a:r>
                        <a:rPr sz="2000" i="0" dirty="0">
                          <a:solidFill>
                            <a:schemeClr val="tx1"/>
                          </a:solidFill>
                          <a:latin typeface="Times New Roman" panose="02020603050405020304" pitchFamily="18" charset="0"/>
                          <a:cs typeface="Times New Roman" panose="02020603050405020304" pitchFamily="18" charset="0"/>
                        </a:rPr>
                        <a:t>t</a:t>
                      </a:r>
                      <a:r>
                        <a:rPr sz="2000" i="0" spc="-5" dirty="0">
                          <a:solidFill>
                            <a:schemeClr val="tx1"/>
                          </a:solidFill>
                          <a:latin typeface="Times New Roman" panose="02020603050405020304" pitchFamily="18" charset="0"/>
                          <a:cs typeface="Times New Roman" panose="02020603050405020304" pitchFamily="18" charset="0"/>
                        </a:rPr>
                        <a:t>he  n</a:t>
                      </a:r>
                      <a:r>
                        <a:rPr sz="2000" i="0" spc="-15" dirty="0">
                          <a:solidFill>
                            <a:schemeClr val="tx1"/>
                          </a:solidFill>
                          <a:latin typeface="Times New Roman" panose="02020603050405020304" pitchFamily="18" charset="0"/>
                          <a:cs typeface="Times New Roman" panose="02020603050405020304" pitchFamily="18" charset="0"/>
                        </a:rPr>
                        <a:t>a</a:t>
                      </a:r>
                      <a:r>
                        <a:rPr sz="2000" i="0" spc="-5" dirty="0">
                          <a:solidFill>
                            <a:schemeClr val="tx1"/>
                          </a:solidFill>
                          <a:latin typeface="Times New Roman" panose="02020603050405020304" pitchFamily="18" charset="0"/>
                          <a:cs typeface="Times New Roman" panose="02020603050405020304" pitchFamily="18" charset="0"/>
                        </a:rPr>
                        <a:t>m</a:t>
                      </a:r>
                      <a:r>
                        <a:rPr sz="2000" i="0" dirty="0">
                          <a:solidFill>
                            <a:schemeClr val="tx1"/>
                          </a:solidFill>
                          <a:latin typeface="Times New Roman" panose="02020603050405020304" pitchFamily="18" charset="0"/>
                          <a:cs typeface="Times New Roman" panose="02020603050405020304" pitchFamily="18" charset="0"/>
                        </a:rPr>
                        <a:t>e</a:t>
                      </a:r>
                      <a:r>
                        <a:rPr sz="2000" i="0" spc="-105" dirty="0">
                          <a:solidFill>
                            <a:schemeClr val="tx1"/>
                          </a:solidFill>
                          <a:latin typeface="Times New Roman" panose="02020603050405020304" pitchFamily="18" charset="0"/>
                          <a:cs typeface="Times New Roman" panose="02020603050405020304" pitchFamily="18" charset="0"/>
                        </a:rPr>
                        <a:t> </a:t>
                      </a:r>
                      <a:r>
                        <a:rPr sz="2000" i="0" spc="-5" dirty="0">
                          <a:solidFill>
                            <a:schemeClr val="tx1"/>
                          </a:solidFill>
                          <a:latin typeface="Times New Roman" panose="02020603050405020304" pitchFamily="18" charset="0"/>
                          <a:cs typeface="Times New Roman" panose="02020603050405020304" pitchFamily="18" charset="0"/>
                        </a:rPr>
                        <a:t>o</a:t>
                      </a:r>
                      <a:r>
                        <a:rPr sz="2000" i="0" dirty="0">
                          <a:solidFill>
                            <a:schemeClr val="tx1"/>
                          </a:solidFill>
                          <a:latin typeface="Times New Roman" panose="02020603050405020304" pitchFamily="18" charset="0"/>
                          <a:cs typeface="Times New Roman" panose="02020603050405020304" pitchFamily="18" charset="0"/>
                        </a:rPr>
                        <a:t>f</a:t>
                      </a:r>
                      <a:r>
                        <a:rPr sz="2000" i="0" spc="-125" dirty="0">
                          <a:solidFill>
                            <a:schemeClr val="tx1"/>
                          </a:solidFill>
                          <a:latin typeface="Times New Roman" panose="02020603050405020304" pitchFamily="18" charset="0"/>
                          <a:cs typeface="Times New Roman" panose="02020603050405020304" pitchFamily="18" charset="0"/>
                        </a:rPr>
                        <a:t> </a:t>
                      </a:r>
                      <a:r>
                        <a:rPr sz="2000" i="0" spc="-5" dirty="0">
                          <a:solidFill>
                            <a:schemeClr val="tx1"/>
                          </a:solidFill>
                          <a:latin typeface="Times New Roman" panose="02020603050405020304" pitchFamily="18" charset="0"/>
                          <a:cs typeface="Times New Roman" panose="02020603050405020304" pitchFamily="18" charset="0"/>
                        </a:rPr>
                        <a:t>the  </a:t>
                      </a:r>
                      <a:r>
                        <a:rPr sz="2000" i="0" spc="-235" dirty="0">
                          <a:solidFill>
                            <a:schemeClr val="tx1"/>
                          </a:solidFill>
                          <a:latin typeface="Times New Roman" panose="02020603050405020304" pitchFamily="18" charset="0"/>
                          <a:cs typeface="Times New Roman" panose="02020603050405020304" pitchFamily="18" charset="0"/>
                        </a:rPr>
                        <a:t>Company**</a:t>
                      </a:r>
                      <a:endParaRPr sz="2000" i="0" dirty="0">
                        <a:solidFill>
                          <a:schemeClr val="tx1"/>
                        </a:solidFill>
                        <a:latin typeface="Times New Roman" panose="02020603050405020304" pitchFamily="18" charset="0"/>
                        <a:cs typeface="Times New Roman" panose="02020603050405020304" pitchFamily="18" charset="0"/>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437243">
                <a:tc>
                  <a:txBody>
                    <a:bodyPr/>
                    <a:lstStyle/>
                    <a:p>
                      <a:pPr marL="91440">
                        <a:lnSpc>
                          <a:spcPts val="2295"/>
                        </a:lnSpc>
                      </a:pPr>
                      <a:r>
                        <a:rPr lang="en-US" sz="2000" i="0" dirty="0">
                          <a:solidFill>
                            <a:schemeClr val="tx1"/>
                          </a:solidFill>
                          <a:latin typeface="Times New Roman" panose="02020603050405020304" pitchFamily="18" charset="0"/>
                          <a:cs typeface="Times New Roman" panose="02020603050405020304" pitchFamily="18" charset="0"/>
                        </a:rPr>
                        <a:t>PPE</a:t>
                      </a:r>
                    </a:p>
                    <a:p>
                      <a:pPr marL="91440">
                        <a:lnSpc>
                          <a:spcPts val="2295"/>
                        </a:lnSpc>
                      </a:pPr>
                      <a:r>
                        <a:rPr lang="en-US" sz="2000" i="0" dirty="0">
                          <a:solidFill>
                            <a:schemeClr val="tx1"/>
                          </a:solidFill>
                          <a:latin typeface="Times New Roman" panose="02020603050405020304" pitchFamily="18" charset="0"/>
                          <a:cs typeface="Times New Roman" panose="02020603050405020304" pitchFamily="18" charset="0"/>
                        </a:rPr>
                        <a:t>……</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marR="443230">
                        <a:lnSpc>
                          <a:spcPts val="2210"/>
                        </a:lnSpc>
                        <a:spcBef>
                          <a:spcPts val="300"/>
                        </a:spcBef>
                      </a:pPr>
                      <a:r>
                        <a:rPr lang="en-US" sz="2000" i="0" dirty="0">
                          <a:solidFill>
                            <a:schemeClr val="tx1"/>
                          </a:solidFill>
                          <a:latin typeface="Times New Roman" panose="02020603050405020304" pitchFamily="18" charset="0"/>
                          <a:cs typeface="Times New Roman" panose="02020603050405020304" pitchFamily="18" charset="0"/>
                        </a:rPr>
                        <a:t>Land  Building</a:t>
                      </a:r>
                    </a:p>
                  </a:txBody>
                  <a:tcPr marL="0" marR="0" marT="381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0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0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ts val="2510"/>
                        </a:lnSpc>
                      </a:pPr>
                      <a:r>
                        <a:rPr sz="2000" i="0" spc="-5" dirty="0">
                          <a:solidFill>
                            <a:schemeClr val="tx1"/>
                          </a:solidFill>
                          <a:latin typeface="Times New Roman" panose="02020603050405020304" pitchFamily="18" charset="0"/>
                          <a:cs typeface="Times New Roman" panose="02020603050405020304" pitchFamily="18" charset="0"/>
                        </a:rPr>
                        <a:t>#</a:t>
                      </a:r>
                      <a:r>
                        <a:rPr sz="2000" i="0" spc="-10" dirty="0">
                          <a:solidFill>
                            <a:schemeClr val="tx1"/>
                          </a:solidFill>
                          <a:latin typeface="Times New Roman" panose="02020603050405020304" pitchFamily="18" charset="0"/>
                          <a:cs typeface="Times New Roman" panose="02020603050405020304" pitchFamily="18" charset="0"/>
                        </a:rPr>
                        <a:t>R</a:t>
                      </a:r>
                      <a:r>
                        <a:rPr sz="2000" i="0" spc="-5" dirty="0">
                          <a:solidFill>
                            <a:schemeClr val="tx1"/>
                          </a:solidFill>
                          <a:latin typeface="Times New Roman" panose="02020603050405020304" pitchFamily="18" charset="0"/>
                          <a:cs typeface="Times New Roman" panose="02020603050405020304" pitchFamily="18" charset="0"/>
                        </a:rPr>
                        <a:t>e</a:t>
                      </a:r>
                      <a:r>
                        <a:rPr sz="2000" i="0" spc="-10" dirty="0">
                          <a:solidFill>
                            <a:schemeClr val="tx1"/>
                          </a:solidFill>
                          <a:latin typeface="Times New Roman" panose="02020603050405020304" pitchFamily="18" charset="0"/>
                          <a:cs typeface="Times New Roman" panose="02020603050405020304" pitchFamily="18" charset="0"/>
                        </a:rPr>
                        <a:t>l</a:t>
                      </a:r>
                      <a:r>
                        <a:rPr sz="2000" i="0" spc="-5" dirty="0">
                          <a:solidFill>
                            <a:schemeClr val="tx1"/>
                          </a:solidFill>
                          <a:latin typeface="Times New Roman" panose="02020603050405020304" pitchFamily="18" charset="0"/>
                          <a:cs typeface="Times New Roman" panose="02020603050405020304" pitchFamily="18" charset="0"/>
                        </a:rPr>
                        <a:t>ativ</a:t>
                      </a:r>
                      <a:r>
                        <a:rPr sz="2000" i="0" dirty="0">
                          <a:solidFill>
                            <a:schemeClr val="tx1"/>
                          </a:solidFill>
                          <a:latin typeface="Times New Roman" panose="02020603050405020304" pitchFamily="18" charset="0"/>
                          <a:cs typeface="Times New Roman" panose="02020603050405020304" pitchFamily="18" charset="0"/>
                        </a:rPr>
                        <a:t>e</a:t>
                      </a:r>
                      <a:r>
                        <a:rPr sz="2000" i="0" spc="-100" dirty="0">
                          <a:solidFill>
                            <a:schemeClr val="tx1"/>
                          </a:solidFill>
                          <a:latin typeface="Times New Roman" panose="02020603050405020304" pitchFamily="18" charset="0"/>
                          <a:cs typeface="Times New Roman" panose="02020603050405020304" pitchFamily="18" charset="0"/>
                        </a:rPr>
                        <a:t> </a:t>
                      </a:r>
                      <a:r>
                        <a:rPr sz="2000" i="0" spc="-5" dirty="0">
                          <a:solidFill>
                            <a:schemeClr val="tx1"/>
                          </a:solidFill>
                          <a:latin typeface="Times New Roman" panose="02020603050405020304" pitchFamily="18" charset="0"/>
                          <a:cs typeface="Times New Roman" panose="02020603050405020304" pitchFamily="18" charset="0"/>
                        </a:rPr>
                        <a:t>a</a:t>
                      </a:r>
                      <a:r>
                        <a:rPr sz="2000" i="0" dirty="0">
                          <a:solidFill>
                            <a:schemeClr val="tx1"/>
                          </a:solidFill>
                          <a:latin typeface="Times New Roman" panose="02020603050405020304" pitchFamily="18" charset="0"/>
                          <a:cs typeface="Times New Roman" panose="02020603050405020304" pitchFamily="18" charset="0"/>
                        </a:rPr>
                        <a:t>s</a:t>
                      </a:r>
                      <a:r>
                        <a:rPr sz="2000" i="0" spc="-114" dirty="0">
                          <a:solidFill>
                            <a:schemeClr val="tx1"/>
                          </a:solidFill>
                          <a:latin typeface="Times New Roman" panose="02020603050405020304" pitchFamily="18" charset="0"/>
                          <a:cs typeface="Times New Roman" panose="02020603050405020304" pitchFamily="18" charset="0"/>
                        </a:rPr>
                        <a:t> </a:t>
                      </a:r>
                      <a:r>
                        <a:rPr sz="2000" i="0" spc="-10" dirty="0">
                          <a:solidFill>
                            <a:schemeClr val="tx1"/>
                          </a:solidFill>
                          <a:latin typeface="Times New Roman" panose="02020603050405020304" pitchFamily="18" charset="0"/>
                          <a:cs typeface="Times New Roman" panose="02020603050405020304" pitchFamily="18" charset="0"/>
                        </a:rPr>
                        <a:t>p</a:t>
                      </a:r>
                      <a:r>
                        <a:rPr sz="2000" i="0" spc="-5" dirty="0">
                          <a:solidFill>
                            <a:schemeClr val="tx1"/>
                          </a:solidFill>
                          <a:latin typeface="Times New Roman" panose="02020603050405020304" pitchFamily="18" charset="0"/>
                          <a:cs typeface="Times New Roman" panose="02020603050405020304" pitchFamily="18" charset="0"/>
                        </a:rPr>
                        <a:t>e</a:t>
                      </a:r>
                      <a:r>
                        <a:rPr sz="2000" i="0" dirty="0">
                          <a:solidFill>
                            <a:schemeClr val="tx1"/>
                          </a:solidFill>
                          <a:latin typeface="Times New Roman" panose="02020603050405020304" pitchFamily="18" charset="0"/>
                          <a:cs typeface="Times New Roman" panose="02020603050405020304" pitchFamily="18" charset="0"/>
                        </a:rPr>
                        <a:t>r</a:t>
                      </a:r>
                      <a:r>
                        <a:rPr sz="2000" i="0" spc="-114" dirty="0">
                          <a:solidFill>
                            <a:schemeClr val="tx1"/>
                          </a:solidFill>
                          <a:latin typeface="Times New Roman" panose="02020603050405020304" pitchFamily="18" charset="0"/>
                          <a:cs typeface="Times New Roman" panose="02020603050405020304" pitchFamily="18" charset="0"/>
                        </a:rPr>
                        <a:t> </a:t>
                      </a:r>
                      <a:r>
                        <a:rPr sz="2000" i="0" dirty="0">
                          <a:solidFill>
                            <a:schemeClr val="tx1"/>
                          </a:solidFill>
                          <a:latin typeface="Times New Roman" panose="02020603050405020304" pitchFamily="18" charset="0"/>
                          <a:cs typeface="Times New Roman" panose="02020603050405020304" pitchFamily="18" charset="0"/>
                        </a:rPr>
                        <a:t>C</a:t>
                      </a:r>
                      <a:r>
                        <a:rPr sz="2000" i="0" spc="-15" dirty="0">
                          <a:solidFill>
                            <a:schemeClr val="tx1"/>
                          </a:solidFill>
                          <a:latin typeface="Times New Roman" panose="02020603050405020304" pitchFamily="18" charset="0"/>
                          <a:cs typeface="Times New Roman" panose="02020603050405020304" pitchFamily="18" charset="0"/>
                        </a:rPr>
                        <a:t>o</a:t>
                      </a:r>
                      <a:r>
                        <a:rPr sz="2000" i="0" dirty="0">
                          <a:solidFill>
                            <a:schemeClr val="tx1"/>
                          </a:solidFill>
                          <a:latin typeface="Times New Roman" panose="02020603050405020304" pitchFamily="18" charset="0"/>
                          <a:cs typeface="Times New Roman" panose="02020603050405020304" pitchFamily="18" charset="0"/>
                        </a:rPr>
                        <a:t>.</a:t>
                      </a:r>
                      <a:r>
                        <a:rPr sz="2000" i="0" spc="-225" dirty="0">
                          <a:solidFill>
                            <a:schemeClr val="tx1"/>
                          </a:solidFill>
                          <a:latin typeface="Times New Roman" panose="02020603050405020304" pitchFamily="18" charset="0"/>
                          <a:cs typeface="Times New Roman" panose="02020603050405020304" pitchFamily="18" charset="0"/>
                        </a:rPr>
                        <a:t> </a:t>
                      </a:r>
                      <a:r>
                        <a:rPr sz="2000" i="0" dirty="0">
                          <a:solidFill>
                            <a:schemeClr val="tx1"/>
                          </a:solidFill>
                          <a:latin typeface="Times New Roman" panose="02020603050405020304" pitchFamily="18" charset="0"/>
                          <a:cs typeface="Times New Roman" panose="02020603050405020304" pitchFamily="18" charset="0"/>
                        </a:rPr>
                        <a:t>Act,</a:t>
                      </a:r>
                      <a:r>
                        <a:rPr sz="2000" i="0" spc="-110" dirty="0">
                          <a:solidFill>
                            <a:schemeClr val="tx1"/>
                          </a:solidFill>
                          <a:latin typeface="Times New Roman" panose="02020603050405020304" pitchFamily="18" charset="0"/>
                          <a:cs typeface="Times New Roman" panose="02020603050405020304" pitchFamily="18" charset="0"/>
                        </a:rPr>
                        <a:t> </a:t>
                      </a:r>
                      <a:r>
                        <a:rPr sz="2000" i="0" spc="-10" dirty="0">
                          <a:solidFill>
                            <a:schemeClr val="tx1"/>
                          </a:solidFill>
                          <a:latin typeface="Times New Roman" panose="02020603050405020304" pitchFamily="18" charset="0"/>
                          <a:cs typeface="Times New Roman" panose="02020603050405020304" pitchFamily="18" charset="0"/>
                        </a:rPr>
                        <a:t>2</a:t>
                      </a:r>
                      <a:r>
                        <a:rPr sz="2000" i="0" spc="-5" dirty="0">
                          <a:solidFill>
                            <a:schemeClr val="tx1"/>
                          </a:solidFill>
                          <a:latin typeface="Times New Roman" panose="02020603050405020304" pitchFamily="18" charset="0"/>
                          <a:cs typeface="Times New Roman" panose="02020603050405020304" pitchFamily="18" charset="0"/>
                        </a:rPr>
                        <a:t>0</a:t>
                      </a:r>
                      <a:r>
                        <a:rPr sz="2000" i="0" spc="-15" dirty="0">
                          <a:solidFill>
                            <a:schemeClr val="tx1"/>
                          </a:solidFill>
                          <a:latin typeface="Times New Roman" panose="02020603050405020304" pitchFamily="18" charset="0"/>
                          <a:cs typeface="Times New Roman" panose="02020603050405020304" pitchFamily="18" charset="0"/>
                        </a:rPr>
                        <a:t>1</a:t>
                      </a:r>
                      <a:r>
                        <a:rPr sz="2000" i="0" dirty="0">
                          <a:solidFill>
                            <a:schemeClr val="tx1"/>
                          </a:solidFill>
                          <a:latin typeface="Times New Roman" panose="02020603050405020304" pitchFamily="18" charset="0"/>
                          <a:cs typeface="Times New Roman" panose="02020603050405020304" pitchFamily="18" charset="0"/>
                        </a:rPr>
                        <a:t>3</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r>
                        <a:rPr lang="en-IN" sz="2000" i="0" dirty="0">
                          <a:solidFill>
                            <a:schemeClr val="tx1"/>
                          </a:solidFill>
                          <a:latin typeface="Times New Roman" panose="02020603050405020304" pitchFamily="18" charset="0"/>
                          <a:cs typeface="Times New Roman" panose="02020603050405020304" pitchFamily="18" charset="0"/>
                        </a:rPr>
                        <a:t>*exact date NA disclose the month and year </a:t>
                      </a:r>
                      <a:endParaRPr sz="20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92710" marR="153035">
                        <a:lnSpc>
                          <a:spcPct val="83400"/>
                        </a:lnSpc>
                        <a:spcBef>
                          <a:spcPts val="309"/>
                        </a:spcBef>
                      </a:pPr>
                      <a:r>
                        <a:rPr lang="en-US" sz="2000" i="0" dirty="0">
                          <a:solidFill>
                            <a:schemeClr val="tx1"/>
                          </a:solidFill>
                          <a:latin typeface="Times New Roman" panose="02020603050405020304" pitchFamily="18" charset="0"/>
                          <a:cs typeface="Times New Roman" panose="02020603050405020304" pitchFamily="18" charset="0"/>
                        </a:rPr>
                        <a:t>**</a:t>
                      </a:r>
                    </a:p>
                    <a:p>
                      <a:pPr marL="92710" marR="153035">
                        <a:lnSpc>
                          <a:spcPct val="83400"/>
                        </a:lnSpc>
                        <a:spcBef>
                          <a:spcPts val="309"/>
                        </a:spcBef>
                      </a:pPr>
                      <a:r>
                        <a:rPr lang="en-US" sz="2000" i="0" dirty="0">
                          <a:solidFill>
                            <a:schemeClr val="tx1"/>
                          </a:solidFill>
                          <a:latin typeface="Times New Roman" panose="02020603050405020304" pitchFamily="18" charset="0"/>
                          <a:cs typeface="Times New Roman" panose="02020603050405020304" pitchFamily="18" charset="0"/>
                        </a:rPr>
                        <a:t>Ex. Doc are under preparation also  indicate if in  dispute</a:t>
                      </a:r>
                    </a:p>
                    <a:p>
                      <a:pPr marL="92710" marR="153035">
                        <a:lnSpc>
                          <a:spcPct val="83400"/>
                        </a:lnSpc>
                        <a:spcBef>
                          <a:spcPts val="309"/>
                        </a:spcBef>
                      </a:pPr>
                      <a:endParaRPr sz="2000" i="0" dirty="0">
                        <a:solidFill>
                          <a:schemeClr val="tx1"/>
                        </a:solidFill>
                        <a:latin typeface="Times New Roman" panose="02020603050405020304" pitchFamily="18" charset="0"/>
                        <a:cs typeface="Times New Roman" panose="02020603050405020304" pitchFamily="18" charset="0"/>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0">
                <a:tc>
                  <a:txBody>
                    <a:bodyPr/>
                    <a:lstStyle/>
                    <a:p>
                      <a:pPr marL="91440" marR="662940">
                        <a:lnSpc>
                          <a:spcPts val="2210"/>
                        </a:lnSpc>
                        <a:spcBef>
                          <a:spcPts val="305"/>
                        </a:spcBef>
                      </a:pPr>
                      <a:r>
                        <a:rPr lang="en-US" sz="2000" i="0" dirty="0">
                          <a:solidFill>
                            <a:schemeClr val="tx1"/>
                          </a:solidFill>
                          <a:latin typeface="Times New Roman" panose="02020603050405020304" pitchFamily="18" charset="0"/>
                          <a:cs typeface="Times New Roman" panose="02020603050405020304" pitchFamily="18" charset="0"/>
                        </a:rPr>
                        <a:t>Investment  property</a:t>
                      </a: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marR="443230">
                        <a:lnSpc>
                          <a:spcPts val="2210"/>
                        </a:lnSpc>
                        <a:spcBef>
                          <a:spcPts val="305"/>
                        </a:spcBef>
                      </a:pPr>
                      <a:r>
                        <a:rPr lang="en-US" sz="2000" i="0" spc="-235" dirty="0">
                          <a:solidFill>
                            <a:schemeClr val="tx1"/>
                          </a:solidFill>
                          <a:latin typeface="Times New Roman" panose="02020603050405020304" pitchFamily="18" charset="0"/>
                          <a:cs typeface="Times New Roman" panose="02020603050405020304" pitchFamily="18" charset="0"/>
                        </a:rPr>
                        <a:t>Land  Building</a:t>
                      </a: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0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0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marR="83185">
                        <a:lnSpc>
                          <a:spcPts val="2210"/>
                        </a:lnSpc>
                        <a:spcBef>
                          <a:spcPts val="305"/>
                        </a:spcBef>
                        <a:tabLst>
                          <a:tab pos="1316990" algn="l"/>
                          <a:tab pos="1757680" algn="l"/>
                          <a:tab pos="2284730" algn="l"/>
                          <a:tab pos="2838450" algn="l"/>
                        </a:tabLst>
                      </a:pPr>
                      <a:r>
                        <a:rPr sz="2000" i="0" dirty="0">
                          <a:solidFill>
                            <a:schemeClr val="tx1"/>
                          </a:solidFill>
                          <a:latin typeface="Times New Roman" panose="02020603050405020304" pitchFamily="18" charset="0"/>
                          <a:cs typeface="Times New Roman" panose="02020603050405020304" pitchFamily="18" charset="0"/>
                        </a:rPr>
                        <a:t>*Pr</a:t>
                      </a:r>
                      <a:r>
                        <a:rPr sz="2000" i="0" spc="-15" dirty="0">
                          <a:solidFill>
                            <a:schemeClr val="tx1"/>
                          </a:solidFill>
                          <a:latin typeface="Times New Roman" panose="02020603050405020304" pitchFamily="18" charset="0"/>
                          <a:cs typeface="Times New Roman" panose="02020603050405020304" pitchFamily="18" charset="0"/>
                        </a:rPr>
                        <a:t>o</a:t>
                      </a:r>
                      <a:r>
                        <a:rPr sz="2000" i="0" spc="-5" dirty="0">
                          <a:solidFill>
                            <a:schemeClr val="tx1"/>
                          </a:solidFill>
                          <a:latin typeface="Times New Roman" panose="02020603050405020304" pitchFamily="18" charset="0"/>
                          <a:cs typeface="Times New Roman" panose="02020603050405020304" pitchFamily="18" charset="0"/>
                        </a:rPr>
                        <a:t>mot</a:t>
                      </a:r>
                      <a:r>
                        <a:rPr sz="2000" i="0" spc="-10" dirty="0">
                          <a:solidFill>
                            <a:schemeClr val="tx1"/>
                          </a:solidFill>
                          <a:latin typeface="Times New Roman" panose="02020603050405020304" pitchFamily="18" charset="0"/>
                          <a:cs typeface="Times New Roman" panose="02020603050405020304" pitchFamily="18" charset="0"/>
                        </a:rPr>
                        <a:t>e</a:t>
                      </a:r>
                      <a:r>
                        <a:rPr sz="2000" i="0" dirty="0">
                          <a:solidFill>
                            <a:schemeClr val="tx1"/>
                          </a:solidFill>
                          <a:latin typeface="Times New Roman" panose="02020603050405020304" pitchFamily="18" charset="0"/>
                          <a:cs typeface="Times New Roman" panose="02020603050405020304" pitchFamily="18" charset="0"/>
                        </a:rPr>
                        <a:t>r	</a:t>
                      </a:r>
                      <a:r>
                        <a:rPr sz="2000" i="0" spc="-10" dirty="0">
                          <a:solidFill>
                            <a:schemeClr val="tx1"/>
                          </a:solidFill>
                          <a:latin typeface="Times New Roman" panose="02020603050405020304" pitchFamily="18" charset="0"/>
                          <a:cs typeface="Times New Roman" panose="02020603050405020304" pitchFamily="18" charset="0"/>
                        </a:rPr>
                        <a:t>a</a:t>
                      </a:r>
                      <a:r>
                        <a:rPr sz="2000" i="0" dirty="0">
                          <a:solidFill>
                            <a:schemeClr val="tx1"/>
                          </a:solidFill>
                          <a:latin typeface="Times New Roman" panose="02020603050405020304" pitchFamily="18" charset="0"/>
                          <a:cs typeface="Times New Roman" panose="02020603050405020304" pitchFamily="18" charset="0"/>
                        </a:rPr>
                        <a:t>s	</a:t>
                      </a:r>
                      <a:r>
                        <a:rPr sz="2000" i="0" spc="-10" dirty="0">
                          <a:solidFill>
                            <a:schemeClr val="tx1"/>
                          </a:solidFill>
                          <a:latin typeface="Times New Roman" panose="02020603050405020304" pitchFamily="18" charset="0"/>
                          <a:cs typeface="Times New Roman" panose="02020603050405020304" pitchFamily="18" charset="0"/>
                        </a:rPr>
                        <a:t>pe</a:t>
                      </a:r>
                      <a:r>
                        <a:rPr sz="2000" i="0" dirty="0">
                          <a:solidFill>
                            <a:schemeClr val="tx1"/>
                          </a:solidFill>
                          <a:latin typeface="Times New Roman" panose="02020603050405020304" pitchFamily="18" charset="0"/>
                          <a:cs typeface="Times New Roman" panose="02020603050405020304" pitchFamily="18" charset="0"/>
                        </a:rPr>
                        <a:t>r	</a:t>
                      </a:r>
                      <a:r>
                        <a:rPr sz="2000" i="0" spc="-5" dirty="0">
                          <a:solidFill>
                            <a:schemeClr val="tx1"/>
                          </a:solidFill>
                          <a:latin typeface="Times New Roman" panose="02020603050405020304" pitchFamily="18" charset="0"/>
                          <a:cs typeface="Times New Roman" panose="02020603050405020304" pitchFamily="18" charset="0"/>
                        </a:rPr>
                        <a:t>Co</a:t>
                      </a:r>
                      <a:r>
                        <a:rPr sz="2000" i="0" dirty="0">
                          <a:solidFill>
                            <a:schemeClr val="tx1"/>
                          </a:solidFill>
                          <a:latin typeface="Times New Roman" panose="02020603050405020304" pitchFamily="18" charset="0"/>
                          <a:cs typeface="Times New Roman" panose="02020603050405020304" pitchFamily="18" charset="0"/>
                        </a:rPr>
                        <a:t>.	A</a:t>
                      </a:r>
                      <a:r>
                        <a:rPr sz="2000" i="0" spc="5" dirty="0">
                          <a:solidFill>
                            <a:schemeClr val="tx1"/>
                          </a:solidFill>
                          <a:latin typeface="Times New Roman" panose="02020603050405020304" pitchFamily="18" charset="0"/>
                          <a:cs typeface="Times New Roman" panose="02020603050405020304" pitchFamily="18" charset="0"/>
                        </a:rPr>
                        <a:t>c</a:t>
                      </a:r>
                      <a:r>
                        <a:rPr sz="2000" i="0" spc="-5" dirty="0">
                          <a:solidFill>
                            <a:schemeClr val="tx1"/>
                          </a:solidFill>
                          <a:latin typeface="Times New Roman" panose="02020603050405020304" pitchFamily="18" charset="0"/>
                          <a:cs typeface="Times New Roman" panose="02020603050405020304" pitchFamily="18" charset="0"/>
                        </a:rPr>
                        <a:t>t,  </a:t>
                      </a:r>
                      <a:r>
                        <a:rPr sz="2000" i="0" spc="-210" dirty="0">
                          <a:solidFill>
                            <a:schemeClr val="tx1"/>
                          </a:solidFill>
                          <a:latin typeface="Times New Roman" panose="02020603050405020304" pitchFamily="18" charset="0"/>
                          <a:cs typeface="Times New Roman" panose="02020603050405020304" pitchFamily="18" charset="0"/>
                        </a:rPr>
                        <a:t>2013.</a:t>
                      </a:r>
                      <a:endParaRPr sz="2000" i="0" dirty="0">
                        <a:solidFill>
                          <a:schemeClr val="tx1"/>
                        </a:solidFill>
                        <a:latin typeface="Times New Roman" panose="02020603050405020304" pitchFamily="18" charset="0"/>
                        <a:cs typeface="Times New Roman" panose="02020603050405020304" pitchFamily="18" charset="0"/>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0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815263">
                <a:tc>
                  <a:txBody>
                    <a:bodyPr/>
                    <a:lstStyle/>
                    <a:p>
                      <a:pPr marL="91440" marR="90805">
                        <a:lnSpc>
                          <a:spcPct val="83400"/>
                        </a:lnSpc>
                        <a:spcBef>
                          <a:spcPts val="310"/>
                        </a:spcBef>
                      </a:pPr>
                      <a:r>
                        <a:rPr sz="2000" i="0" dirty="0">
                          <a:solidFill>
                            <a:schemeClr val="tx1"/>
                          </a:solidFill>
                          <a:latin typeface="Times New Roman" panose="02020603050405020304" pitchFamily="18" charset="0"/>
                          <a:cs typeface="Times New Roman" panose="02020603050405020304" pitchFamily="18" charset="0"/>
                        </a:rPr>
                        <a:t>PPE</a:t>
                      </a:r>
                      <a:r>
                        <a:rPr sz="2000" i="0" spc="-110" dirty="0">
                          <a:solidFill>
                            <a:schemeClr val="tx1"/>
                          </a:solidFill>
                          <a:latin typeface="Times New Roman" panose="02020603050405020304" pitchFamily="18" charset="0"/>
                          <a:cs typeface="Times New Roman" panose="02020603050405020304" pitchFamily="18" charset="0"/>
                        </a:rPr>
                        <a:t> </a:t>
                      </a:r>
                      <a:r>
                        <a:rPr sz="2000" i="0" dirty="0">
                          <a:solidFill>
                            <a:schemeClr val="tx1"/>
                          </a:solidFill>
                          <a:latin typeface="Times New Roman" panose="02020603050405020304" pitchFamily="18" charset="0"/>
                          <a:cs typeface="Times New Roman" panose="02020603050405020304" pitchFamily="18" charset="0"/>
                        </a:rPr>
                        <a:t>retir</a:t>
                      </a:r>
                      <a:r>
                        <a:rPr sz="2000" i="0" spc="-15" dirty="0">
                          <a:solidFill>
                            <a:schemeClr val="tx1"/>
                          </a:solidFill>
                          <a:latin typeface="Times New Roman" panose="02020603050405020304" pitchFamily="18" charset="0"/>
                          <a:cs typeface="Times New Roman" panose="02020603050405020304" pitchFamily="18" charset="0"/>
                        </a:rPr>
                        <a:t>e</a:t>
                      </a:r>
                      <a:r>
                        <a:rPr sz="2000" i="0" dirty="0">
                          <a:solidFill>
                            <a:schemeClr val="tx1"/>
                          </a:solidFill>
                          <a:latin typeface="Times New Roman" panose="02020603050405020304" pitchFamily="18" charset="0"/>
                          <a:cs typeface="Times New Roman" panose="02020603050405020304" pitchFamily="18" charset="0"/>
                        </a:rPr>
                        <a:t>d</a:t>
                      </a:r>
                      <a:r>
                        <a:rPr sz="2000" i="0" spc="-114" dirty="0">
                          <a:solidFill>
                            <a:schemeClr val="tx1"/>
                          </a:solidFill>
                          <a:latin typeface="Times New Roman" panose="02020603050405020304" pitchFamily="18" charset="0"/>
                          <a:cs typeface="Times New Roman" panose="02020603050405020304" pitchFamily="18" charset="0"/>
                        </a:rPr>
                        <a:t> </a:t>
                      </a:r>
                      <a:r>
                        <a:rPr sz="2000" i="0" spc="-5" dirty="0">
                          <a:solidFill>
                            <a:schemeClr val="tx1"/>
                          </a:solidFill>
                          <a:latin typeface="Times New Roman" panose="02020603050405020304" pitchFamily="18" charset="0"/>
                          <a:cs typeface="Times New Roman" panose="02020603050405020304" pitchFamily="18" charset="0"/>
                        </a:rPr>
                        <a:t>from  activ</a:t>
                      </a:r>
                      <a:r>
                        <a:rPr sz="2000" i="0" dirty="0">
                          <a:solidFill>
                            <a:schemeClr val="tx1"/>
                          </a:solidFill>
                          <a:latin typeface="Times New Roman" panose="02020603050405020304" pitchFamily="18" charset="0"/>
                          <a:cs typeface="Times New Roman" panose="02020603050405020304" pitchFamily="18" charset="0"/>
                        </a:rPr>
                        <a:t>e</a:t>
                      </a:r>
                      <a:r>
                        <a:rPr sz="2000" i="0" spc="-125" dirty="0">
                          <a:solidFill>
                            <a:schemeClr val="tx1"/>
                          </a:solidFill>
                          <a:latin typeface="Times New Roman" panose="02020603050405020304" pitchFamily="18" charset="0"/>
                          <a:cs typeface="Times New Roman" panose="02020603050405020304" pitchFamily="18" charset="0"/>
                        </a:rPr>
                        <a:t> </a:t>
                      </a:r>
                      <a:r>
                        <a:rPr sz="2000" i="0" spc="-5" dirty="0">
                          <a:solidFill>
                            <a:schemeClr val="tx1"/>
                          </a:solidFill>
                          <a:latin typeface="Times New Roman" panose="02020603050405020304" pitchFamily="18" charset="0"/>
                          <a:cs typeface="Times New Roman" panose="02020603050405020304" pitchFamily="18" charset="0"/>
                        </a:rPr>
                        <a:t>us</a:t>
                      </a:r>
                      <a:r>
                        <a:rPr sz="2000" i="0" dirty="0">
                          <a:solidFill>
                            <a:schemeClr val="tx1"/>
                          </a:solidFill>
                          <a:latin typeface="Times New Roman" panose="02020603050405020304" pitchFamily="18" charset="0"/>
                          <a:cs typeface="Times New Roman" panose="02020603050405020304" pitchFamily="18" charset="0"/>
                        </a:rPr>
                        <a:t>e</a:t>
                      </a:r>
                      <a:r>
                        <a:rPr sz="2000" i="0" spc="-110" dirty="0">
                          <a:solidFill>
                            <a:schemeClr val="tx1"/>
                          </a:solidFill>
                          <a:latin typeface="Times New Roman" panose="02020603050405020304" pitchFamily="18" charset="0"/>
                          <a:cs typeface="Times New Roman" panose="02020603050405020304" pitchFamily="18" charset="0"/>
                        </a:rPr>
                        <a:t> </a:t>
                      </a:r>
                      <a:r>
                        <a:rPr sz="2000" i="0" spc="-5" dirty="0">
                          <a:solidFill>
                            <a:schemeClr val="tx1"/>
                          </a:solidFill>
                          <a:latin typeface="Times New Roman" panose="02020603050405020304" pitchFamily="18" charset="0"/>
                          <a:cs typeface="Times New Roman" panose="02020603050405020304" pitchFamily="18" charset="0"/>
                        </a:rPr>
                        <a:t>a</a:t>
                      </a:r>
                      <a:r>
                        <a:rPr sz="2000" i="0" spc="-15" dirty="0">
                          <a:solidFill>
                            <a:schemeClr val="tx1"/>
                          </a:solidFill>
                          <a:latin typeface="Times New Roman" panose="02020603050405020304" pitchFamily="18" charset="0"/>
                          <a:cs typeface="Times New Roman" panose="02020603050405020304" pitchFamily="18" charset="0"/>
                        </a:rPr>
                        <a:t>n</a:t>
                      </a:r>
                      <a:r>
                        <a:rPr sz="2000" i="0" dirty="0">
                          <a:solidFill>
                            <a:schemeClr val="tx1"/>
                          </a:solidFill>
                          <a:latin typeface="Times New Roman" panose="02020603050405020304" pitchFamily="18" charset="0"/>
                          <a:cs typeface="Times New Roman" panose="02020603050405020304" pitchFamily="18" charset="0"/>
                        </a:rPr>
                        <a:t>d  </a:t>
                      </a:r>
                      <a:r>
                        <a:rPr sz="2000" i="0" spc="-5" dirty="0">
                          <a:solidFill>
                            <a:schemeClr val="tx1"/>
                          </a:solidFill>
                          <a:latin typeface="Times New Roman" panose="02020603050405020304" pitchFamily="18" charset="0"/>
                          <a:cs typeface="Times New Roman" panose="02020603050405020304" pitchFamily="18" charset="0"/>
                        </a:rPr>
                        <a:t>h</a:t>
                      </a:r>
                      <a:r>
                        <a:rPr sz="2000" i="0" spc="-15" dirty="0">
                          <a:solidFill>
                            <a:schemeClr val="tx1"/>
                          </a:solidFill>
                          <a:latin typeface="Times New Roman" panose="02020603050405020304" pitchFamily="18" charset="0"/>
                          <a:cs typeface="Times New Roman" panose="02020603050405020304" pitchFamily="18" charset="0"/>
                        </a:rPr>
                        <a:t>e</a:t>
                      </a:r>
                      <a:r>
                        <a:rPr sz="2000" i="0" spc="-5" dirty="0">
                          <a:solidFill>
                            <a:schemeClr val="tx1"/>
                          </a:solidFill>
                          <a:latin typeface="Times New Roman" panose="02020603050405020304" pitchFamily="18" charset="0"/>
                          <a:cs typeface="Times New Roman" panose="02020603050405020304" pitchFamily="18" charset="0"/>
                        </a:rPr>
                        <a:t>l</a:t>
                      </a:r>
                      <a:r>
                        <a:rPr sz="2000" i="0" dirty="0">
                          <a:solidFill>
                            <a:schemeClr val="tx1"/>
                          </a:solidFill>
                          <a:latin typeface="Times New Roman" panose="02020603050405020304" pitchFamily="18" charset="0"/>
                          <a:cs typeface="Times New Roman" panose="02020603050405020304" pitchFamily="18" charset="0"/>
                        </a:rPr>
                        <a:t>d</a:t>
                      </a:r>
                      <a:r>
                        <a:rPr sz="2000" i="0" spc="-110" dirty="0">
                          <a:solidFill>
                            <a:schemeClr val="tx1"/>
                          </a:solidFill>
                          <a:latin typeface="Times New Roman" panose="02020603050405020304" pitchFamily="18" charset="0"/>
                          <a:cs typeface="Times New Roman" panose="02020603050405020304" pitchFamily="18" charset="0"/>
                        </a:rPr>
                        <a:t> </a:t>
                      </a:r>
                      <a:r>
                        <a:rPr sz="2000" i="0" spc="-5" dirty="0">
                          <a:solidFill>
                            <a:schemeClr val="tx1"/>
                          </a:solidFill>
                          <a:latin typeface="Times New Roman" panose="02020603050405020304" pitchFamily="18" charset="0"/>
                          <a:cs typeface="Times New Roman" panose="02020603050405020304" pitchFamily="18" charset="0"/>
                        </a:rPr>
                        <a:t>fo</a:t>
                      </a:r>
                      <a:r>
                        <a:rPr sz="2000" i="0" dirty="0">
                          <a:solidFill>
                            <a:schemeClr val="tx1"/>
                          </a:solidFill>
                          <a:latin typeface="Times New Roman" panose="02020603050405020304" pitchFamily="18" charset="0"/>
                          <a:cs typeface="Times New Roman" panose="02020603050405020304" pitchFamily="18" charset="0"/>
                        </a:rPr>
                        <a:t>r</a:t>
                      </a:r>
                      <a:r>
                        <a:rPr sz="2000" i="0" spc="-114" dirty="0">
                          <a:solidFill>
                            <a:schemeClr val="tx1"/>
                          </a:solidFill>
                          <a:latin typeface="Times New Roman" panose="02020603050405020304" pitchFamily="18" charset="0"/>
                          <a:cs typeface="Times New Roman" panose="02020603050405020304" pitchFamily="18" charset="0"/>
                        </a:rPr>
                        <a:t> </a:t>
                      </a:r>
                      <a:r>
                        <a:rPr sz="2000" i="0" spc="-5" dirty="0">
                          <a:solidFill>
                            <a:schemeClr val="tx1"/>
                          </a:solidFill>
                          <a:latin typeface="Times New Roman" panose="02020603050405020304" pitchFamily="18" charset="0"/>
                          <a:cs typeface="Times New Roman" panose="02020603050405020304" pitchFamily="18" charset="0"/>
                        </a:rPr>
                        <a:t>d</a:t>
                      </a:r>
                      <a:r>
                        <a:rPr sz="2000" i="0" spc="-10" dirty="0">
                          <a:solidFill>
                            <a:schemeClr val="tx1"/>
                          </a:solidFill>
                          <a:latin typeface="Times New Roman" panose="02020603050405020304" pitchFamily="18" charset="0"/>
                          <a:cs typeface="Times New Roman" panose="02020603050405020304" pitchFamily="18" charset="0"/>
                        </a:rPr>
                        <a:t>i</a:t>
                      </a:r>
                      <a:r>
                        <a:rPr sz="2000" i="0" spc="-5" dirty="0">
                          <a:solidFill>
                            <a:schemeClr val="tx1"/>
                          </a:solidFill>
                          <a:latin typeface="Times New Roman" panose="02020603050405020304" pitchFamily="18" charset="0"/>
                          <a:cs typeface="Times New Roman" panose="02020603050405020304" pitchFamily="18" charset="0"/>
                        </a:rPr>
                        <a:t>sp</a:t>
                      </a:r>
                      <a:r>
                        <a:rPr sz="2000" i="0" spc="-15" dirty="0">
                          <a:solidFill>
                            <a:schemeClr val="tx1"/>
                          </a:solidFill>
                          <a:latin typeface="Times New Roman" panose="02020603050405020304" pitchFamily="18" charset="0"/>
                          <a:cs typeface="Times New Roman" panose="02020603050405020304" pitchFamily="18" charset="0"/>
                        </a:rPr>
                        <a:t>o</a:t>
                      </a:r>
                      <a:r>
                        <a:rPr sz="2000" i="0" spc="-5" dirty="0">
                          <a:solidFill>
                            <a:schemeClr val="tx1"/>
                          </a:solidFill>
                          <a:latin typeface="Times New Roman" panose="02020603050405020304" pitchFamily="18" charset="0"/>
                          <a:cs typeface="Times New Roman" panose="02020603050405020304" pitchFamily="18" charset="0"/>
                        </a:rPr>
                        <a:t>sal</a:t>
                      </a:r>
                      <a:endParaRPr sz="2000" i="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marR="443230" lvl="0" indent="0" algn="l" defTabSz="914400" rtl="0" eaLnBrk="1" fontAlgn="auto" latinLnBrk="0" hangingPunct="1">
                        <a:lnSpc>
                          <a:spcPts val="2210"/>
                        </a:lnSpc>
                        <a:spcBef>
                          <a:spcPts val="305"/>
                        </a:spcBef>
                        <a:spcAft>
                          <a:spcPts val="0"/>
                        </a:spcAft>
                        <a:buClr>
                          <a:srgbClr val="000000"/>
                        </a:buClr>
                        <a:buSzTx/>
                        <a:buFont typeface="Arial"/>
                        <a:buNone/>
                        <a:tabLst/>
                        <a:defRPr/>
                      </a:pPr>
                      <a:r>
                        <a:rPr lang="en-US" sz="2000" i="0" dirty="0">
                          <a:solidFill>
                            <a:schemeClr val="tx1"/>
                          </a:solidFill>
                          <a:latin typeface="Times New Roman" panose="02020603050405020304" pitchFamily="18" charset="0"/>
                          <a:cs typeface="Times New Roman" panose="02020603050405020304" pitchFamily="18" charset="0"/>
                        </a:rPr>
                        <a:t>Land  Building</a:t>
                      </a: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0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0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0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0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0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370840">
                <a:tc>
                  <a:txBody>
                    <a:bodyPr/>
                    <a:lstStyle/>
                    <a:p>
                      <a:pPr marL="91440">
                        <a:lnSpc>
                          <a:spcPts val="2515"/>
                        </a:lnSpc>
                      </a:pPr>
                      <a:r>
                        <a:rPr lang="en-US" sz="2000" i="0" dirty="0">
                          <a:solidFill>
                            <a:schemeClr val="tx1"/>
                          </a:solidFill>
                          <a:latin typeface="Times New Roman" panose="02020603050405020304" pitchFamily="18" charset="0"/>
                          <a:cs typeface="Times New Roman" panose="02020603050405020304" pitchFamily="18" charset="0"/>
                        </a:rPr>
                        <a:t>Others</a:t>
                      </a:r>
                      <a:endParaRPr sz="20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0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0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0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0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0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0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7202565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TextBox 2">
            <a:extLst>
              <a:ext uri="{FF2B5EF4-FFF2-40B4-BE49-F238E27FC236}">
                <a16:creationId xmlns:a16="http://schemas.microsoft.com/office/drawing/2014/main" id="{C24680EE-C2E9-4B77-BE9E-DB58CDA64DC7}"/>
              </a:ext>
            </a:extLst>
          </p:cNvPr>
          <p:cNvSpPr txBox="1"/>
          <p:nvPr/>
        </p:nvSpPr>
        <p:spPr>
          <a:xfrm>
            <a:off x="998807" y="519147"/>
            <a:ext cx="10560148" cy="553998"/>
          </a:xfrm>
          <a:prstGeom prst="rect">
            <a:avLst/>
          </a:prstGeom>
          <a:noFill/>
        </p:spPr>
        <p:txBody>
          <a:bodyPr wrap="square">
            <a:spAutoFit/>
          </a:bodyPr>
          <a:lstStyle/>
          <a:p>
            <a:r>
              <a:rPr lang="en-US" sz="3000" b="1" u="sng" dirty="0">
                <a:latin typeface="Times New Roman" panose="02020603050405020304" pitchFamily="18" charset="0"/>
                <a:cs typeface="Times New Roman" panose="02020603050405020304" pitchFamily="18" charset="0"/>
              </a:rPr>
              <a:t>Remarks</a:t>
            </a:r>
          </a:p>
        </p:txBody>
      </p:sp>
      <p:sp>
        <p:nvSpPr>
          <p:cNvPr id="7" name="TextBox 6">
            <a:extLst>
              <a:ext uri="{FF2B5EF4-FFF2-40B4-BE49-F238E27FC236}">
                <a16:creationId xmlns:a16="http://schemas.microsoft.com/office/drawing/2014/main" id="{4BE30CE5-974F-4748-B786-DB73D721F3CA}"/>
              </a:ext>
            </a:extLst>
          </p:cNvPr>
          <p:cNvSpPr txBox="1"/>
          <p:nvPr/>
        </p:nvSpPr>
        <p:spPr>
          <a:xfrm>
            <a:off x="998807" y="1781985"/>
            <a:ext cx="10785232" cy="3939540"/>
          </a:xfrm>
          <a:prstGeom prst="rect">
            <a:avLst/>
          </a:prstGeom>
          <a:noFill/>
        </p:spPr>
        <p:txBody>
          <a:bodyPr wrap="square">
            <a:spAutoFit/>
          </a:bodyPr>
          <a:lstStyle/>
          <a:p>
            <a:pPr algn="just"/>
            <a:r>
              <a:rPr lang="en-US" sz="2500" b="0" i="0" u="none" strike="noStrike" baseline="0" dirty="0">
                <a:latin typeface="Times New Roman" panose="02020603050405020304" pitchFamily="18" charset="0"/>
                <a:cs typeface="Times New Roman" panose="02020603050405020304" pitchFamily="18" charset="0"/>
              </a:rPr>
              <a:t>The Act does not define ‘title deeds’. In general, title deeds mean a</a:t>
            </a:r>
          </a:p>
          <a:p>
            <a:pPr algn="just"/>
            <a:r>
              <a:rPr lang="en-US" sz="2500" b="0" i="0" u="none" strike="noStrike" baseline="0" dirty="0">
                <a:latin typeface="Times New Roman" panose="02020603050405020304" pitchFamily="18" charset="0"/>
                <a:cs typeface="Times New Roman" panose="02020603050405020304" pitchFamily="18" charset="0"/>
              </a:rPr>
              <a:t>legal deed or document constituting evidence of a right (eg. registered sale</a:t>
            </a:r>
          </a:p>
          <a:p>
            <a:pPr algn="just"/>
            <a:r>
              <a:rPr lang="en-US" sz="2500" b="0" i="0" u="none" strike="noStrike" baseline="0" dirty="0">
                <a:latin typeface="Times New Roman" panose="02020603050405020304" pitchFamily="18" charset="0"/>
                <a:cs typeface="Times New Roman" panose="02020603050405020304" pitchFamily="18" charset="0"/>
              </a:rPr>
              <a:t>deed, transfer deed, conveyance deed of land), especially to the legal</a:t>
            </a:r>
          </a:p>
          <a:p>
            <a:pPr algn="just"/>
            <a:r>
              <a:rPr lang="en-US" sz="2500" b="0" i="0" u="none" strike="noStrike" baseline="0" dirty="0">
                <a:latin typeface="Times New Roman" panose="02020603050405020304" pitchFamily="18" charset="0"/>
                <a:cs typeface="Times New Roman" panose="02020603050405020304" pitchFamily="18" charset="0"/>
              </a:rPr>
              <a:t>ownership of the immovable property</a:t>
            </a:r>
          </a:p>
          <a:p>
            <a:pPr algn="just"/>
            <a:endParaRPr lang="en-US" sz="2500" b="0" i="0" u="none" strike="noStrike" baseline="0" dirty="0">
              <a:latin typeface="Times New Roman" panose="02020603050405020304" pitchFamily="18" charset="0"/>
              <a:cs typeface="Times New Roman" panose="02020603050405020304" pitchFamily="18" charset="0"/>
            </a:endParaRPr>
          </a:p>
          <a:p>
            <a:pPr algn="just"/>
            <a:r>
              <a:rPr lang="en-US" sz="2500" dirty="0">
                <a:latin typeface="Times New Roman" panose="02020603050405020304" pitchFamily="18" charset="0"/>
                <a:cs typeface="Times New Roman" panose="02020603050405020304" pitchFamily="18" charset="0"/>
              </a:rPr>
              <a:t>In case of leased assets, title deeds would imply the lease agreements and related documents. Where the Company is the lessee of an immovable property and the lease agreements are not duly executed in favour of the</a:t>
            </a:r>
          </a:p>
          <a:p>
            <a:pPr algn="just"/>
            <a:r>
              <a:rPr lang="en-US" sz="2500" dirty="0">
                <a:latin typeface="Times New Roman" panose="02020603050405020304" pitchFamily="18" charset="0"/>
                <a:cs typeface="Times New Roman" panose="02020603050405020304" pitchFamily="18" charset="0"/>
              </a:rPr>
              <a:t>lessee then appropriate disclosure has to be provided for such immovable</a:t>
            </a:r>
          </a:p>
          <a:p>
            <a:pPr algn="just"/>
            <a:r>
              <a:rPr lang="en-IN" sz="2500" dirty="0">
                <a:latin typeface="Times New Roman" panose="02020603050405020304" pitchFamily="18" charset="0"/>
                <a:cs typeface="Times New Roman" panose="02020603050405020304" pitchFamily="18" charset="0"/>
              </a:rPr>
              <a:t>properties.</a:t>
            </a:r>
            <a:endParaRPr lang="en-US" sz="25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54413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TextBox 2">
            <a:extLst>
              <a:ext uri="{FF2B5EF4-FFF2-40B4-BE49-F238E27FC236}">
                <a16:creationId xmlns:a16="http://schemas.microsoft.com/office/drawing/2014/main" id="{C24680EE-C2E9-4B77-BE9E-DB58CDA64DC7}"/>
              </a:ext>
            </a:extLst>
          </p:cNvPr>
          <p:cNvSpPr txBox="1"/>
          <p:nvPr/>
        </p:nvSpPr>
        <p:spPr>
          <a:xfrm>
            <a:off x="998807" y="519147"/>
            <a:ext cx="10560148" cy="553998"/>
          </a:xfrm>
          <a:prstGeom prst="rect">
            <a:avLst/>
          </a:prstGeom>
          <a:noFill/>
        </p:spPr>
        <p:txBody>
          <a:bodyPr wrap="square">
            <a:spAutoFit/>
          </a:bodyPr>
          <a:lstStyle/>
          <a:p>
            <a:r>
              <a:rPr lang="en-US" sz="3000" b="1" u="sng" dirty="0">
                <a:latin typeface="Times New Roman" panose="02020603050405020304" pitchFamily="18" charset="0"/>
                <a:cs typeface="Times New Roman" panose="02020603050405020304" pitchFamily="18" charset="0"/>
              </a:rPr>
              <a:t>Remarks</a:t>
            </a:r>
          </a:p>
        </p:txBody>
      </p:sp>
      <p:sp>
        <p:nvSpPr>
          <p:cNvPr id="7" name="TextBox 6">
            <a:extLst>
              <a:ext uri="{FF2B5EF4-FFF2-40B4-BE49-F238E27FC236}">
                <a16:creationId xmlns:a16="http://schemas.microsoft.com/office/drawing/2014/main" id="{4BE30CE5-974F-4748-B786-DB73D721F3CA}"/>
              </a:ext>
            </a:extLst>
          </p:cNvPr>
          <p:cNvSpPr txBox="1"/>
          <p:nvPr/>
        </p:nvSpPr>
        <p:spPr>
          <a:xfrm>
            <a:off x="707010" y="1073145"/>
            <a:ext cx="11077029" cy="5524589"/>
          </a:xfrm>
          <a:prstGeom prst="rect">
            <a:avLst/>
          </a:prstGeom>
          <a:noFill/>
        </p:spPr>
        <p:txBody>
          <a:bodyPr wrap="square">
            <a:spAutoFit/>
          </a:bodyPr>
          <a:lstStyle/>
          <a:p>
            <a:pPr algn="just"/>
            <a:r>
              <a:rPr lang="en-US" sz="2500" b="1" u="sng" dirty="0">
                <a:latin typeface="Times New Roman" panose="02020603050405020304" pitchFamily="18" charset="0"/>
                <a:cs typeface="Times New Roman" panose="02020603050405020304" pitchFamily="18" charset="0"/>
              </a:rPr>
              <a:t>Relative Party as per the Companies Act 2013:-</a:t>
            </a:r>
          </a:p>
          <a:p>
            <a:pPr algn="just"/>
            <a:endParaRPr lang="en-US" sz="2000" dirty="0"/>
          </a:p>
          <a:p>
            <a:pPr algn="just"/>
            <a:r>
              <a:rPr lang="en-US" sz="2400" dirty="0">
                <a:latin typeface="Times New Roman" panose="02020603050405020304" pitchFamily="18" charset="0"/>
                <a:cs typeface="Times New Roman" panose="02020603050405020304" pitchFamily="18" charset="0"/>
              </a:rPr>
              <a:t>Relative‘‘, with reference to any person, means any one who is related to another, if— </a:t>
            </a:r>
          </a:p>
          <a:p>
            <a:pPr marL="514350" indent="-514350" algn="just">
              <a:buAutoNum type="romanLcParenBoth"/>
            </a:pPr>
            <a:r>
              <a:rPr lang="en-US" sz="2400" dirty="0">
                <a:latin typeface="Times New Roman" panose="02020603050405020304" pitchFamily="18" charset="0"/>
                <a:cs typeface="Times New Roman" panose="02020603050405020304" pitchFamily="18" charset="0"/>
              </a:rPr>
              <a:t>they are members of a Hindu Undivided Family; </a:t>
            </a:r>
          </a:p>
          <a:p>
            <a:pPr marL="514350" indent="-514350" algn="just">
              <a:buAutoNum type="romanLcParenBoth"/>
            </a:pPr>
            <a:r>
              <a:rPr lang="en-US" sz="2400" dirty="0">
                <a:latin typeface="Times New Roman" panose="02020603050405020304" pitchFamily="18" charset="0"/>
                <a:cs typeface="Times New Roman" panose="02020603050405020304" pitchFamily="18" charset="0"/>
              </a:rPr>
              <a:t>they are husband and wife; or </a:t>
            </a:r>
          </a:p>
          <a:p>
            <a:pPr marL="514350" indent="-514350" algn="just">
              <a:buAutoNum type="romanLcParenBoth"/>
            </a:pPr>
            <a:r>
              <a:rPr lang="en-US" sz="2400" dirty="0">
                <a:latin typeface="Times New Roman" panose="02020603050405020304" pitchFamily="18" charset="0"/>
                <a:cs typeface="Times New Roman" panose="02020603050405020304" pitchFamily="18" charset="0"/>
              </a:rPr>
              <a:t>one person is related to the other in such manner as may be prescribed;</a:t>
            </a:r>
            <a:endParaRPr lang="en-US" sz="2400" b="1" u="sng" dirty="0">
              <a:latin typeface="Times New Roman" panose="02020603050405020304" pitchFamily="18" charset="0"/>
              <a:cs typeface="Times New Roman" panose="02020603050405020304" pitchFamily="18" charset="0"/>
            </a:endParaRPr>
          </a:p>
          <a:p>
            <a:pPr algn="just"/>
            <a:endParaRPr lang="en-US" sz="2000" dirty="0">
              <a:latin typeface="Times New Roman" panose="02020603050405020304" pitchFamily="18" charset="0"/>
              <a:cs typeface="Times New Roman" panose="02020603050405020304" pitchFamily="18" charset="0"/>
            </a:endParaRPr>
          </a:p>
          <a:p>
            <a:pPr marL="457200" indent="-457200" algn="just">
              <a:buAutoNum type="arabicParenBoth"/>
            </a:pPr>
            <a:r>
              <a:rPr lang="en-US" sz="2400" dirty="0">
                <a:latin typeface="Times New Roman" panose="02020603050405020304" pitchFamily="18" charset="0"/>
                <a:cs typeface="Times New Roman" panose="02020603050405020304" pitchFamily="18" charset="0"/>
              </a:rPr>
              <a:t>Father: Provided that the term “Father” includes step-father. </a:t>
            </a:r>
          </a:p>
          <a:p>
            <a:pPr marL="457200" indent="-457200" algn="just">
              <a:buAutoNum type="arabicParenBoth"/>
            </a:pPr>
            <a:r>
              <a:rPr lang="en-US" sz="2400" dirty="0">
                <a:latin typeface="Times New Roman" panose="02020603050405020304" pitchFamily="18" charset="0"/>
                <a:cs typeface="Times New Roman" panose="02020603050405020304" pitchFamily="18" charset="0"/>
              </a:rPr>
              <a:t>Mother: Provided that the term “Mother” includes the step-mother. </a:t>
            </a:r>
          </a:p>
          <a:p>
            <a:pPr marL="457200" indent="-457200" algn="just">
              <a:buAutoNum type="arabicParenBoth"/>
            </a:pPr>
            <a:r>
              <a:rPr lang="en-US" sz="2400" dirty="0">
                <a:latin typeface="Times New Roman" panose="02020603050405020304" pitchFamily="18" charset="0"/>
                <a:cs typeface="Times New Roman" panose="02020603050405020304" pitchFamily="18" charset="0"/>
              </a:rPr>
              <a:t>Son: Provided that the term “Son” includes the step-son. </a:t>
            </a:r>
          </a:p>
          <a:p>
            <a:pPr marL="457200" indent="-457200" algn="just">
              <a:buAutoNum type="arabicParenBoth"/>
            </a:pPr>
            <a:r>
              <a:rPr lang="en-US" sz="2400" dirty="0">
                <a:latin typeface="Times New Roman" panose="02020603050405020304" pitchFamily="18" charset="0"/>
                <a:cs typeface="Times New Roman" panose="02020603050405020304" pitchFamily="18" charset="0"/>
              </a:rPr>
              <a:t>Son’s wife. </a:t>
            </a:r>
          </a:p>
          <a:p>
            <a:pPr marL="457200" indent="-457200" algn="just">
              <a:buAutoNum type="arabicParenBoth"/>
            </a:pPr>
            <a:r>
              <a:rPr lang="en-US" sz="2400" dirty="0">
                <a:latin typeface="Times New Roman" panose="02020603050405020304" pitchFamily="18" charset="0"/>
                <a:cs typeface="Times New Roman" panose="02020603050405020304" pitchFamily="18" charset="0"/>
              </a:rPr>
              <a:t>Daughter. </a:t>
            </a:r>
          </a:p>
          <a:p>
            <a:pPr marL="457200" indent="-457200" algn="just">
              <a:buAutoNum type="arabicParenBoth"/>
            </a:pPr>
            <a:r>
              <a:rPr lang="en-US" sz="2400" dirty="0">
                <a:latin typeface="Times New Roman" panose="02020603050405020304" pitchFamily="18" charset="0"/>
                <a:cs typeface="Times New Roman" panose="02020603050405020304" pitchFamily="18" charset="0"/>
              </a:rPr>
              <a:t>Daughter’s husband. </a:t>
            </a:r>
          </a:p>
          <a:p>
            <a:pPr marL="457200" indent="-457200" algn="just">
              <a:buAutoNum type="arabicParenBoth"/>
            </a:pPr>
            <a:r>
              <a:rPr lang="en-US" sz="2400" dirty="0">
                <a:latin typeface="Times New Roman" panose="02020603050405020304" pitchFamily="18" charset="0"/>
                <a:cs typeface="Times New Roman" panose="02020603050405020304" pitchFamily="18" charset="0"/>
              </a:rPr>
              <a:t>Brother: Provided that the term “Brother” includes the step-brother; </a:t>
            </a:r>
          </a:p>
          <a:p>
            <a:pPr marL="457200" indent="-457200" algn="just">
              <a:buAutoNum type="arabicParenBoth"/>
            </a:pPr>
            <a:r>
              <a:rPr lang="en-US" sz="2400" dirty="0">
                <a:latin typeface="Times New Roman" panose="02020603050405020304" pitchFamily="18" charset="0"/>
                <a:cs typeface="Times New Roman" panose="02020603050405020304" pitchFamily="18" charset="0"/>
              </a:rPr>
              <a:t>Sister: Provided that the term “Sister” includes the step-sister</a:t>
            </a:r>
          </a:p>
        </p:txBody>
      </p:sp>
    </p:spTree>
    <p:extLst>
      <p:ext uri="{BB962C8B-B14F-4D97-AF65-F5344CB8AC3E}">
        <p14:creationId xmlns:p14="http://schemas.microsoft.com/office/powerpoint/2010/main" val="25922418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TextBox 2">
            <a:extLst>
              <a:ext uri="{FF2B5EF4-FFF2-40B4-BE49-F238E27FC236}">
                <a16:creationId xmlns:a16="http://schemas.microsoft.com/office/drawing/2014/main" id="{C24680EE-C2E9-4B77-BE9E-DB58CDA64DC7}"/>
              </a:ext>
            </a:extLst>
          </p:cNvPr>
          <p:cNvSpPr txBox="1"/>
          <p:nvPr/>
        </p:nvSpPr>
        <p:spPr>
          <a:xfrm>
            <a:off x="998807" y="519147"/>
            <a:ext cx="10560148" cy="1015663"/>
          </a:xfrm>
          <a:prstGeom prst="rect">
            <a:avLst/>
          </a:prstGeom>
          <a:noFill/>
        </p:spPr>
        <p:txBody>
          <a:bodyPr wrap="square">
            <a:spAutoFit/>
          </a:bodyPr>
          <a:lstStyle/>
          <a:p>
            <a:r>
              <a:rPr lang="en-US" sz="3000" b="1" u="sng" dirty="0">
                <a:latin typeface="Times New Roman" panose="02020603050405020304" pitchFamily="18" charset="0"/>
                <a:cs typeface="Times New Roman" panose="02020603050405020304" pitchFamily="18" charset="0"/>
              </a:rPr>
              <a:t>Whether the fair valuation and/ or revaluation is based on the  valuation by a registered valuer – Para 6(L)(ii) to (iv)</a:t>
            </a:r>
          </a:p>
        </p:txBody>
      </p:sp>
      <p:sp>
        <p:nvSpPr>
          <p:cNvPr id="7" name="TextBox 6">
            <a:extLst>
              <a:ext uri="{FF2B5EF4-FFF2-40B4-BE49-F238E27FC236}">
                <a16:creationId xmlns:a16="http://schemas.microsoft.com/office/drawing/2014/main" id="{4BE30CE5-974F-4748-B786-DB73D721F3CA}"/>
              </a:ext>
            </a:extLst>
          </p:cNvPr>
          <p:cNvSpPr txBox="1"/>
          <p:nvPr/>
        </p:nvSpPr>
        <p:spPr>
          <a:xfrm>
            <a:off x="998807" y="1781985"/>
            <a:ext cx="10785232" cy="3816429"/>
          </a:xfrm>
          <a:prstGeom prst="rect">
            <a:avLst/>
          </a:prstGeom>
          <a:noFill/>
        </p:spPr>
        <p:txBody>
          <a:bodyPr wrap="square">
            <a:spAutoFit/>
          </a:bodyPr>
          <a:lstStyle/>
          <a:p>
            <a:pPr marL="285750" indent="-28575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The Company shall disclose as to whether the fair value of investment property (as  measured for disclosure purposes in the financial statements) is based on the valuation  by a registered valuer as defined under rule 2 of Companies (Registered Valuers and  Valuation) Rules, 2017 – Clause (ii)</a:t>
            </a:r>
          </a:p>
          <a:p>
            <a:pPr marL="285750" indent="-28575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Where the Company has revalued its Property, Plant and Equipment (including Right-  of-Use Assets), the company shall disclose as to whether the revaluation is based on  the valuation by a registered valuer as defined under rule 2 of Companies (Registered  Valuers and Valuation) Rules, 2017 – Clause (iii)</a:t>
            </a:r>
          </a:p>
          <a:p>
            <a:pPr marL="285750" indent="-28575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Where the company has revalued its intangible assets, the company shall disclose as  to whether the revaluation is based on the valuation by a registered valuer as defined  under rule 2 of Companies (Registered Valuers and Valuation) Rules, 2017 – Clause  (iv)</a:t>
            </a:r>
          </a:p>
        </p:txBody>
      </p:sp>
    </p:spTree>
    <p:extLst>
      <p:ext uri="{BB962C8B-B14F-4D97-AF65-F5344CB8AC3E}">
        <p14:creationId xmlns:p14="http://schemas.microsoft.com/office/powerpoint/2010/main" val="2789424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TextBox 2">
            <a:extLst>
              <a:ext uri="{FF2B5EF4-FFF2-40B4-BE49-F238E27FC236}">
                <a16:creationId xmlns:a16="http://schemas.microsoft.com/office/drawing/2014/main" id="{E6263217-EFFE-45DF-AEA8-5561513AB06C}"/>
              </a:ext>
            </a:extLst>
          </p:cNvPr>
          <p:cNvSpPr txBox="1"/>
          <p:nvPr/>
        </p:nvSpPr>
        <p:spPr>
          <a:xfrm>
            <a:off x="1113205" y="267286"/>
            <a:ext cx="10514964" cy="1169551"/>
          </a:xfrm>
          <a:prstGeom prst="rect">
            <a:avLst/>
          </a:prstGeom>
          <a:noFill/>
        </p:spPr>
        <p:txBody>
          <a:bodyPr wrap="square">
            <a:spAutoFit/>
          </a:bodyPr>
          <a:lstStyle/>
          <a:p>
            <a:r>
              <a:rPr lang="en-US" sz="3500" b="1" u="sng" dirty="0">
                <a:latin typeface="Times New Roman" panose="02020603050405020304" pitchFamily="18" charset="0"/>
                <a:cs typeface="Times New Roman" panose="02020603050405020304" pitchFamily="18" charset="0"/>
              </a:rPr>
              <a:t>Loans or Advances granted to promoters, directors, KMPs and the  related parties – Para 6(L)(iv)</a:t>
            </a:r>
          </a:p>
        </p:txBody>
      </p:sp>
      <p:graphicFrame>
        <p:nvGraphicFramePr>
          <p:cNvPr id="4" name="object 3">
            <a:extLst>
              <a:ext uri="{FF2B5EF4-FFF2-40B4-BE49-F238E27FC236}">
                <a16:creationId xmlns:a16="http://schemas.microsoft.com/office/drawing/2014/main" id="{47D2056D-CFBB-4685-8634-D55C0F107964}"/>
              </a:ext>
            </a:extLst>
          </p:cNvPr>
          <p:cNvGraphicFramePr>
            <a:graphicFrameLocks noGrp="1"/>
          </p:cNvGraphicFramePr>
          <p:nvPr/>
        </p:nvGraphicFramePr>
        <p:xfrm>
          <a:off x="1113205" y="1593515"/>
          <a:ext cx="10514964" cy="4544679"/>
        </p:xfrm>
        <a:graphic>
          <a:graphicData uri="http://schemas.openxmlformats.org/drawingml/2006/table">
            <a:tbl>
              <a:tblPr firstRow="1" bandRow="1">
                <a:tableStyleId>{2D5ABB26-0587-4C30-8999-92F81FD0307C}</a:tableStyleId>
              </a:tblPr>
              <a:tblGrid>
                <a:gridCol w="2569845">
                  <a:extLst>
                    <a:ext uri="{9D8B030D-6E8A-4147-A177-3AD203B41FA5}">
                      <a16:colId xmlns:a16="http://schemas.microsoft.com/office/drawing/2014/main" val="20000"/>
                    </a:ext>
                  </a:extLst>
                </a:gridCol>
                <a:gridCol w="3934459">
                  <a:extLst>
                    <a:ext uri="{9D8B030D-6E8A-4147-A177-3AD203B41FA5}">
                      <a16:colId xmlns:a16="http://schemas.microsoft.com/office/drawing/2014/main" val="20001"/>
                    </a:ext>
                  </a:extLst>
                </a:gridCol>
                <a:gridCol w="4010660">
                  <a:extLst>
                    <a:ext uri="{9D8B030D-6E8A-4147-A177-3AD203B41FA5}">
                      <a16:colId xmlns:a16="http://schemas.microsoft.com/office/drawing/2014/main" val="20002"/>
                    </a:ext>
                  </a:extLst>
                </a:gridCol>
              </a:tblGrid>
              <a:tr h="1767839">
                <a:tc gridSpan="3">
                  <a:txBody>
                    <a:bodyPr/>
                    <a:lstStyle/>
                    <a:p>
                      <a:pPr marL="91440" marR="82550" algn="just">
                        <a:lnSpc>
                          <a:spcPct val="100000"/>
                        </a:lnSpc>
                        <a:spcBef>
                          <a:spcPts val="310"/>
                        </a:spcBef>
                      </a:pPr>
                      <a:r>
                        <a:rPr lang="en-US" sz="2200" i="0" dirty="0">
                          <a:solidFill>
                            <a:schemeClr val="tx1"/>
                          </a:solidFill>
                          <a:latin typeface="Times New Roman" panose="02020603050405020304" pitchFamily="18" charset="0"/>
                          <a:cs typeface="Times New Roman" panose="02020603050405020304" pitchFamily="18" charset="0"/>
                        </a:rPr>
                        <a:t>Following disclosures shall be made where Loans or Advances in the nature of loans are granted to  promoters, directors, KMPs and the related parties (as defined under Companies Act, 2013,) either  severally or jointly with any other person, that are:</a:t>
                      </a:r>
                    </a:p>
                    <a:p>
                      <a:pPr marL="434340" marR="82550" indent="-342900" algn="just">
                        <a:lnSpc>
                          <a:spcPct val="100000"/>
                        </a:lnSpc>
                        <a:spcBef>
                          <a:spcPts val="310"/>
                        </a:spcBef>
                        <a:buFont typeface="Arial" panose="020B0604020202020204" pitchFamily="34" charset="0"/>
                        <a:buChar char="•"/>
                      </a:pPr>
                      <a:r>
                        <a:rPr lang="en-US" sz="2200" i="0" dirty="0">
                          <a:solidFill>
                            <a:schemeClr val="tx1"/>
                          </a:solidFill>
                          <a:latin typeface="Times New Roman" panose="02020603050405020304" pitchFamily="18" charset="0"/>
                          <a:cs typeface="Times New Roman" panose="02020603050405020304" pitchFamily="18" charset="0"/>
                        </a:rPr>
                        <a:t>repayable on demand; or</a:t>
                      </a:r>
                    </a:p>
                    <a:p>
                      <a:pPr marL="434340" marR="82550" indent="-342900" algn="just">
                        <a:lnSpc>
                          <a:spcPct val="100000"/>
                        </a:lnSpc>
                        <a:spcBef>
                          <a:spcPts val="310"/>
                        </a:spcBef>
                        <a:buFont typeface="Arial" panose="020B0604020202020204" pitchFamily="34" charset="0"/>
                        <a:buChar char="•"/>
                      </a:pPr>
                      <a:r>
                        <a:rPr lang="en-US" sz="2200" i="0" dirty="0">
                          <a:solidFill>
                            <a:schemeClr val="tx1"/>
                          </a:solidFill>
                          <a:latin typeface="Times New Roman" panose="02020603050405020304" pitchFamily="18" charset="0"/>
                          <a:cs typeface="Times New Roman" panose="02020603050405020304" pitchFamily="18" charset="0"/>
                        </a:rPr>
                        <a:t>without specifying any terms or period of repayment</a:t>
                      </a: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762000">
                <a:tc>
                  <a:txBody>
                    <a:bodyPr/>
                    <a:lstStyle/>
                    <a:p>
                      <a:pPr marL="416559">
                        <a:lnSpc>
                          <a:spcPct val="100000"/>
                        </a:lnSpc>
                        <a:spcBef>
                          <a:spcPts val="315"/>
                        </a:spcBef>
                      </a:pPr>
                      <a:r>
                        <a:rPr sz="2200" i="0" spc="-120" dirty="0">
                          <a:solidFill>
                            <a:schemeClr val="tx1"/>
                          </a:solidFill>
                          <a:latin typeface="Times New Roman" panose="02020603050405020304" pitchFamily="18" charset="0"/>
                          <a:cs typeface="Times New Roman" panose="02020603050405020304" pitchFamily="18" charset="0"/>
                        </a:rPr>
                        <a:t>T</a:t>
                      </a:r>
                      <a:r>
                        <a:rPr sz="2200" i="0" spc="-5" dirty="0">
                          <a:solidFill>
                            <a:schemeClr val="tx1"/>
                          </a:solidFill>
                          <a:latin typeface="Times New Roman" panose="02020603050405020304" pitchFamily="18" charset="0"/>
                          <a:cs typeface="Times New Roman" panose="02020603050405020304" pitchFamily="18" charset="0"/>
                        </a:rPr>
                        <a:t>yp</a:t>
                      </a:r>
                      <a:r>
                        <a:rPr sz="2200" i="0" dirty="0">
                          <a:solidFill>
                            <a:schemeClr val="tx1"/>
                          </a:solidFill>
                          <a:latin typeface="Times New Roman" panose="02020603050405020304" pitchFamily="18" charset="0"/>
                          <a:cs typeface="Times New Roman" panose="02020603050405020304" pitchFamily="18" charset="0"/>
                        </a:rPr>
                        <a:t>e</a:t>
                      </a:r>
                      <a:r>
                        <a:rPr sz="2200" i="0" spc="-125"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o</a:t>
                      </a:r>
                      <a:r>
                        <a:rPr sz="2200" i="0" dirty="0">
                          <a:solidFill>
                            <a:schemeClr val="tx1"/>
                          </a:solidFill>
                          <a:latin typeface="Times New Roman" panose="02020603050405020304" pitchFamily="18" charset="0"/>
                          <a:cs typeface="Times New Roman" panose="02020603050405020304" pitchFamily="18" charset="0"/>
                        </a:rPr>
                        <a:t>f</a:t>
                      </a:r>
                      <a:r>
                        <a:rPr sz="2200" i="0" spc="-114" dirty="0">
                          <a:solidFill>
                            <a:schemeClr val="tx1"/>
                          </a:solidFill>
                          <a:latin typeface="Times New Roman" panose="02020603050405020304" pitchFamily="18" charset="0"/>
                          <a:cs typeface="Times New Roman" panose="02020603050405020304" pitchFamily="18" charset="0"/>
                        </a:rPr>
                        <a:t> </a:t>
                      </a:r>
                      <a:r>
                        <a:rPr sz="2200" i="0" dirty="0">
                          <a:solidFill>
                            <a:schemeClr val="tx1"/>
                          </a:solidFill>
                          <a:latin typeface="Times New Roman" panose="02020603050405020304" pitchFamily="18" charset="0"/>
                          <a:cs typeface="Times New Roman" panose="02020603050405020304" pitchFamily="18" charset="0"/>
                        </a:rPr>
                        <a:t>Borro</a:t>
                      </a:r>
                      <a:r>
                        <a:rPr sz="2200" i="0" spc="-15" dirty="0">
                          <a:solidFill>
                            <a:schemeClr val="tx1"/>
                          </a:solidFill>
                          <a:latin typeface="Times New Roman" panose="02020603050405020304" pitchFamily="18" charset="0"/>
                          <a:cs typeface="Times New Roman" panose="02020603050405020304" pitchFamily="18" charset="0"/>
                        </a:rPr>
                        <a:t>w</a:t>
                      </a:r>
                      <a:r>
                        <a:rPr sz="2200" i="0" spc="-5" dirty="0">
                          <a:solidFill>
                            <a:schemeClr val="tx1"/>
                          </a:solidFill>
                          <a:latin typeface="Times New Roman" panose="02020603050405020304" pitchFamily="18" charset="0"/>
                          <a:cs typeface="Times New Roman" panose="02020603050405020304" pitchFamily="18" charset="0"/>
                        </a:rPr>
                        <a:t>er</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8335" marR="283210" indent="-358140">
                        <a:lnSpc>
                          <a:spcPct val="100000"/>
                        </a:lnSpc>
                        <a:spcBef>
                          <a:spcPts val="315"/>
                        </a:spcBef>
                      </a:pPr>
                      <a:r>
                        <a:rPr sz="2200" i="0" dirty="0">
                          <a:solidFill>
                            <a:schemeClr val="tx1"/>
                          </a:solidFill>
                          <a:latin typeface="Times New Roman" panose="02020603050405020304" pitchFamily="18" charset="0"/>
                          <a:cs typeface="Times New Roman" panose="02020603050405020304" pitchFamily="18" charset="0"/>
                        </a:rPr>
                        <a:t>Amo</a:t>
                      </a:r>
                      <a:r>
                        <a:rPr sz="2200" i="0" spc="-15" dirty="0">
                          <a:solidFill>
                            <a:schemeClr val="tx1"/>
                          </a:solidFill>
                          <a:latin typeface="Times New Roman" panose="02020603050405020304" pitchFamily="18" charset="0"/>
                          <a:cs typeface="Times New Roman" panose="02020603050405020304" pitchFamily="18" charset="0"/>
                        </a:rPr>
                        <a:t>u</a:t>
                      </a:r>
                      <a:r>
                        <a:rPr sz="2200" i="0" spc="-5" dirty="0">
                          <a:solidFill>
                            <a:schemeClr val="tx1"/>
                          </a:solidFill>
                          <a:latin typeface="Times New Roman" panose="02020603050405020304" pitchFamily="18" charset="0"/>
                          <a:cs typeface="Times New Roman" panose="02020603050405020304" pitchFamily="18" charset="0"/>
                        </a:rPr>
                        <a:t>n</a:t>
                      </a:r>
                      <a:r>
                        <a:rPr sz="2200" i="0" dirty="0">
                          <a:solidFill>
                            <a:schemeClr val="tx1"/>
                          </a:solidFill>
                          <a:latin typeface="Times New Roman" panose="02020603050405020304" pitchFamily="18" charset="0"/>
                          <a:cs typeface="Times New Roman" panose="02020603050405020304" pitchFamily="18" charset="0"/>
                        </a:rPr>
                        <a:t>t</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o</a:t>
                      </a:r>
                      <a:r>
                        <a:rPr sz="2200" i="0" dirty="0">
                          <a:solidFill>
                            <a:schemeClr val="tx1"/>
                          </a:solidFill>
                          <a:latin typeface="Times New Roman" panose="02020603050405020304" pitchFamily="18" charset="0"/>
                          <a:cs typeface="Times New Roman" panose="02020603050405020304" pitchFamily="18" charset="0"/>
                        </a:rPr>
                        <a:t>f</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lo</a:t>
                      </a:r>
                      <a:r>
                        <a:rPr sz="2200" i="0" spc="-15" dirty="0">
                          <a:solidFill>
                            <a:schemeClr val="tx1"/>
                          </a:solidFill>
                          <a:latin typeface="Times New Roman" panose="02020603050405020304" pitchFamily="18" charset="0"/>
                          <a:cs typeface="Times New Roman" panose="02020603050405020304" pitchFamily="18" charset="0"/>
                        </a:rPr>
                        <a:t>a</a:t>
                      </a:r>
                      <a:r>
                        <a:rPr sz="2200" i="0" dirty="0">
                          <a:solidFill>
                            <a:schemeClr val="tx1"/>
                          </a:solidFill>
                          <a:latin typeface="Times New Roman" panose="02020603050405020304" pitchFamily="18" charset="0"/>
                          <a:cs typeface="Times New Roman" panose="02020603050405020304" pitchFamily="18" charset="0"/>
                        </a:rPr>
                        <a:t>n</a:t>
                      </a:r>
                      <a:r>
                        <a:rPr sz="2200" i="0" spc="-105"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o</a:t>
                      </a:r>
                      <a:r>
                        <a:rPr sz="2200" i="0" dirty="0">
                          <a:solidFill>
                            <a:schemeClr val="tx1"/>
                          </a:solidFill>
                          <a:latin typeface="Times New Roman" panose="02020603050405020304" pitchFamily="18" charset="0"/>
                          <a:cs typeface="Times New Roman" panose="02020603050405020304" pitchFamily="18" charset="0"/>
                        </a:rPr>
                        <a:t>r</a:t>
                      </a:r>
                      <a:r>
                        <a:rPr sz="2200" i="0" spc="-114" dirty="0">
                          <a:solidFill>
                            <a:schemeClr val="tx1"/>
                          </a:solidFill>
                          <a:latin typeface="Times New Roman" panose="02020603050405020304" pitchFamily="18" charset="0"/>
                          <a:cs typeface="Times New Roman" panose="02020603050405020304" pitchFamily="18" charset="0"/>
                        </a:rPr>
                        <a:t> </a:t>
                      </a:r>
                      <a:r>
                        <a:rPr sz="2200" i="0" spc="-10" dirty="0">
                          <a:solidFill>
                            <a:schemeClr val="tx1"/>
                          </a:solidFill>
                          <a:latin typeface="Times New Roman" panose="02020603050405020304" pitchFamily="18" charset="0"/>
                          <a:cs typeface="Times New Roman" panose="02020603050405020304" pitchFamily="18" charset="0"/>
                        </a:rPr>
                        <a:t>a</a:t>
                      </a:r>
                      <a:r>
                        <a:rPr sz="2200" i="0" spc="-5" dirty="0">
                          <a:solidFill>
                            <a:schemeClr val="tx1"/>
                          </a:solidFill>
                          <a:latin typeface="Times New Roman" panose="02020603050405020304" pitchFamily="18" charset="0"/>
                          <a:cs typeface="Times New Roman" panose="02020603050405020304" pitchFamily="18" charset="0"/>
                        </a:rPr>
                        <a:t>dv</a:t>
                      </a:r>
                      <a:r>
                        <a:rPr sz="2200" i="0" spc="-15" dirty="0">
                          <a:solidFill>
                            <a:schemeClr val="tx1"/>
                          </a:solidFill>
                          <a:latin typeface="Times New Roman" panose="02020603050405020304" pitchFamily="18" charset="0"/>
                          <a:cs typeface="Times New Roman" panose="02020603050405020304" pitchFamily="18" charset="0"/>
                        </a:rPr>
                        <a:t>a</a:t>
                      </a:r>
                      <a:r>
                        <a:rPr sz="2200" i="0" spc="-5" dirty="0">
                          <a:solidFill>
                            <a:schemeClr val="tx1"/>
                          </a:solidFill>
                          <a:latin typeface="Times New Roman" panose="02020603050405020304" pitchFamily="18" charset="0"/>
                          <a:cs typeface="Times New Roman" panose="02020603050405020304" pitchFamily="18" charset="0"/>
                        </a:rPr>
                        <a:t>nc</a:t>
                      </a:r>
                      <a:r>
                        <a:rPr sz="2200" i="0" dirty="0">
                          <a:solidFill>
                            <a:schemeClr val="tx1"/>
                          </a:solidFill>
                          <a:latin typeface="Times New Roman" panose="02020603050405020304" pitchFamily="18" charset="0"/>
                          <a:cs typeface="Times New Roman" panose="02020603050405020304" pitchFamily="18" charset="0"/>
                        </a:rPr>
                        <a:t>e</a:t>
                      </a:r>
                      <a:r>
                        <a:rPr sz="2200" i="0" spc="-110"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i</a:t>
                      </a:r>
                      <a:r>
                        <a:rPr sz="2200" i="0" dirty="0">
                          <a:solidFill>
                            <a:schemeClr val="tx1"/>
                          </a:solidFill>
                          <a:latin typeface="Times New Roman" panose="02020603050405020304" pitchFamily="18" charset="0"/>
                          <a:cs typeface="Times New Roman" panose="02020603050405020304" pitchFamily="18" charset="0"/>
                        </a:rPr>
                        <a:t>n</a:t>
                      </a:r>
                      <a:r>
                        <a:rPr sz="2200" i="0" spc="-110"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the  natur</a:t>
                      </a:r>
                      <a:r>
                        <a:rPr sz="2200" i="0" dirty="0">
                          <a:solidFill>
                            <a:schemeClr val="tx1"/>
                          </a:solidFill>
                          <a:latin typeface="Times New Roman" panose="02020603050405020304" pitchFamily="18" charset="0"/>
                          <a:cs typeface="Times New Roman" panose="02020603050405020304" pitchFamily="18" charset="0"/>
                        </a:rPr>
                        <a:t>e</a:t>
                      </a:r>
                      <a:r>
                        <a:rPr sz="2200" i="0" spc="-110"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o</a:t>
                      </a:r>
                      <a:r>
                        <a:rPr sz="2200" i="0" dirty="0">
                          <a:solidFill>
                            <a:schemeClr val="tx1"/>
                          </a:solidFill>
                          <a:latin typeface="Times New Roman" panose="02020603050405020304" pitchFamily="18" charset="0"/>
                          <a:cs typeface="Times New Roman" panose="02020603050405020304" pitchFamily="18" charset="0"/>
                        </a:rPr>
                        <a:t>f</a:t>
                      </a:r>
                      <a:r>
                        <a:rPr sz="2200" i="0" spc="-120"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l</a:t>
                      </a:r>
                      <a:r>
                        <a:rPr sz="2200" i="0" spc="-10" dirty="0">
                          <a:solidFill>
                            <a:schemeClr val="tx1"/>
                          </a:solidFill>
                          <a:latin typeface="Times New Roman" panose="02020603050405020304" pitchFamily="18" charset="0"/>
                          <a:cs typeface="Times New Roman" panose="02020603050405020304" pitchFamily="18" charset="0"/>
                        </a:rPr>
                        <a:t>o</a:t>
                      </a:r>
                      <a:r>
                        <a:rPr sz="2200" i="0" spc="-5" dirty="0">
                          <a:solidFill>
                            <a:schemeClr val="tx1"/>
                          </a:solidFill>
                          <a:latin typeface="Times New Roman" panose="02020603050405020304" pitchFamily="18" charset="0"/>
                          <a:cs typeface="Times New Roman" panose="02020603050405020304" pitchFamily="18" charset="0"/>
                        </a:rPr>
                        <a:t>a</a:t>
                      </a:r>
                      <a:r>
                        <a:rPr sz="2200" i="0" dirty="0">
                          <a:solidFill>
                            <a:schemeClr val="tx1"/>
                          </a:solidFill>
                          <a:latin typeface="Times New Roman" panose="02020603050405020304" pitchFamily="18" charset="0"/>
                          <a:cs typeface="Times New Roman" panose="02020603050405020304" pitchFamily="18" charset="0"/>
                        </a:rPr>
                        <a:t>n</a:t>
                      </a:r>
                      <a:r>
                        <a:rPr sz="2200" i="0" spc="-105"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outstand</a:t>
                      </a:r>
                      <a:r>
                        <a:rPr sz="2200" i="0" spc="-15" dirty="0">
                          <a:solidFill>
                            <a:schemeClr val="tx1"/>
                          </a:solidFill>
                          <a:latin typeface="Times New Roman" panose="02020603050405020304" pitchFamily="18" charset="0"/>
                          <a:cs typeface="Times New Roman" panose="02020603050405020304" pitchFamily="18" charset="0"/>
                        </a:rPr>
                        <a:t>i</a:t>
                      </a:r>
                      <a:r>
                        <a:rPr sz="2200" i="0" spc="-5" dirty="0">
                          <a:solidFill>
                            <a:schemeClr val="tx1"/>
                          </a:solidFill>
                          <a:latin typeface="Times New Roman" panose="02020603050405020304" pitchFamily="18" charset="0"/>
                          <a:cs typeface="Times New Roman" panose="02020603050405020304" pitchFamily="18" charset="0"/>
                        </a:rPr>
                        <a:t>ng</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06400" marR="282575" indent="-114300">
                        <a:lnSpc>
                          <a:spcPct val="100000"/>
                        </a:lnSpc>
                        <a:spcBef>
                          <a:spcPts val="315"/>
                        </a:spcBef>
                      </a:pPr>
                      <a:r>
                        <a:rPr sz="2200" i="0" dirty="0">
                          <a:solidFill>
                            <a:schemeClr val="tx1"/>
                          </a:solidFill>
                          <a:latin typeface="Times New Roman" panose="02020603050405020304" pitchFamily="18" charset="0"/>
                          <a:cs typeface="Times New Roman" panose="02020603050405020304" pitchFamily="18" charset="0"/>
                        </a:rPr>
                        <a:t>P</a:t>
                      </a:r>
                      <a:r>
                        <a:rPr sz="2200" i="0" spc="-10" dirty="0">
                          <a:solidFill>
                            <a:schemeClr val="tx1"/>
                          </a:solidFill>
                          <a:latin typeface="Times New Roman" panose="02020603050405020304" pitchFamily="18" charset="0"/>
                          <a:cs typeface="Times New Roman" panose="02020603050405020304" pitchFamily="18" charset="0"/>
                        </a:rPr>
                        <a:t>e</a:t>
                      </a:r>
                      <a:r>
                        <a:rPr sz="2200" i="0" dirty="0">
                          <a:solidFill>
                            <a:schemeClr val="tx1"/>
                          </a:solidFill>
                          <a:latin typeface="Times New Roman" panose="02020603050405020304" pitchFamily="18" charset="0"/>
                          <a:cs typeface="Times New Roman" panose="02020603050405020304" pitchFamily="18" charset="0"/>
                        </a:rPr>
                        <a:t>rce</a:t>
                      </a:r>
                      <a:r>
                        <a:rPr sz="2200" i="0" spc="-15" dirty="0">
                          <a:solidFill>
                            <a:schemeClr val="tx1"/>
                          </a:solidFill>
                          <a:latin typeface="Times New Roman" panose="02020603050405020304" pitchFamily="18" charset="0"/>
                          <a:cs typeface="Times New Roman" panose="02020603050405020304" pitchFamily="18" charset="0"/>
                        </a:rPr>
                        <a:t>n</a:t>
                      </a:r>
                      <a:r>
                        <a:rPr sz="2200" i="0" spc="-5" dirty="0">
                          <a:solidFill>
                            <a:schemeClr val="tx1"/>
                          </a:solidFill>
                          <a:latin typeface="Times New Roman" panose="02020603050405020304" pitchFamily="18" charset="0"/>
                          <a:cs typeface="Times New Roman" panose="02020603050405020304" pitchFamily="18" charset="0"/>
                        </a:rPr>
                        <a:t>ta</a:t>
                      </a:r>
                      <a:r>
                        <a:rPr sz="2200" i="0" spc="-10" dirty="0">
                          <a:solidFill>
                            <a:schemeClr val="tx1"/>
                          </a:solidFill>
                          <a:latin typeface="Times New Roman" panose="02020603050405020304" pitchFamily="18" charset="0"/>
                          <a:cs typeface="Times New Roman" panose="02020603050405020304" pitchFamily="18" charset="0"/>
                        </a:rPr>
                        <a:t>g</a:t>
                      </a:r>
                      <a:r>
                        <a:rPr sz="2200" i="0" dirty="0">
                          <a:solidFill>
                            <a:schemeClr val="tx1"/>
                          </a:solidFill>
                          <a:latin typeface="Times New Roman" panose="02020603050405020304" pitchFamily="18" charset="0"/>
                          <a:cs typeface="Times New Roman" panose="02020603050405020304" pitchFamily="18" charset="0"/>
                        </a:rPr>
                        <a:t>e</a:t>
                      </a:r>
                      <a:r>
                        <a:rPr sz="2200" i="0" spc="-105"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t</a:t>
                      </a:r>
                      <a:r>
                        <a:rPr sz="2200" i="0" dirty="0">
                          <a:solidFill>
                            <a:schemeClr val="tx1"/>
                          </a:solidFill>
                          <a:latin typeface="Times New Roman" panose="02020603050405020304" pitchFamily="18" charset="0"/>
                          <a:cs typeface="Times New Roman" panose="02020603050405020304" pitchFamily="18" charset="0"/>
                        </a:rPr>
                        <a:t>o</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th</a:t>
                      </a:r>
                      <a:r>
                        <a:rPr sz="2200" i="0" dirty="0">
                          <a:solidFill>
                            <a:schemeClr val="tx1"/>
                          </a:solidFill>
                          <a:latin typeface="Times New Roman" panose="02020603050405020304" pitchFamily="18" charset="0"/>
                          <a:cs typeface="Times New Roman" panose="02020603050405020304" pitchFamily="18" charset="0"/>
                        </a:rPr>
                        <a:t>e</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tot</a:t>
                      </a:r>
                      <a:r>
                        <a:rPr sz="2200" i="0" spc="-10" dirty="0">
                          <a:solidFill>
                            <a:schemeClr val="tx1"/>
                          </a:solidFill>
                          <a:latin typeface="Times New Roman" panose="02020603050405020304" pitchFamily="18" charset="0"/>
                          <a:cs typeface="Times New Roman" panose="02020603050405020304" pitchFamily="18" charset="0"/>
                        </a:rPr>
                        <a:t>a</a:t>
                      </a:r>
                      <a:r>
                        <a:rPr sz="2200" i="0" dirty="0">
                          <a:solidFill>
                            <a:schemeClr val="tx1"/>
                          </a:solidFill>
                          <a:latin typeface="Times New Roman" panose="02020603050405020304" pitchFamily="18" charset="0"/>
                          <a:cs typeface="Times New Roman" panose="02020603050405020304" pitchFamily="18" charset="0"/>
                        </a:rPr>
                        <a:t>l</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L</a:t>
                      </a:r>
                      <a:r>
                        <a:rPr sz="2200" i="0" spc="-15" dirty="0">
                          <a:solidFill>
                            <a:schemeClr val="tx1"/>
                          </a:solidFill>
                          <a:latin typeface="Times New Roman" panose="02020603050405020304" pitchFamily="18" charset="0"/>
                          <a:cs typeface="Times New Roman" panose="02020603050405020304" pitchFamily="18" charset="0"/>
                        </a:rPr>
                        <a:t>o</a:t>
                      </a:r>
                      <a:r>
                        <a:rPr sz="2200" i="0" spc="-5" dirty="0">
                          <a:solidFill>
                            <a:schemeClr val="tx1"/>
                          </a:solidFill>
                          <a:latin typeface="Times New Roman" panose="02020603050405020304" pitchFamily="18" charset="0"/>
                          <a:cs typeface="Times New Roman" panose="02020603050405020304" pitchFamily="18" charset="0"/>
                        </a:rPr>
                        <a:t>a</a:t>
                      </a:r>
                      <a:r>
                        <a:rPr sz="2200" i="0" spc="-15" dirty="0">
                          <a:solidFill>
                            <a:schemeClr val="tx1"/>
                          </a:solidFill>
                          <a:latin typeface="Times New Roman" panose="02020603050405020304" pitchFamily="18" charset="0"/>
                          <a:cs typeface="Times New Roman" panose="02020603050405020304" pitchFamily="18" charset="0"/>
                        </a:rPr>
                        <a:t>n</a:t>
                      </a:r>
                      <a:r>
                        <a:rPr sz="2200" i="0" dirty="0">
                          <a:solidFill>
                            <a:schemeClr val="tx1"/>
                          </a:solidFill>
                          <a:latin typeface="Times New Roman" panose="02020603050405020304" pitchFamily="18" charset="0"/>
                          <a:cs typeface="Times New Roman" panose="02020603050405020304" pitchFamily="18" charset="0"/>
                        </a:rPr>
                        <a:t>s</a:t>
                      </a:r>
                      <a:r>
                        <a:rPr sz="2200" i="0" spc="-100"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a</a:t>
                      </a:r>
                      <a:r>
                        <a:rPr sz="2200" i="0" spc="-15" dirty="0">
                          <a:solidFill>
                            <a:schemeClr val="tx1"/>
                          </a:solidFill>
                          <a:latin typeface="Times New Roman" panose="02020603050405020304" pitchFamily="18" charset="0"/>
                          <a:cs typeface="Times New Roman" panose="02020603050405020304" pitchFamily="18" charset="0"/>
                        </a:rPr>
                        <a:t>n</a:t>
                      </a:r>
                      <a:r>
                        <a:rPr sz="2200" i="0" dirty="0">
                          <a:solidFill>
                            <a:schemeClr val="tx1"/>
                          </a:solidFill>
                          <a:latin typeface="Times New Roman" panose="02020603050405020304" pitchFamily="18" charset="0"/>
                          <a:cs typeface="Times New Roman" panose="02020603050405020304" pitchFamily="18" charset="0"/>
                        </a:rPr>
                        <a:t>d  A</a:t>
                      </a:r>
                      <a:r>
                        <a:rPr sz="2200" i="0" spc="-10" dirty="0">
                          <a:solidFill>
                            <a:schemeClr val="tx1"/>
                          </a:solidFill>
                          <a:latin typeface="Times New Roman" panose="02020603050405020304" pitchFamily="18" charset="0"/>
                          <a:cs typeface="Times New Roman" panose="02020603050405020304" pitchFamily="18" charset="0"/>
                        </a:rPr>
                        <a:t>d</a:t>
                      </a:r>
                      <a:r>
                        <a:rPr sz="2200" i="0" spc="-5" dirty="0">
                          <a:solidFill>
                            <a:schemeClr val="tx1"/>
                          </a:solidFill>
                          <a:latin typeface="Times New Roman" panose="02020603050405020304" pitchFamily="18" charset="0"/>
                          <a:cs typeface="Times New Roman" panose="02020603050405020304" pitchFamily="18" charset="0"/>
                        </a:rPr>
                        <a:t>va</a:t>
                      </a:r>
                      <a:r>
                        <a:rPr sz="2200" i="0" spc="-15" dirty="0">
                          <a:solidFill>
                            <a:schemeClr val="tx1"/>
                          </a:solidFill>
                          <a:latin typeface="Times New Roman" panose="02020603050405020304" pitchFamily="18" charset="0"/>
                          <a:cs typeface="Times New Roman" panose="02020603050405020304" pitchFamily="18" charset="0"/>
                        </a:rPr>
                        <a:t>n</a:t>
                      </a:r>
                      <a:r>
                        <a:rPr sz="2200" i="0" spc="-5" dirty="0">
                          <a:solidFill>
                            <a:schemeClr val="tx1"/>
                          </a:solidFill>
                          <a:latin typeface="Times New Roman" panose="02020603050405020304" pitchFamily="18" charset="0"/>
                          <a:cs typeface="Times New Roman" panose="02020603050405020304" pitchFamily="18" charset="0"/>
                        </a:rPr>
                        <a:t>ce</a:t>
                      </a:r>
                      <a:r>
                        <a:rPr sz="2200" i="0" dirty="0">
                          <a:solidFill>
                            <a:schemeClr val="tx1"/>
                          </a:solidFill>
                          <a:latin typeface="Times New Roman" panose="02020603050405020304" pitchFamily="18" charset="0"/>
                          <a:cs typeface="Times New Roman" panose="02020603050405020304" pitchFamily="18" charset="0"/>
                        </a:rPr>
                        <a:t>s</a:t>
                      </a:r>
                      <a:r>
                        <a:rPr sz="2200" i="0" spc="-105"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i</a:t>
                      </a:r>
                      <a:r>
                        <a:rPr sz="2200" i="0" dirty="0">
                          <a:solidFill>
                            <a:schemeClr val="tx1"/>
                          </a:solidFill>
                          <a:latin typeface="Times New Roman" panose="02020603050405020304" pitchFamily="18" charset="0"/>
                          <a:cs typeface="Times New Roman" panose="02020603050405020304" pitchFamily="18" charset="0"/>
                        </a:rPr>
                        <a:t>n</a:t>
                      </a:r>
                      <a:r>
                        <a:rPr sz="2200" i="0" spc="-120" dirty="0">
                          <a:solidFill>
                            <a:schemeClr val="tx1"/>
                          </a:solidFill>
                          <a:latin typeface="Times New Roman" panose="02020603050405020304" pitchFamily="18" charset="0"/>
                          <a:cs typeface="Times New Roman" panose="02020603050405020304" pitchFamily="18" charset="0"/>
                        </a:rPr>
                        <a:t> </a:t>
                      </a:r>
                      <a:r>
                        <a:rPr sz="2200" i="0" dirty="0">
                          <a:solidFill>
                            <a:schemeClr val="tx1"/>
                          </a:solidFill>
                          <a:latin typeface="Times New Roman" panose="02020603050405020304" pitchFamily="18" charset="0"/>
                          <a:cs typeface="Times New Roman" panose="02020603050405020304" pitchFamily="18" charset="0"/>
                        </a:rPr>
                        <a:t>t</a:t>
                      </a:r>
                      <a:r>
                        <a:rPr sz="2200" i="0" spc="-5" dirty="0">
                          <a:solidFill>
                            <a:schemeClr val="tx1"/>
                          </a:solidFill>
                          <a:latin typeface="Times New Roman" panose="02020603050405020304" pitchFamily="18" charset="0"/>
                          <a:cs typeface="Times New Roman" panose="02020603050405020304" pitchFamily="18" charset="0"/>
                        </a:rPr>
                        <a:t>h</a:t>
                      </a:r>
                      <a:r>
                        <a:rPr sz="2200" i="0" dirty="0">
                          <a:solidFill>
                            <a:schemeClr val="tx1"/>
                          </a:solidFill>
                          <a:latin typeface="Times New Roman" panose="02020603050405020304" pitchFamily="18" charset="0"/>
                          <a:cs typeface="Times New Roman" panose="02020603050405020304" pitchFamily="18" charset="0"/>
                        </a:rPr>
                        <a:t>e</a:t>
                      </a:r>
                      <a:r>
                        <a:rPr sz="2200" i="0" spc="-125"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n</a:t>
                      </a:r>
                      <a:r>
                        <a:rPr sz="2200" i="0" spc="-10" dirty="0">
                          <a:solidFill>
                            <a:schemeClr val="tx1"/>
                          </a:solidFill>
                          <a:latin typeface="Times New Roman" panose="02020603050405020304" pitchFamily="18" charset="0"/>
                          <a:cs typeface="Times New Roman" panose="02020603050405020304" pitchFamily="18" charset="0"/>
                        </a:rPr>
                        <a:t>a</a:t>
                      </a:r>
                      <a:r>
                        <a:rPr sz="2200" i="0" spc="-5" dirty="0">
                          <a:solidFill>
                            <a:schemeClr val="tx1"/>
                          </a:solidFill>
                          <a:latin typeface="Times New Roman" panose="02020603050405020304" pitchFamily="18" charset="0"/>
                          <a:cs typeface="Times New Roman" panose="02020603050405020304" pitchFamily="18" charset="0"/>
                        </a:rPr>
                        <a:t>tur</a:t>
                      </a:r>
                      <a:r>
                        <a:rPr sz="2200" i="0" dirty="0">
                          <a:solidFill>
                            <a:schemeClr val="tx1"/>
                          </a:solidFill>
                          <a:latin typeface="Times New Roman" panose="02020603050405020304" pitchFamily="18" charset="0"/>
                          <a:cs typeface="Times New Roman" panose="02020603050405020304" pitchFamily="18" charset="0"/>
                        </a:rPr>
                        <a:t>e</a:t>
                      </a:r>
                      <a:r>
                        <a:rPr sz="2200" i="0" spc="-105"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o</a:t>
                      </a:r>
                      <a:r>
                        <a:rPr sz="2200" i="0" dirty="0">
                          <a:solidFill>
                            <a:schemeClr val="tx1"/>
                          </a:solidFill>
                          <a:latin typeface="Times New Roman" panose="02020603050405020304" pitchFamily="18" charset="0"/>
                          <a:cs typeface="Times New Roman" panose="02020603050405020304" pitchFamily="18" charset="0"/>
                        </a:rPr>
                        <a:t>f</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l</a:t>
                      </a:r>
                      <a:r>
                        <a:rPr sz="2200" i="0" spc="-10" dirty="0">
                          <a:solidFill>
                            <a:schemeClr val="tx1"/>
                          </a:solidFill>
                          <a:latin typeface="Times New Roman" panose="02020603050405020304" pitchFamily="18" charset="0"/>
                          <a:cs typeface="Times New Roman" panose="02020603050405020304" pitchFamily="18" charset="0"/>
                        </a:rPr>
                        <a:t>o</a:t>
                      </a:r>
                      <a:r>
                        <a:rPr sz="2200" i="0" spc="-5" dirty="0">
                          <a:solidFill>
                            <a:schemeClr val="tx1"/>
                          </a:solidFill>
                          <a:latin typeface="Times New Roman" panose="02020603050405020304" pitchFamily="18" charset="0"/>
                          <a:cs typeface="Times New Roman" panose="02020603050405020304" pitchFamily="18" charset="0"/>
                        </a:rPr>
                        <a:t>a</a:t>
                      </a:r>
                      <a:r>
                        <a:rPr sz="2200" i="0" spc="-15" dirty="0">
                          <a:solidFill>
                            <a:schemeClr val="tx1"/>
                          </a:solidFill>
                          <a:latin typeface="Times New Roman" panose="02020603050405020304" pitchFamily="18" charset="0"/>
                          <a:cs typeface="Times New Roman" panose="02020603050405020304" pitchFamily="18" charset="0"/>
                        </a:rPr>
                        <a:t>n</a:t>
                      </a:r>
                      <a:r>
                        <a:rPr sz="2200" i="0" dirty="0">
                          <a:solidFill>
                            <a:schemeClr val="tx1"/>
                          </a:solidFill>
                          <a:latin typeface="Times New Roman" panose="02020603050405020304" pitchFamily="18" charset="0"/>
                          <a:cs typeface="Times New Roman" panose="02020603050405020304" pitchFamily="18" charset="0"/>
                        </a:rPr>
                        <a:t>s</a:t>
                      </a: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426719">
                <a:tc>
                  <a:txBody>
                    <a:bodyPr/>
                    <a:lstStyle/>
                    <a:p>
                      <a:pPr marL="91440">
                        <a:lnSpc>
                          <a:spcPct val="100000"/>
                        </a:lnSpc>
                        <a:spcBef>
                          <a:spcPts val="315"/>
                        </a:spcBef>
                      </a:pPr>
                      <a:r>
                        <a:rPr sz="2200" i="0" spc="-210" dirty="0">
                          <a:solidFill>
                            <a:schemeClr val="tx1"/>
                          </a:solidFill>
                          <a:latin typeface="Times New Roman" panose="02020603050405020304" pitchFamily="18" charset="0"/>
                          <a:cs typeface="Times New Roman" panose="02020603050405020304" pitchFamily="18" charset="0"/>
                        </a:rPr>
                        <a:t>Promoters</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426719">
                <a:tc>
                  <a:txBody>
                    <a:bodyPr/>
                    <a:lstStyle/>
                    <a:p>
                      <a:pPr marL="91440">
                        <a:lnSpc>
                          <a:spcPct val="100000"/>
                        </a:lnSpc>
                        <a:spcBef>
                          <a:spcPts val="315"/>
                        </a:spcBef>
                      </a:pPr>
                      <a:r>
                        <a:rPr sz="2200" i="0" spc="-185" dirty="0">
                          <a:solidFill>
                            <a:schemeClr val="tx1"/>
                          </a:solidFill>
                          <a:latin typeface="Times New Roman" panose="02020603050405020304" pitchFamily="18" charset="0"/>
                          <a:cs typeface="Times New Roman" panose="02020603050405020304" pitchFamily="18" charset="0"/>
                        </a:rPr>
                        <a:t>Directors</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426719">
                <a:tc>
                  <a:txBody>
                    <a:bodyPr/>
                    <a:lstStyle/>
                    <a:p>
                      <a:pPr marL="91440">
                        <a:lnSpc>
                          <a:spcPct val="100000"/>
                        </a:lnSpc>
                        <a:spcBef>
                          <a:spcPts val="315"/>
                        </a:spcBef>
                      </a:pPr>
                      <a:r>
                        <a:rPr sz="2200" i="0" spc="-270" dirty="0">
                          <a:solidFill>
                            <a:schemeClr val="tx1"/>
                          </a:solidFill>
                          <a:latin typeface="Times New Roman" panose="02020603050405020304" pitchFamily="18" charset="0"/>
                          <a:cs typeface="Times New Roman" panose="02020603050405020304" pitchFamily="18" charset="0"/>
                        </a:rPr>
                        <a:t>KMPs</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426707">
                <a:tc>
                  <a:txBody>
                    <a:bodyPr/>
                    <a:lstStyle/>
                    <a:p>
                      <a:pPr marL="91440">
                        <a:lnSpc>
                          <a:spcPct val="100000"/>
                        </a:lnSpc>
                        <a:spcBef>
                          <a:spcPts val="315"/>
                        </a:spcBef>
                      </a:pPr>
                      <a:r>
                        <a:rPr sz="2200" i="0" dirty="0">
                          <a:solidFill>
                            <a:schemeClr val="tx1"/>
                          </a:solidFill>
                          <a:latin typeface="Times New Roman" panose="02020603050405020304" pitchFamily="18" charset="0"/>
                          <a:cs typeface="Times New Roman" panose="02020603050405020304" pitchFamily="18" charset="0"/>
                        </a:rPr>
                        <a:t>R</a:t>
                      </a:r>
                      <a:r>
                        <a:rPr sz="2200" i="0" spc="-10"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l</a:t>
                      </a:r>
                      <a:r>
                        <a:rPr sz="2200" i="0" spc="-10" dirty="0">
                          <a:solidFill>
                            <a:schemeClr val="tx1"/>
                          </a:solidFill>
                          <a:latin typeface="Times New Roman" panose="02020603050405020304" pitchFamily="18" charset="0"/>
                          <a:cs typeface="Times New Roman" panose="02020603050405020304" pitchFamily="18" charset="0"/>
                        </a:rPr>
                        <a:t>a</a:t>
                      </a:r>
                      <a:r>
                        <a:rPr sz="2200" i="0" spc="-5" dirty="0">
                          <a:solidFill>
                            <a:schemeClr val="tx1"/>
                          </a:solidFill>
                          <a:latin typeface="Times New Roman" panose="02020603050405020304" pitchFamily="18" charset="0"/>
                          <a:cs typeface="Times New Roman" panose="02020603050405020304" pitchFamily="18" charset="0"/>
                        </a:rPr>
                        <a:t>te</a:t>
                      </a:r>
                      <a:r>
                        <a:rPr sz="2200" i="0" dirty="0">
                          <a:solidFill>
                            <a:schemeClr val="tx1"/>
                          </a:solidFill>
                          <a:latin typeface="Times New Roman" panose="02020603050405020304" pitchFamily="18" charset="0"/>
                          <a:cs typeface="Times New Roman" panose="02020603050405020304" pitchFamily="18" charset="0"/>
                        </a:rPr>
                        <a:t>d</a:t>
                      </a:r>
                      <a:r>
                        <a:rPr sz="2200" i="0" spc="-105" dirty="0">
                          <a:solidFill>
                            <a:schemeClr val="tx1"/>
                          </a:solidFill>
                          <a:latin typeface="Times New Roman" panose="02020603050405020304" pitchFamily="18" charset="0"/>
                          <a:cs typeface="Times New Roman" panose="02020603050405020304" pitchFamily="18" charset="0"/>
                        </a:rPr>
                        <a:t> </a:t>
                      </a:r>
                      <a:r>
                        <a:rPr sz="2200" i="0" dirty="0">
                          <a:solidFill>
                            <a:schemeClr val="tx1"/>
                          </a:solidFill>
                          <a:latin typeface="Times New Roman" panose="02020603050405020304" pitchFamily="18" charset="0"/>
                          <a:cs typeface="Times New Roman" panose="02020603050405020304" pitchFamily="18" charset="0"/>
                        </a:rPr>
                        <a:t>P</a:t>
                      </a:r>
                      <a:r>
                        <a:rPr sz="2200" i="0" spc="-10" dirty="0">
                          <a:solidFill>
                            <a:schemeClr val="tx1"/>
                          </a:solidFill>
                          <a:latin typeface="Times New Roman" panose="02020603050405020304" pitchFamily="18" charset="0"/>
                          <a:cs typeface="Times New Roman" panose="02020603050405020304" pitchFamily="18" charset="0"/>
                        </a:rPr>
                        <a:t>a</a:t>
                      </a:r>
                      <a:r>
                        <a:rPr sz="2200" i="0" dirty="0">
                          <a:solidFill>
                            <a:schemeClr val="tx1"/>
                          </a:solidFill>
                          <a:latin typeface="Times New Roman" panose="02020603050405020304" pitchFamily="18" charset="0"/>
                          <a:cs typeface="Times New Roman" panose="02020603050405020304" pitchFamily="18" charset="0"/>
                        </a:rPr>
                        <a:t>rties</a:t>
                      </a: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7213041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TextBox 2">
            <a:extLst>
              <a:ext uri="{FF2B5EF4-FFF2-40B4-BE49-F238E27FC236}">
                <a16:creationId xmlns:a16="http://schemas.microsoft.com/office/drawing/2014/main" id="{F3817D13-599D-43A3-8E15-D7423F086492}"/>
              </a:ext>
            </a:extLst>
          </p:cNvPr>
          <p:cNvSpPr txBox="1"/>
          <p:nvPr/>
        </p:nvSpPr>
        <p:spPr>
          <a:xfrm>
            <a:off x="1505242" y="683140"/>
            <a:ext cx="9945859" cy="630942"/>
          </a:xfrm>
          <a:prstGeom prst="rect">
            <a:avLst/>
          </a:prstGeom>
          <a:noFill/>
        </p:spPr>
        <p:txBody>
          <a:bodyPr wrap="square">
            <a:spAutoFit/>
          </a:bodyPr>
          <a:lstStyle/>
          <a:p>
            <a:r>
              <a:rPr lang="en-US" sz="3500" b="1" u="sng" dirty="0">
                <a:latin typeface="Times New Roman" panose="02020603050405020304" pitchFamily="18" charset="0"/>
                <a:cs typeface="Times New Roman" panose="02020603050405020304" pitchFamily="18" charset="0"/>
              </a:rPr>
              <a:t>Capital-Work-in-Progress (CWIP) – Para 6(L)(vi)</a:t>
            </a:r>
          </a:p>
        </p:txBody>
      </p:sp>
      <p:graphicFrame>
        <p:nvGraphicFramePr>
          <p:cNvPr id="4" name="object 3">
            <a:extLst>
              <a:ext uri="{FF2B5EF4-FFF2-40B4-BE49-F238E27FC236}">
                <a16:creationId xmlns:a16="http://schemas.microsoft.com/office/drawing/2014/main" id="{A1B53DE0-6971-4D3A-866D-FC73EFAE40D4}"/>
              </a:ext>
            </a:extLst>
          </p:cNvPr>
          <p:cNvGraphicFramePr>
            <a:graphicFrameLocks noGrp="1"/>
          </p:cNvGraphicFramePr>
          <p:nvPr/>
        </p:nvGraphicFramePr>
        <p:xfrm>
          <a:off x="1220053" y="1537578"/>
          <a:ext cx="10516235" cy="3850003"/>
        </p:xfrm>
        <a:graphic>
          <a:graphicData uri="http://schemas.openxmlformats.org/drawingml/2006/table">
            <a:tbl>
              <a:tblPr firstRow="1" bandRow="1">
                <a:tableStyleId>{2D5ABB26-0587-4C30-8999-92F81FD0307C}</a:tableStyleId>
              </a:tblPr>
              <a:tblGrid>
                <a:gridCol w="349377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127125">
                  <a:extLst>
                    <a:ext uri="{9D8B030D-6E8A-4147-A177-3AD203B41FA5}">
                      <a16:colId xmlns:a16="http://schemas.microsoft.com/office/drawing/2014/main" val="20002"/>
                    </a:ext>
                  </a:extLst>
                </a:gridCol>
                <a:gridCol w="1136015">
                  <a:extLst>
                    <a:ext uri="{9D8B030D-6E8A-4147-A177-3AD203B41FA5}">
                      <a16:colId xmlns:a16="http://schemas.microsoft.com/office/drawing/2014/main" val="20003"/>
                    </a:ext>
                  </a:extLst>
                </a:gridCol>
                <a:gridCol w="2124710">
                  <a:extLst>
                    <a:ext uri="{9D8B030D-6E8A-4147-A177-3AD203B41FA5}">
                      <a16:colId xmlns:a16="http://schemas.microsoft.com/office/drawing/2014/main" val="20004"/>
                    </a:ext>
                  </a:extLst>
                </a:gridCol>
                <a:gridCol w="1110615">
                  <a:extLst>
                    <a:ext uri="{9D8B030D-6E8A-4147-A177-3AD203B41FA5}">
                      <a16:colId xmlns:a16="http://schemas.microsoft.com/office/drawing/2014/main" val="20005"/>
                    </a:ext>
                  </a:extLst>
                </a:gridCol>
              </a:tblGrid>
              <a:tr h="1097280">
                <a:tc gridSpan="6">
                  <a:txBody>
                    <a:bodyPr/>
                    <a:lstStyle/>
                    <a:p>
                      <a:pPr marL="91440">
                        <a:lnSpc>
                          <a:spcPct val="100000"/>
                        </a:lnSpc>
                        <a:spcBef>
                          <a:spcPts val="309"/>
                        </a:spcBef>
                      </a:pPr>
                      <a:r>
                        <a:rPr sz="2200" i="0" spc="-170" dirty="0">
                          <a:solidFill>
                            <a:schemeClr val="tx1"/>
                          </a:solidFill>
                          <a:latin typeface="Times New Roman" panose="02020603050405020304" pitchFamily="18" charset="0"/>
                          <a:cs typeface="Times New Roman" panose="02020603050405020304" pitchFamily="18" charset="0"/>
                        </a:rPr>
                        <a:t>(a)</a:t>
                      </a:r>
                      <a:r>
                        <a:rPr sz="2200" i="0" spc="-105" dirty="0">
                          <a:solidFill>
                            <a:schemeClr val="tx1"/>
                          </a:solidFill>
                          <a:latin typeface="Times New Roman" panose="02020603050405020304" pitchFamily="18" charset="0"/>
                          <a:cs typeface="Times New Roman" panose="02020603050405020304" pitchFamily="18" charset="0"/>
                        </a:rPr>
                        <a:t> </a:t>
                      </a:r>
                      <a:r>
                        <a:rPr sz="2200" i="0" spc="-200" dirty="0">
                          <a:solidFill>
                            <a:schemeClr val="tx1"/>
                          </a:solidFill>
                          <a:latin typeface="Times New Roman" panose="02020603050405020304" pitchFamily="18" charset="0"/>
                          <a:cs typeface="Times New Roman" panose="02020603050405020304" pitchFamily="18" charset="0"/>
                        </a:rPr>
                        <a:t>For</a:t>
                      </a:r>
                      <a:r>
                        <a:rPr sz="2200" i="0" spc="-100" dirty="0">
                          <a:solidFill>
                            <a:schemeClr val="tx1"/>
                          </a:solidFill>
                          <a:latin typeface="Times New Roman" panose="02020603050405020304" pitchFamily="18" charset="0"/>
                          <a:cs typeface="Times New Roman" panose="02020603050405020304" pitchFamily="18" charset="0"/>
                        </a:rPr>
                        <a:t> </a:t>
                      </a:r>
                      <a:r>
                        <a:rPr sz="2200" i="0" spc="-185" dirty="0">
                          <a:solidFill>
                            <a:schemeClr val="tx1"/>
                          </a:solidFill>
                          <a:latin typeface="Times New Roman" panose="02020603050405020304" pitchFamily="18" charset="0"/>
                          <a:cs typeface="Times New Roman" panose="02020603050405020304" pitchFamily="18" charset="0"/>
                        </a:rPr>
                        <a:t>Capital-work-in</a:t>
                      </a:r>
                      <a:r>
                        <a:rPr sz="2200" i="0" spc="-90" dirty="0">
                          <a:solidFill>
                            <a:schemeClr val="tx1"/>
                          </a:solidFill>
                          <a:latin typeface="Times New Roman" panose="02020603050405020304" pitchFamily="18" charset="0"/>
                          <a:cs typeface="Times New Roman" panose="02020603050405020304" pitchFamily="18" charset="0"/>
                        </a:rPr>
                        <a:t> </a:t>
                      </a:r>
                      <a:r>
                        <a:rPr sz="2200" i="0" spc="-195" dirty="0">
                          <a:solidFill>
                            <a:schemeClr val="tx1"/>
                          </a:solidFill>
                          <a:latin typeface="Times New Roman" panose="02020603050405020304" pitchFamily="18" charset="0"/>
                          <a:cs typeface="Times New Roman" panose="02020603050405020304" pitchFamily="18" charset="0"/>
                        </a:rPr>
                        <a:t>progress,</a:t>
                      </a:r>
                      <a:r>
                        <a:rPr sz="2200" i="0" spc="-90" dirty="0">
                          <a:solidFill>
                            <a:schemeClr val="tx1"/>
                          </a:solidFill>
                          <a:latin typeface="Times New Roman" panose="02020603050405020304" pitchFamily="18" charset="0"/>
                          <a:cs typeface="Times New Roman" panose="02020603050405020304" pitchFamily="18" charset="0"/>
                        </a:rPr>
                        <a:t> </a:t>
                      </a:r>
                      <a:r>
                        <a:rPr sz="2200" i="0" spc="-180" dirty="0">
                          <a:solidFill>
                            <a:schemeClr val="tx1"/>
                          </a:solidFill>
                          <a:latin typeface="Times New Roman" panose="02020603050405020304" pitchFamily="18" charset="0"/>
                          <a:cs typeface="Times New Roman" panose="02020603050405020304" pitchFamily="18" charset="0"/>
                        </a:rPr>
                        <a:t>following</a:t>
                      </a:r>
                      <a:r>
                        <a:rPr sz="2200" i="0" spc="-90" dirty="0">
                          <a:solidFill>
                            <a:schemeClr val="tx1"/>
                          </a:solidFill>
                          <a:latin typeface="Times New Roman" panose="02020603050405020304" pitchFamily="18" charset="0"/>
                          <a:cs typeface="Times New Roman" panose="02020603050405020304" pitchFamily="18" charset="0"/>
                        </a:rPr>
                        <a:t> </a:t>
                      </a:r>
                      <a:r>
                        <a:rPr sz="2200" i="0" spc="-210" dirty="0">
                          <a:solidFill>
                            <a:schemeClr val="tx1"/>
                          </a:solidFill>
                          <a:latin typeface="Times New Roman" panose="02020603050405020304" pitchFamily="18" charset="0"/>
                          <a:cs typeface="Times New Roman" panose="02020603050405020304" pitchFamily="18" charset="0"/>
                        </a:rPr>
                        <a:t>ageing</a:t>
                      </a:r>
                      <a:r>
                        <a:rPr sz="2200" i="0" spc="-90" dirty="0">
                          <a:solidFill>
                            <a:schemeClr val="tx1"/>
                          </a:solidFill>
                          <a:latin typeface="Times New Roman" panose="02020603050405020304" pitchFamily="18" charset="0"/>
                          <a:cs typeface="Times New Roman" panose="02020603050405020304" pitchFamily="18" charset="0"/>
                        </a:rPr>
                        <a:t> </a:t>
                      </a:r>
                      <a:r>
                        <a:rPr sz="2200" i="0" spc="-210" dirty="0">
                          <a:solidFill>
                            <a:schemeClr val="tx1"/>
                          </a:solidFill>
                          <a:latin typeface="Times New Roman" panose="02020603050405020304" pitchFamily="18" charset="0"/>
                          <a:cs typeface="Times New Roman" panose="02020603050405020304" pitchFamily="18" charset="0"/>
                        </a:rPr>
                        <a:t>schedule</a:t>
                      </a:r>
                      <a:r>
                        <a:rPr sz="2200" i="0" spc="-95" dirty="0">
                          <a:solidFill>
                            <a:schemeClr val="tx1"/>
                          </a:solidFill>
                          <a:latin typeface="Times New Roman" panose="02020603050405020304" pitchFamily="18" charset="0"/>
                          <a:cs typeface="Times New Roman" panose="02020603050405020304" pitchFamily="18" charset="0"/>
                        </a:rPr>
                        <a:t> </a:t>
                      </a:r>
                      <a:r>
                        <a:rPr sz="2200" i="0" spc="-175" dirty="0">
                          <a:solidFill>
                            <a:schemeClr val="tx1"/>
                          </a:solidFill>
                          <a:latin typeface="Times New Roman" panose="02020603050405020304" pitchFamily="18" charset="0"/>
                          <a:cs typeface="Times New Roman" panose="02020603050405020304" pitchFamily="18" charset="0"/>
                        </a:rPr>
                        <a:t>shall</a:t>
                      </a:r>
                      <a:r>
                        <a:rPr sz="2200" i="0" spc="-95" dirty="0">
                          <a:solidFill>
                            <a:schemeClr val="tx1"/>
                          </a:solidFill>
                          <a:latin typeface="Times New Roman" panose="02020603050405020304" pitchFamily="18" charset="0"/>
                          <a:cs typeface="Times New Roman" panose="02020603050405020304" pitchFamily="18" charset="0"/>
                        </a:rPr>
                        <a:t> </a:t>
                      </a:r>
                      <a:r>
                        <a:rPr sz="2200" i="0" spc="-225" dirty="0">
                          <a:solidFill>
                            <a:schemeClr val="tx1"/>
                          </a:solidFill>
                          <a:latin typeface="Times New Roman" panose="02020603050405020304" pitchFamily="18" charset="0"/>
                          <a:cs typeface="Times New Roman" panose="02020603050405020304" pitchFamily="18" charset="0"/>
                        </a:rPr>
                        <a:t>be</a:t>
                      </a:r>
                      <a:r>
                        <a:rPr sz="2200" i="0" spc="-110" dirty="0">
                          <a:solidFill>
                            <a:schemeClr val="tx1"/>
                          </a:solidFill>
                          <a:latin typeface="Times New Roman" panose="02020603050405020304" pitchFamily="18" charset="0"/>
                          <a:cs typeface="Times New Roman" panose="02020603050405020304" pitchFamily="18" charset="0"/>
                        </a:rPr>
                        <a:t> </a:t>
                      </a:r>
                      <a:r>
                        <a:rPr sz="2200" i="0" spc="-185" dirty="0">
                          <a:solidFill>
                            <a:schemeClr val="tx1"/>
                          </a:solidFill>
                          <a:latin typeface="Times New Roman" panose="02020603050405020304" pitchFamily="18" charset="0"/>
                          <a:cs typeface="Times New Roman" panose="02020603050405020304" pitchFamily="18" charset="0"/>
                        </a:rPr>
                        <a:t>given:</a:t>
                      </a:r>
                      <a:endParaRPr sz="2200" i="0" dirty="0">
                        <a:solidFill>
                          <a:schemeClr val="tx1"/>
                        </a:solidFill>
                        <a:latin typeface="Times New Roman" panose="02020603050405020304" pitchFamily="18" charset="0"/>
                        <a:cs typeface="Times New Roman" panose="02020603050405020304" pitchFamily="18" charset="0"/>
                      </a:endParaRPr>
                    </a:p>
                    <a:p>
                      <a:pPr marL="452755">
                        <a:lnSpc>
                          <a:spcPct val="100000"/>
                        </a:lnSpc>
                      </a:pPr>
                      <a:r>
                        <a:rPr sz="2200" i="0" dirty="0">
                          <a:solidFill>
                            <a:schemeClr val="tx1"/>
                          </a:solidFill>
                          <a:latin typeface="Times New Roman" panose="02020603050405020304" pitchFamily="18" charset="0"/>
                          <a:cs typeface="Times New Roman" panose="02020603050405020304" pitchFamily="18" charset="0"/>
                        </a:rPr>
                        <a:t>CWIP</a:t>
                      </a:r>
                      <a:r>
                        <a:rPr sz="2200" i="0" spc="-155"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a</a:t>
                      </a:r>
                      <a:r>
                        <a:rPr sz="2200" i="0" spc="-15" dirty="0">
                          <a:solidFill>
                            <a:schemeClr val="tx1"/>
                          </a:solidFill>
                          <a:latin typeface="Times New Roman" panose="02020603050405020304" pitchFamily="18" charset="0"/>
                          <a:cs typeface="Times New Roman" panose="02020603050405020304" pitchFamily="18" charset="0"/>
                        </a:rPr>
                        <a:t>g</a:t>
                      </a:r>
                      <a:r>
                        <a:rPr sz="2200" i="0" spc="-5" dirty="0">
                          <a:solidFill>
                            <a:schemeClr val="tx1"/>
                          </a:solidFill>
                          <a:latin typeface="Times New Roman" panose="02020603050405020304" pitchFamily="18" charset="0"/>
                          <a:cs typeface="Times New Roman" panose="02020603050405020304" pitchFamily="18" charset="0"/>
                        </a:rPr>
                        <a:t>e</a:t>
                      </a:r>
                      <a:r>
                        <a:rPr sz="2200" i="0" spc="-10" dirty="0">
                          <a:solidFill>
                            <a:schemeClr val="tx1"/>
                          </a:solidFill>
                          <a:latin typeface="Times New Roman" panose="02020603050405020304" pitchFamily="18" charset="0"/>
                          <a:cs typeface="Times New Roman" panose="02020603050405020304" pitchFamily="18" charset="0"/>
                        </a:rPr>
                        <a:t>i</a:t>
                      </a:r>
                      <a:r>
                        <a:rPr sz="2200" i="0" spc="-5" dirty="0">
                          <a:solidFill>
                            <a:schemeClr val="tx1"/>
                          </a:solidFill>
                          <a:latin typeface="Times New Roman" panose="02020603050405020304" pitchFamily="18" charset="0"/>
                          <a:cs typeface="Times New Roman" panose="02020603050405020304" pitchFamily="18" charset="0"/>
                        </a:rPr>
                        <a:t>n</a:t>
                      </a:r>
                      <a:r>
                        <a:rPr sz="2200" i="0" dirty="0">
                          <a:solidFill>
                            <a:schemeClr val="tx1"/>
                          </a:solidFill>
                          <a:latin typeface="Times New Roman" panose="02020603050405020304" pitchFamily="18" charset="0"/>
                          <a:cs typeface="Times New Roman" panose="02020603050405020304" pitchFamily="18" charset="0"/>
                        </a:rPr>
                        <a:t>g</a:t>
                      </a:r>
                      <a:r>
                        <a:rPr sz="2200" i="0" spc="-100"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sch</a:t>
                      </a:r>
                      <a:r>
                        <a:rPr sz="2200" i="0" spc="-15"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d</a:t>
                      </a:r>
                      <a:r>
                        <a:rPr sz="2200" i="0" spc="-15" dirty="0">
                          <a:solidFill>
                            <a:schemeClr val="tx1"/>
                          </a:solidFill>
                          <a:latin typeface="Times New Roman" panose="02020603050405020304" pitchFamily="18" charset="0"/>
                          <a:cs typeface="Times New Roman" panose="02020603050405020304" pitchFamily="18" charset="0"/>
                        </a:rPr>
                        <a:t>u</a:t>
                      </a:r>
                      <a:r>
                        <a:rPr sz="2200" i="0" spc="-5" dirty="0">
                          <a:solidFill>
                            <a:schemeClr val="tx1"/>
                          </a:solidFill>
                          <a:latin typeface="Times New Roman" panose="02020603050405020304" pitchFamily="18" charset="0"/>
                          <a:cs typeface="Times New Roman" panose="02020603050405020304" pitchFamily="18" charset="0"/>
                        </a:rPr>
                        <a:t>le</a:t>
                      </a:r>
                      <a:endParaRPr lang="en-IN" sz="2200" i="0" spc="-5" dirty="0">
                        <a:solidFill>
                          <a:schemeClr val="tx1"/>
                        </a:solidFill>
                        <a:latin typeface="Times New Roman" panose="02020603050405020304" pitchFamily="18" charset="0"/>
                        <a:cs typeface="Times New Roman" panose="02020603050405020304" pitchFamily="18" charset="0"/>
                      </a:endParaRPr>
                    </a:p>
                    <a:p>
                      <a:pPr marL="452755" algn="r">
                        <a:lnSpc>
                          <a:spcPct val="100000"/>
                        </a:lnSpc>
                      </a:pPr>
                      <a:r>
                        <a:rPr sz="2200" i="0" dirty="0">
                          <a:solidFill>
                            <a:schemeClr val="tx1"/>
                          </a:solidFill>
                          <a:latin typeface="Times New Roman" panose="02020603050405020304" pitchFamily="18" charset="0"/>
                          <a:cs typeface="Times New Roman" panose="02020603050405020304" pitchFamily="18" charset="0"/>
                        </a:rPr>
                        <a:t>(Amo</a:t>
                      </a:r>
                      <a:r>
                        <a:rPr sz="2200" i="0" spc="-15" dirty="0">
                          <a:solidFill>
                            <a:schemeClr val="tx1"/>
                          </a:solidFill>
                          <a:latin typeface="Times New Roman" panose="02020603050405020304" pitchFamily="18" charset="0"/>
                          <a:cs typeface="Times New Roman" panose="02020603050405020304" pitchFamily="18" charset="0"/>
                        </a:rPr>
                        <a:t>u</a:t>
                      </a:r>
                      <a:r>
                        <a:rPr sz="2200" i="0" spc="-5" dirty="0">
                          <a:solidFill>
                            <a:schemeClr val="tx1"/>
                          </a:solidFill>
                          <a:latin typeface="Times New Roman" panose="02020603050405020304" pitchFamily="18" charset="0"/>
                          <a:cs typeface="Times New Roman" panose="02020603050405020304" pitchFamily="18" charset="0"/>
                        </a:rPr>
                        <a:t>n</a:t>
                      </a:r>
                      <a:r>
                        <a:rPr sz="2200" i="0" dirty="0">
                          <a:solidFill>
                            <a:schemeClr val="tx1"/>
                          </a:solidFill>
                          <a:latin typeface="Times New Roman" panose="02020603050405020304" pitchFamily="18" charset="0"/>
                          <a:cs typeface="Times New Roman" panose="02020603050405020304" pitchFamily="18" charset="0"/>
                        </a:rPr>
                        <a:t>t</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i</a:t>
                      </a:r>
                      <a:r>
                        <a:rPr sz="2200" i="0" dirty="0">
                          <a:solidFill>
                            <a:schemeClr val="tx1"/>
                          </a:solidFill>
                          <a:latin typeface="Times New Roman" panose="02020603050405020304" pitchFamily="18" charset="0"/>
                          <a:cs typeface="Times New Roman" panose="02020603050405020304" pitchFamily="18" charset="0"/>
                        </a:rPr>
                        <a:t>n</a:t>
                      </a:r>
                      <a:r>
                        <a:rPr sz="2200" i="0" spc="-110" dirty="0">
                          <a:solidFill>
                            <a:schemeClr val="tx1"/>
                          </a:solidFill>
                          <a:latin typeface="Times New Roman" panose="02020603050405020304" pitchFamily="18" charset="0"/>
                          <a:cs typeface="Times New Roman" panose="02020603050405020304" pitchFamily="18" charset="0"/>
                        </a:rPr>
                        <a:t> </a:t>
                      </a:r>
                      <a:r>
                        <a:rPr sz="2200" i="0" dirty="0">
                          <a:solidFill>
                            <a:schemeClr val="tx1"/>
                          </a:solidFill>
                          <a:latin typeface="Times New Roman" panose="02020603050405020304" pitchFamily="18" charset="0"/>
                          <a:cs typeface="Times New Roman" panose="02020603050405020304" pitchFamily="18" charset="0"/>
                        </a:rPr>
                        <a:t>Rs.)</a:t>
                      </a: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26719">
                <a:tc>
                  <a:txBody>
                    <a:bodyPr/>
                    <a:lstStyle/>
                    <a:p>
                      <a:pPr algn="ctr">
                        <a:lnSpc>
                          <a:spcPct val="100000"/>
                        </a:lnSpc>
                        <a:spcBef>
                          <a:spcPts val="310"/>
                        </a:spcBef>
                      </a:pPr>
                      <a:r>
                        <a:rPr sz="2200" i="0" spc="-265" dirty="0">
                          <a:solidFill>
                            <a:schemeClr val="tx1"/>
                          </a:solidFill>
                          <a:latin typeface="Times New Roman" panose="02020603050405020304" pitchFamily="18" charset="0"/>
                          <a:cs typeface="Times New Roman" panose="02020603050405020304" pitchFamily="18" charset="0"/>
                        </a:rPr>
                        <a:t>CWIP</a:t>
                      </a:r>
                      <a:endParaRPr sz="2200" i="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4">
                  <a:txBody>
                    <a:bodyPr/>
                    <a:lstStyle/>
                    <a:p>
                      <a:pPr marL="635" algn="ctr">
                        <a:lnSpc>
                          <a:spcPct val="100000"/>
                        </a:lnSpc>
                        <a:spcBef>
                          <a:spcPts val="310"/>
                        </a:spcBef>
                      </a:pPr>
                      <a:r>
                        <a:rPr sz="2200" i="0" dirty="0">
                          <a:solidFill>
                            <a:schemeClr val="tx1"/>
                          </a:solidFill>
                          <a:latin typeface="Times New Roman" panose="02020603050405020304" pitchFamily="18" charset="0"/>
                          <a:cs typeface="Times New Roman" panose="02020603050405020304" pitchFamily="18" charset="0"/>
                        </a:rPr>
                        <a:t>Amo</a:t>
                      </a:r>
                      <a:r>
                        <a:rPr sz="2200" i="0" spc="-15" dirty="0">
                          <a:solidFill>
                            <a:schemeClr val="tx1"/>
                          </a:solidFill>
                          <a:latin typeface="Times New Roman" panose="02020603050405020304" pitchFamily="18" charset="0"/>
                          <a:cs typeface="Times New Roman" panose="02020603050405020304" pitchFamily="18" charset="0"/>
                        </a:rPr>
                        <a:t>u</a:t>
                      </a:r>
                      <a:r>
                        <a:rPr sz="2200" i="0" spc="-5" dirty="0">
                          <a:solidFill>
                            <a:schemeClr val="tx1"/>
                          </a:solidFill>
                          <a:latin typeface="Times New Roman" panose="02020603050405020304" pitchFamily="18" charset="0"/>
                          <a:cs typeface="Times New Roman" panose="02020603050405020304" pitchFamily="18" charset="0"/>
                        </a:rPr>
                        <a:t>n</a:t>
                      </a:r>
                      <a:r>
                        <a:rPr sz="2200" i="0" dirty="0">
                          <a:solidFill>
                            <a:schemeClr val="tx1"/>
                          </a:solidFill>
                          <a:latin typeface="Times New Roman" panose="02020603050405020304" pitchFamily="18" charset="0"/>
                          <a:cs typeface="Times New Roman" panose="02020603050405020304" pitchFamily="18" charset="0"/>
                        </a:rPr>
                        <a:t>t</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i</a:t>
                      </a:r>
                      <a:r>
                        <a:rPr sz="2200" i="0" dirty="0">
                          <a:solidFill>
                            <a:schemeClr val="tx1"/>
                          </a:solidFill>
                          <a:latin typeface="Times New Roman" panose="02020603050405020304" pitchFamily="18" charset="0"/>
                          <a:cs typeface="Times New Roman" panose="02020603050405020304" pitchFamily="18" charset="0"/>
                        </a:rPr>
                        <a:t>n</a:t>
                      </a:r>
                      <a:r>
                        <a:rPr sz="2200" i="0" spc="-110" dirty="0">
                          <a:solidFill>
                            <a:schemeClr val="tx1"/>
                          </a:solidFill>
                          <a:latin typeface="Times New Roman" panose="02020603050405020304" pitchFamily="18" charset="0"/>
                          <a:cs typeface="Times New Roman" panose="02020603050405020304" pitchFamily="18" charset="0"/>
                        </a:rPr>
                        <a:t> </a:t>
                      </a:r>
                      <a:r>
                        <a:rPr sz="2200" i="0" dirty="0">
                          <a:solidFill>
                            <a:schemeClr val="tx1"/>
                          </a:solidFill>
                          <a:latin typeface="Times New Roman" panose="02020603050405020304" pitchFamily="18" charset="0"/>
                          <a:cs typeface="Times New Roman" panose="02020603050405020304" pitchFamily="18" charset="0"/>
                        </a:rPr>
                        <a:t>CWIP</a:t>
                      </a:r>
                      <a:r>
                        <a:rPr sz="2200" i="0" spc="-155"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fo</a:t>
                      </a:r>
                      <a:r>
                        <a:rPr sz="2200" i="0" dirty="0">
                          <a:solidFill>
                            <a:schemeClr val="tx1"/>
                          </a:solidFill>
                          <a:latin typeface="Times New Roman" panose="02020603050405020304" pitchFamily="18" charset="0"/>
                          <a:cs typeface="Times New Roman" panose="02020603050405020304" pitchFamily="18" charset="0"/>
                        </a:rPr>
                        <a:t>r</a:t>
                      </a:r>
                      <a:r>
                        <a:rPr sz="2200" i="0" spc="-125" dirty="0">
                          <a:solidFill>
                            <a:schemeClr val="tx1"/>
                          </a:solidFill>
                          <a:latin typeface="Times New Roman" panose="02020603050405020304" pitchFamily="18" charset="0"/>
                          <a:cs typeface="Times New Roman" panose="02020603050405020304" pitchFamily="18" charset="0"/>
                        </a:rPr>
                        <a:t> </a:t>
                      </a:r>
                      <a:r>
                        <a:rPr sz="2200" i="0" dirty="0">
                          <a:solidFill>
                            <a:schemeClr val="tx1"/>
                          </a:solidFill>
                          <a:latin typeface="Times New Roman" panose="02020603050405020304" pitchFamily="18" charset="0"/>
                          <a:cs typeface="Times New Roman" panose="02020603050405020304" pitchFamily="18" charset="0"/>
                        </a:rPr>
                        <a:t>a</a:t>
                      </a:r>
                      <a:r>
                        <a:rPr sz="2200" i="0" spc="-114" dirty="0">
                          <a:solidFill>
                            <a:schemeClr val="tx1"/>
                          </a:solidFill>
                          <a:latin typeface="Times New Roman" panose="02020603050405020304" pitchFamily="18" charset="0"/>
                          <a:cs typeface="Times New Roman" panose="02020603050405020304" pitchFamily="18" charset="0"/>
                        </a:rPr>
                        <a:t> </a:t>
                      </a:r>
                      <a:r>
                        <a:rPr sz="2200" i="0" spc="-10" dirty="0">
                          <a:solidFill>
                            <a:schemeClr val="tx1"/>
                          </a:solidFill>
                          <a:latin typeface="Times New Roman" panose="02020603050405020304" pitchFamily="18" charset="0"/>
                          <a:cs typeface="Times New Roman" panose="02020603050405020304" pitchFamily="18" charset="0"/>
                        </a:rPr>
                        <a:t>p</a:t>
                      </a:r>
                      <a:r>
                        <a:rPr sz="2200" i="0" spc="-5" dirty="0">
                          <a:solidFill>
                            <a:schemeClr val="tx1"/>
                          </a:solidFill>
                          <a:latin typeface="Times New Roman" panose="02020603050405020304" pitchFamily="18" charset="0"/>
                          <a:cs typeface="Times New Roman" panose="02020603050405020304" pitchFamily="18" charset="0"/>
                        </a:rPr>
                        <a:t>er</a:t>
                      </a:r>
                      <a:r>
                        <a:rPr sz="2200" i="0" spc="-10" dirty="0">
                          <a:solidFill>
                            <a:schemeClr val="tx1"/>
                          </a:solidFill>
                          <a:latin typeface="Times New Roman" panose="02020603050405020304" pitchFamily="18" charset="0"/>
                          <a:cs typeface="Times New Roman" panose="02020603050405020304" pitchFamily="18" charset="0"/>
                        </a:rPr>
                        <a:t>i</a:t>
                      </a:r>
                      <a:r>
                        <a:rPr sz="2200" i="0" spc="-5" dirty="0">
                          <a:solidFill>
                            <a:schemeClr val="tx1"/>
                          </a:solidFill>
                          <a:latin typeface="Times New Roman" panose="02020603050405020304" pitchFamily="18" charset="0"/>
                          <a:cs typeface="Times New Roman" panose="02020603050405020304" pitchFamily="18" charset="0"/>
                        </a:rPr>
                        <a:t>o</a:t>
                      </a:r>
                      <a:r>
                        <a:rPr sz="2200" i="0" dirty="0">
                          <a:solidFill>
                            <a:schemeClr val="tx1"/>
                          </a:solidFill>
                          <a:latin typeface="Times New Roman" panose="02020603050405020304" pitchFamily="18" charset="0"/>
                          <a:cs typeface="Times New Roman" panose="02020603050405020304" pitchFamily="18" charset="0"/>
                        </a:rPr>
                        <a:t>d</a:t>
                      </a:r>
                      <a:r>
                        <a:rPr sz="2200" i="0" spc="-100"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of</a:t>
                      </a:r>
                      <a:endParaRPr sz="2200" i="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marL="272415">
                        <a:lnSpc>
                          <a:spcPct val="100000"/>
                        </a:lnSpc>
                        <a:spcBef>
                          <a:spcPts val="310"/>
                        </a:spcBef>
                      </a:pPr>
                      <a:r>
                        <a:rPr sz="2200" i="0" spc="-220" dirty="0">
                          <a:solidFill>
                            <a:schemeClr val="tx1"/>
                          </a:solidFill>
                          <a:latin typeface="Times New Roman" panose="02020603050405020304" pitchFamily="18" charset="0"/>
                          <a:cs typeface="Times New Roman" panose="02020603050405020304" pitchFamily="18" charset="0"/>
                        </a:rPr>
                        <a:t>Total*</a:t>
                      </a:r>
                      <a:endParaRPr sz="2200" i="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762000">
                <a:tc>
                  <a:txBody>
                    <a:bodyPr/>
                    <a:lstStyle/>
                    <a:p>
                      <a:pPr>
                        <a:lnSpc>
                          <a:spcPct val="100000"/>
                        </a:lnSpc>
                      </a:pPr>
                      <a:endParaRPr sz="23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40385" marR="163195" indent="-368935">
                        <a:lnSpc>
                          <a:spcPct val="100000"/>
                        </a:lnSpc>
                        <a:spcBef>
                          <a:spcPts val="315"/>
                        </a:spcBef>
                      </a:pPr>
                      <a:r>
                        <a:rPr sz="2200" i="0" spc="-5" dirty="0">
                          <a:solidFill>
                            <a:schemeClr val="tx1"/>
                          </a:solidFill>
                          <a:latin typeface="Times New Roman" panose="02020603050405020304" pitchFamily="18" charset="0"/>
                          <a:cs typeface="Times New Roman" panose="02020603050405020304" pitchFamily="18" charset="0"/>
                        </a:rPr>
                        <a:t>L</a:t>
                      </a:r>
                      <a:r>
                        <a:rPr sz="2200" i="0" spc="-15"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s</a:t>
                      </a:r>
                      <a:r>
                        <a:rPr sz="2200" i="0" dirty="0">
                          <a:solidFill>
                            <a:schemeClr val="tx1"/>
                          </a:solidFill>
                          <a:latin typeface="Times New Roman" panose="02020603050405020304" pitchFamily="18" charset="0"/>
                          <a:cs typeface="Times New Roman" panose="02020603050405020304" pitchFamily="18" charset="0"/>
                        </a:rPr>
                        <a:t>s</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tha</a:t>
                      </a:r>
                      <a:r>
                        <a:rPr sz="2200" i="0" dirty="0">
                          <a:solidFill>
                            <a:schemeClr val="tx1"/>
                          </a:solidFill>
                          <a:latin typeface="Times New Roman" panose="02020603050405020304" pitchFamily="18" charset="0"/>
                          <a:cs typeface="Times New Roman" panose="02020603050405020304" pitchFamily="18" charset="0"/>
                        </a:rPr>
                        <a:t>n</a:t>
                      </a:r>
                      <a:r>
                        <a:rPr sz="2200" i="0" spc="-110" dirty="0">
                          <a:solidFill>
                            <a:schemeClr val="tx1"/>
                          </a:solidFill>
                          <a:latin typeface="Times New Roman" panose="02020603050405020304" pitchFamily="18" charset="0"/>
                          <a:cs typeface="Times New Roman" panose="02020603050405020304" pitchFamily="18" charset="0"/>
                        </a:rPr>
                        <a:t> </a:t>
                      </a:r>
                      <a:r>
                        <a:rPr sz="2200" i="0" dirty="0">
                          <a:solidFill>
                            <a:schemeClr val="tx1"/>
                          </a:solidFill>
                          <a:latin typeface="Times New Roman" panose="02020603050405020304" pitchFamily="18" charset="0"/>
                          <a:cs typeface="Times New Roman" panose="02020603050405020304" pitchFamily="18" charset="0"/>
                        </a:rPr>
                        <a:t>1  </a:t>
                      </a:r>
                      <a:r>
                        <a:rPr sz="2200" i="0" spc="-204" dirty="0">
                          <a:solidFill>
                            <a:schemeClr val="tx1"/>
                          </a:solidFill>
                          <a:latin typeface="Times New Roman" panose="02020603050405020304" pitchFamily="18" charset="0"/>
                          <a:cs typeface="Times New Roman" panose="02020603050405020304" pitchFamily="18" charset="0"/>
                        </a:rPr>
                        <a:t>year</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315"/>
                        </a:spcBef>
                      </a:pPr>
                      <a:r>
                        <a:rPr sz="2200" i="0" spc="-200" dirty="0">
                          <a:solidFill>
                            <a:schemeClr val="tx1"/>
                          </a:solidFill>
                          <a:latin typeface="Times New Roman" panose="02020603050405020304" pitchFamily="18" charset="0"/>
                          <a:cs typeface="Times New Roman" panose="02020603050405020304" pitchFamily="18" charset="0"/>
                        </a:rPr>
                        <a:t>1-2</a:t>
                      </a:r>
                      <a:endParaRPr sz="2200" i="0" dirty="0">
                        <a:solidFill>
                          <a:schemeClr val="tx1"/>
                        </a:solidFill>
                        <a:latin typeface="Times New Roman" panose="02020603050405020304" pitchFamily="18" charset="0"/>
                        <a:cs typeface="Times New Roman" panose="02020603050405020304" pitchFamily="18" charset="0"/>
                      </a:endParaRPr>
                    </a:p>
                    <a:p>
                      <a:pPr algn="ctr">
                        <a:lnSpc>
                          <a:spcPct val="100000"/>
                        </a:lnSpc>
                      </a:pPr>
                      <a:r>
                        <a:rPr sz="2200" i="0" spc="-204" dirty="0">
                          <a:solidFill>
                            <a:schemeClr val="tx1"/>
                          </a:solidFill>
                          <a:latin typeface="Times New Roman" panose="02020603050405020304" pitchFamily="18" charset="0"/>
                          <a:cs typeface="Times New Roman" panose="02020603050405020304" pitchFamily="18" charset="0"/>
                        </a:rPr>
                        <a:t>years</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315"/>
                        </a:spcBef>
                      </a:pPr>
                      <a:r>
                        <a:rPr sz="2200" i="0" spc="-10" dirty="0">
                          <a:solidFill>
                            <a:schemeClr val="tx1"/>
                          </a:solidFill>
                          <a:latin typeface="Times New Roman" panose="02020603050405020304" pitchFamily="18" charset="0"/>
                          <a:cs typeface="Times New Roman" panose="02020603050405020304" pitchFamily="18" charset="0"/>
                        </a:rPr>
                        <a:t>2</a:t>
                      </a:r>
                      <a:r>
                        <a:rPr sz="2200" i="0" dirty="0">
                          <a:solidFill>
                            <a:schemeClr val="tx1"/>
                          </a:solidFill>
                          <a:latin typeface="Times New Roman" panose="02020603050405020304" pitchFamily="18" charset="0"/>
                          <a:cs typeface="Times New Roman" panose="02020603050405020304" pitchFamily="18" charset="0"/>
                        </a:rPr>
                        <a:t>-3</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y</a:t>
                      </a:r>
                      <a:r>
                        <a:rPr sz="2200" i="0" spc="-10"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ars</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41605">
                        <a:lnSpc>
                          <a:spcPct val="100000"/>
                        </a:lnSpc>
                        <a:spcBef>
                          <a:spcPts val="315"/>
                        </a:spcBef>
                      </a:pPr>
                      <a:r>
                        <a:rPr sz="2200" i="0" spc="-5" dirty="0">
                          <a:solidFill>
                            <a:schemeClr val="tx1"/>
                          </a:solidFill>
                          <a:latin typeface="Times New Roman" panose="02020603050405020304" pitchFamily="18" charset="0"/>
                          <a:cs typeface="Times New Roman" panose="02020603050405020304" pitchFamily="18" charset="0"/>
                        </a:rPr>
                        <a:t>Mor</a:t>
                      </a:r>
                      <a:r>
                        <a:rPr sz="2200" i="0" dirty="0">
                          <a:solidFill>
                            <a:schemeClr val="tx1"/>
                          </a:solidFill>
                          <a:latin typeface="Times New Roman" panose="02020603050405020304" pitchFamily="18" charset="0"/>
                          <a:cs typeface="Times New Roman" panose="02020603050405020304" pitchFamily="18" charset="0"/>
                        </a:rPr>
                        <a:t>e</a:t>
                      </a:r>
                      <a:r>
                        <a:rPr sz="2200" i="0" spc="-125" dirty="0">
                          <a:solidFill>
                            <a:schemeClr val="tx1"/>
                          </a:solidFill>
                          <a:latin typeface="Times New Roman" panose="02020603050405020304" pitchFamily="18" charset="0"/>
                          <a:cs typeface="Times New Roman" panose="02020603050405020304" pitchFamily="18" charset="0"/>
                        </a:rPr>
                        <a:t> </a:t>
                      </a:r>
                      <a:r>
                        <a:rPr sz="2200" i="0" dirty="0">
                          <a:solidFill>
                            <a:schemeClr val="tx1"/>
                          </a:solidFill>
                          <a:latin typeface="Times New Roman" panose="02020603050405020304" pitchFamily="18" charset="0"/>
                          <a:cs typeface="Times New Roman" panose="02020603050405020304" pitchFamily="18" charset="0"/>
                        </a:rPr>
                        <a:t>t</a:t>
                      </a:r>
                      <a:r>
                        <a:rPr sz="2200" i="0" spc="-5" dirty="0">
                          <a:solidFill>
                            <a:schemeClr val="tx1"/>
                          </a:solidFill>
                          <a:latin typeface="Times New Roman" panose="02020603050405020304" pitchFamily="18" charset="0"/>
                          <a:cs typeface="Times New Roman" panose="02020603050405020304" pitchFamily="18" charset="0"/>
                        </a:rPr>
                        <a:t>h</a:t>
                      </a:r>
                      <a:r>
                        <a:rPr sz="2200" i="0" spc="-15" dirty="0">
                          <a:solidFill>
                            <a:schemeClr val="tx1"/>
                          </a:solidFill>
                          <a:latin typeface="Times New Roman" panose="02020603050405020304" pitchFamily="18" charset="0"/>
                          <a:cs typeface="Times New Roman" panose="02020603050405020304" pitchFamily="18" charset="0"/>
                        </a:rPr>
                        <a:t>a</a:t>
                      </a:r>
                      <a:r>
                        <a:rPr sz="2200" i="0" dirty="0">
                          <a:solidFill>
                            <a:schemeClr val="tx1"/>
                          </a:solidFill>
                          <a:latin typeface="Times New Roman" panose="02020603050405020304" pitchFamily="18" charset="0"/>
                          <a:cs typeface="Times New Roman" panose="02020603050405020304" pitchFamily="18" charset="0"/>
                        </a:rPr>
                        <a:t>n</a:t>
                      </a:r>
                      <a:r>
                        <a:rPr sz="2200" i="0" spc="-105" dirty="0">
                          <a:solidFill>
                            <a:schemeClr val="tx1"/>
                          </a:solidFill>
                          <a:latin typeface="Times New Roman" panose="02020603050405020304" pitchFamily="18" charset="0"/>
                          <a:cs typeface="Times New Roman" panose="02020603050405020304" pitchFamily="18" charset="0"/>
                        </a:rPr>
                        <a:t> </a:t>
                      </a:r>
                      <a:r>
                        <a:rPr sz="2200" i="0" dirty="0">
                          <a:solidFill>
                            <a:schemeClr val="tx1"/>
                          </a:solidFill>
                          <a:latin typeface="Times New Roman" panose="02020603050405020304" pitchFamily="18" charset="0"/>
                          <a:cs typeface="Times New Roman" panose="02020603050405020304" pitchFamily="18" charset="0"/>
                        </a:rPr>
                        <a:t>3</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y</a:t>
                      </a:r>
                      <a:r>
                        <a:rPr sz="2200" i="0" spc="-10"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ars</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3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426720">
                <a:tc>
                  <a:txBody>
                    <a:bodyPr/>
                    <a:lstStyle/>
                    <a:p>
                      <a:pPr marL="91440">
                        <a:lnSpc>
                          <a:spcPct val="100000"/>
                        </a:lnSpc>
                        <a:spcBef>
                          <a:spcPts val="315"/>
                        </a:spcBef>
                      </a:pPr>
                      <a:r>
                        <a:rPr sz="2200" i="0" dirty="0">
                          <a:solidFill>
                            <a:schemeClr val="tx1"/>
                          </a:solidFill>
                          <a:latin typeface="Times New Roman" panose="02020603050405020304" pitchFamily="18" charset="0"/>
                          <a:cs typeface="Times New Roman" panose="02020603050405020304" pitchFamily="18" charset="0"/>
                        </a:rPr>
                        <a:t>Pro</a:t>
                      </a:r>
                      <a:r>
                        <a:rPr sz="2200" i="0" spc="-10" dirty="0">
                          <a:solidFill>
                            <a:schemeClr val="tx1"/>
                          </a:solidFill>
                          <a:latin typeface="Times New Roman" panose="02020603050405020304" pitchFamily="18" charset="0"/>
                          <a:cs typeface="Times New Roman" panose="02020603050405020304" pitchFamily="18" charset="0"/>
                        </a:rPr>
                        <a:t>j</a:t>
                      </a:r>
                      <a:r>
                        <a:rPr sz="2200" i="0" spc="-5" dirty="0">
                          <a:solidFill>
                            <a:schemeClr val="tx1"/>
                          </a:solidFill>
                          <a:latin typeface="Times New Roman" panose="02020603050405020304" pitchFamily="18" charset="0"/>
                          <a:cs typeface="Times New Roman" panose="02020603050405020304" pitchFamily="18" charset="0"/>
                        </a:rPr>
                        <a:t>ect</a:t>
                      </a:r>
                      <a:r>
                        <a:rPr sz="2200" i="0" dirty="0">
                          <a:solidFill>
                            <a:schemeClr val="tx1"/>
                          </a:solidFill>
                          <a:latin typeface="Times New Roman" panose="02020603050405020304" pitchFamily="18" charset="0"/>
                          <a:cs typeface="Times New Roman" panose="02020603050405020304" pitchFamily="18" charset="0"/>
                        </a:rPr>
                        <a:t>s</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i</a:t>
                      </a:r>
                      <a:r>
                        <a:rPr sz="2200" i="0" dirty="0">
                          <a:solidFill>
                            <a:schemeClr val="tx1"/>
                          </a:solidFill>
                          <a:latin typeface="Times New Roman" panose="02020603050405020304" pitchFamily="18" charset="0"/>
                          <a:cs typeface="Times New Roman" panose="02020603050405020304" pitchFamily="18" charset="0"/>
                        </a:rPr>
                        <a:t>n</a:t>
                      </a:r>
                      <a:r>
                        <a:rPr sz="2200" i="0" spc="-110"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pr</a:t>
                      </a:r>
                      <a:r>
                        <a:rPr sz="2200" i="0" spc="-15" dirty="0">
                          <a:solidFill>
                            <a:schemeClr val="tx1"/>
                          </a:solidFill>
                          <a:latin typeface="Times New Roman" panose="02020603050405020304" pitchFamily="18" charset="0"/>
                          <a:cs typeface="Times New Roman" panose="02020603050405020304" pitchFamily="18" charset="0"/>
                        </a:rPr>
                        <a:t>o</a:t>
                      </a:r>
                      <a:r>
                        <a:rPr sz="2200" i="0" spc="-5" dirty="0">
                          <a:solidFill>
                            <a:schemeClr val="tx1"/>
                          </a:solidFill>
                          <a:latin typeface="Times New Roman" panose="02020603050405020304" pitchFamily="18" charset="0"/>
                          <a:cs typeface="Times New Roman" panose="02020603050405020304" pitchFamily="18" charset="0"/>
                        </a:rPr>
                        <a:t>gr</a:t>
                      </a:r>
                      <a:r>
                        <a:rPr sz="2200" i="0" spc="-15"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ss</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3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3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3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3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3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426719">
                <a:tc>
                  <a:txBody>
                    <a:bodyPr/>
                    <a:lstStyle/>
                    <a:p>
                      <a:pPr marL="91440">
                        <a:lnSpc>
                          <a:spcPct val="100000"/>
                        </a:lnSpc>
                        <a:spcBef>
                          <a:spcPts val="315"/>
                        </a:spcBef>
                      </a:pPr>
                      <a:r>
                        <a:rPr sz="2200" i="0" dirty="0">
                          <a:solidFill>
                            <a:schemeClr val="tx1"/>
                          </a:solidFill>
                          <a:latin typeface="Times New Roman" panose="02020603050405020304" pitchFamily="18" charset="0"/>
                          <a:cs typeface="Times New Roman" panose="02020603050405020304" pitchFamily="18" charset="0"/>
                        </a:rPr>
                        <a:t>Pr</a:t>
                      </a:r>
                      <a:r>
                        <a:rPr sz="2200" i="0" spc="-10" dirty="0">
                          <a:solidFill>
                            <a:schemeClr val="tx1"/>
                          </a:solidFill>
                          <a:latin typeface="Times New Roman" panose="02020603050405020304" pitchFamily="18" charset="0"/>
                          <a:cs typeface="Times New Roman" panose="02020603050405020304" pitchFamily="18" charset="0"/>
                        </a:rPr>
                        <a:t>o</a:t>
                      </a:r>
                      <a:r>
                        <a:rPr sz="2200" i="0" spc="-5" dirty="0">
                          <a:solidFill>
                            <a:schemeClr val="tx1"/>
                          </a:solidFill>
                          <a:latin typeface="Times New Roman" panose="02020603050405020304" pitchFamily="18" charset="0"/>
                          <a:cs typeface="Times New Roman" panose="02020603050405020304" pitchFamily="18" charset="0"/>
                        </a:rPr>
                        <a:t>j</a:t>
                      </a:r>
                      <a:r>
                        <a:rPr sz="2200" i="0" spc="-15"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ct</a:t>
                      </a:r>
                      <a:r>
                        <a:rPr sz="2200" i="0" dirty="0">
                          <a:solidFill>
                            <a:schemeClr val="tx1"/>
                          </a:solidFill>
                          <a:latin typeface="Times New Roman" panose="02020603050405020304" pitchFamily="18" charset="0"/>
                          <a:cs typeface="Times New Roman" panose="02020603050405020304" pitchFamily="18" charset="0"/>
                        </a:rPr>
                        <a:t>s</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tem</a:t>
                      </a:r>
                      <a:r>
                        <a:rPr sz="2200" i="0" spc="-10" dirty="0">
                          <a:solidFill>
                            <a:schemeClr val="tx1"/>
                          </a:solidFill>
                          <a:latin typeface="Times New Roman" panose="02020603050405020304" pitchFamily="18" charset="0"/>
                          <a:cs typeface="Times New Roman" panose="02020603050405020304" pitchFamily="18" charset="0"/>
                        </a:rPr>
                        <a:t>p</a:t>
                      </a:r>
                      <a:r>
                        <a:rPr sz="2200" i="0" spc="-5" dirty="0">
                          <a:solidFill>
                            <a:schemeClr val="tx1"/>
                          </a:solidFill>
                          <a:latin typeface="Times New Roman" panose="02020603050405020304" pitchFamily="18" charset="0"/>
                          <a:cs typeface="Times New Roman" panose="02020603050405020304" pitchFamily="18" charset="0"/>
                        </a:rPr>
                        <a:t>o</a:t>
                      </a:r>
                      <a:r>
                        <a:rPr sz="2200" i="0" spc="-10" dirty="0">
                          <a:solidFill>
                            <a:schemeClr val="tx1"/>
                          </a:solidFill>
                          <a:latin typeface="Times New Roman" panose="02020603050405020304" pitchFamily="18" charset="0"/>
                          <a:cs typeface="Times New Roman" panose="02020603050405020304" pitchFamily="18" charset="0"/>
                        </a:rPr>
                        <a:t>r</a:t>
                      </a:r>
                      <a:r>
                        <a:rPr sz="2200" i="0" spc="-5" dirty="0">
                          <a:solidFill>
                            <a:schemeClr val="tx1"/>
                          </a:solidFill>
                          <a:latin typeface="Times New Roman" panose="02020603050405020304" pitchFamily="18" charset="0"/>
                          <a:cs typeface="Times New Roman" panose="02020603050405020304" pitchFamily="18" charset="0"/>
                        </a:rPr>
                        <a:t>a</a:t>
                      </a:r>
                      <a:r>
                        <a:rPr sz="2200" i="0" spc="-10" dirty="0">
                          <a:solidFill>
                            <a:schemeClr val="tx1"/>
                          </a:solidFill>
                          <a:latin typeface="Times New Roman" panose="02020603050405020304" pitchFamily="18" charset="0"/>
                          <a:cs typeface="Times New Roman" panose="02020603050405020304" pitchFamily="18" charset="0"/>
                        </a:rPr>
                        <a:t>r</a:t>
                      </a:r>
                      <a:r>
                        <a:rPr sz="2200" i="0" spc="-5" dirty="0">
                          <a:solidFill>
                            <a:schemeClr val="tx1"/>
                          </a:solidFill>
                          <a:latin typeface="Times New Roman" panose="02020603050405020304" pitchFamily="18" charset="0"/>
                          <a:cs typeface="Times New Roman" panose="02020603050405020304" pitchFamily="18" charset="0"/>
                        </a:rPr>
                        <a:t>i</a:t>
                      </a:r>
                      <a:r>
                        <a:rPr sz="2200" i="0" spc="-10" dirty="0">
                          <a:solidFill>
                            <a:schemeClr val="tx1"/>
                          </a:solidFill>
                          <a:latin typeface="Times New Roman" panose="02020603050405020304" pitchFamily="18" charset="0"/>
                          <a:cs typeface="Times New Roman" panose="02020603050405020304" pitchFamily="18" charset="0"/>
                        </a:rPr>
                        <a:t>l</a:t>
                      </a:r>
                      <a:r>
                        <a:rPr sz="2200" i="0" dirty="0">
                          <a:solidFill>
                            <a:schemeClr val="tx1"/>
                          </a:solidFill>
                          <a:latin typeface="Times New Roman" panose="02020603050405020304" pitchFamily="18" charset="0"/>
                          <a:cs typeface="Times New Roman" panose="02020603050405020304" pitchFamily="18" charset="0"/>
                        </a:rPr>
                        <a:t>y</a:t>
                      </a:r>
                      <a:r>
                        <a:rPr sz="2200" i="0" spc="-90"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s</a:t>
                      </a:r>
                      <a:r>
                        <a:rPr sz="2200" i="0" spc="-10" dirty="0">
                          <a:solidFill>
                            <a:schemeClr val="tx1"/>
                          </a:solidFill>
                          <a:latin typeface="Times New Roman" panose="02020603050405020304" pitchFamily="18" charset="0"/>
                          <a:cs typeface="Times New Roman" panose="02020603050405020304" pitchFamily="18" charset="0"/>
                        </a:rPr>
                        <a:t>u</a:t>
                      </a:r>
                      <a:r>
                        <a:rPr sz="2200" i="0" spc="-5" dirty="0">
                          <a:solidFill>
                            <a:schemeClr val="tx1"/>
                          </a:solidFill>
                          <a:latin typeface="Times New Roman" panose="02020603050405020304" pitchFamily="18" charset="0"/>
                          <a:cs typeface="Times New Roman" panose="02020603050405020304" pitchFamily="18" charset="0"/>
                        </a:rPr>
                        <a:t>s</a:t>
                      </a:r>
                      <a:r>
                        <a:rPr sz="2200" i="0" spc="-10" dirty="0">
                          <a:solidFill>
                            <a:schemeClr val="tx1"/>
                          </a:solidFill>
                          <a:latin typeface="Times New Roman" panose="02020603050405020304" pitchFamily="18" charset="0"/>
                          <a:cs typeface="Times New Roman" panose="02020603050405020304" pitchFamily="18" charset="0"/>
                        </a:rPr>
                        <a:t>p</a:t>
                      </a:r>
                      <a:r>
                        <a:rPr sz="2200" i="0" spc="-5" dirty="0">
                          <a:solidFill>
                            <a:schemeClr val="tx1"/>
                          </a:solidFill>
                          <a:latin typeface="Times New Roman" panose="02020603050405020304" pitchFamily="18" charset="0"/>
                          <a:cs typeface="Times New Roman" panose="02020603050405020304" pitchFamily="18" charset="0"/>
                        </a:rPr>
                        <a:t>e</a:t>
                      </a:r>
                      <a:r>
                        <a:rPr sz="2200" i="0" spc="-15" dirty="0">
                          <a:solidFill>
                            <a:schemeClr val="tx1"/>
                          </a:solidFill>
                          <a:latin typeface="Times New Roman" panose="02020603050405020304" pitchFamily="18" charset="0"/>
                          <a:cs typeface="Times New Roman" panose="02020603050405020304" pitchFamily="18" charset="0"/>
                        </a:rPr>
                        <a:t>n</a:t>
                      </a:r>
                      <a:r>
                        <a:rPr sz="2200" i="0" spc="-5" dirty="0">
                          <a:solidFill>
                            <a:schemeClr val="tx1"/>
                          </a:solidFill>
                          <a:latin typeface="Times New Roman" panose="02020603050405020304" pitchFamily="18" charset="0"/>
                          <a:cs typeface="Times New Roman" panose="02020603050405020304" pitchFamily="18" charset="0"/>
                        </a:rPr>
                        <a:t>d</a:t>
                      </a:r>
                      <a:r>
                        <a:rPr sz="2200" i="0" spc="-15" dirty="0">
                          <a:solidFill>
                            <a:schemeClr val="tx1"/>
                          </a:solidFill>
                          <a:latin typeface="Times New Roman" panose="02020603050405020304" pitchFamily="18" charset="0"/>
                          <a:cs typeface="Times New Roman" panose="02020603050405020304" pitchFamily="18" charset="0"/>
                        </a:rPr>
                        <a:t>e</a:t>
                      </a:r>
                      <a:r>
                        <a:rPr sz="2200" i="0" dirty="0">
                          <a:solidFill>
                            <a:schemeClr val="tx1"/>
                          </a:solidFill>
                          <a:latin typeface="Times New Roman" panose="02020603050405020304" pitchFamily="18" charset="0"/>
                          <a:cs typeface="Times New Roman" panose="02020603050405020304" pitchFamily="18" charset="0"/>
                        </a:rPr>
                        <a:t>d</a:t>
                      </a: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3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3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3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3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3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426719">
                <a:tc gridSpan="6">
                  <a:txBody>
                    <a:bodyPr/>
                    <a:lstStyle/>
                    <a:p>
                      <a:pPr algn="ctr">
                        <a:lnSpc>
                          <a:spcPct val="100000"/>
                        </a:lnSpc>
                        <a:spcBef>
                          <a:spcPts val="315"/>
                        </a:spcBef>
                      </a:pPr>
                      <a:r>
                        <a:rPr sz="2200" i="0" spc="-220" dirty="0">
                          <a:solidFill>
                            <a:schemeClr val="tx1"/>
                          </a:solidFill>
                          <a:latin typeface="Times New Roman" panose="02020603050405020304" pitchFamily="18" charset="0"/>
                          <a:cs typeface="Times New Roman" panose="02020603050405020304" pitchFamily="18" charset="0"/>
                        </a:rPr>
                        <a:t>*Total</a:t>
                      </a:r>
                      <a:r>
                        <a:rPr sz="2200" i="0" spc="-114" dirty="0">
                          <a:solidFill>
                            <a:schemeClr val="tx1"/>
                          </a:solidFill>
                          <a:latin typeface="Times New Roman" panose="02020603050405020304" pitchFamily="18" charset="0"/>
                          <a:cs typeface="Times New Roman" panose="02020603050405020304" pitchFamily="18" charset="0"/>
                        </a:rPr>
                        <a:t> </a:t>
                      </a:r>
                      <a:r>
                        <a:rPr sz="2200" i="0" spc="-175" dirty="0">
                          <a:solidFill>
                            <a:schemeClr val="tx1"/>
                          </a:solidFill>
                          <a:latin typeface="Times New Roman" panose="02020603050405020304" pitchFamily="18" charset="0"/>
                          <a:cs typeface="Times New Roman" panose="02020603050405020304" pitchFamily="18" charset="0"/>
                        </a:rPr>
                        <a:t>shall</a:t>
                      </a:r>
                      <a:r>
                        <a:rPr sz="2200" i="0" spc="-100" dirty="0">
                          <a:solidFill>
                            <a:schemeClr val="tx1"/>
                          </a:solidFill>
                          <a:latin typeface="Times New Roman" panose="02020603050405020304" pitchFamily="18" charset="0"/>
                          <a:cs typeface="Times New Roman" panose="02020603050405020304" pitchFamily="18" charset="0"/>
                        </a:rPr>
                        <a:t> </a:t>
                      </a:r>
                      <a:r>
                        <a:rPr sz="2200" i="0" spc="-150" dirty="0">
                          <a:solidFill>
                            <a:schemeClr val="tx1"/>
                          </a:solidFill>
                          <a:latin typeface="Times New Roman" panose="02020603050405020304" pitchFamily="18" charset="0"/>
                          <a:cs typeface="Times New Roman" panose="02020603050405020304" pitchFamily="18" charset="0"/>
                        </a:rPr>
                        <a:t>tally</a:t>
                      </a:r>
                      <a:r>
                        <a:rPr sz="2200" i="0" spc="-110" dirty="0">
                          <a:solidFill>
                            <a:schemeClr val="tx1"/>
                          </a:solidFill>
                          <a:latin typeface="Times New Roman" panose="02020603050405020304" pitchFamily="18" charset="0"/>
                          <a:cs typeface="Times New Roman" panose="02020603050405020304" pitchFamily="18" charset="0"/>
                        </a:rPr>
                        <a:t> </a:t>
                      </a:r>
                      <a:r>
                        <a:rPr sz="2200" i="0" spc="-180" dirty="0">
                          <a:solidFill>
                            <a:schemeClr val="tx1"/>
                          </a:solidFill>
                          <a:latin typeface="Times New Roman" panose="02020603050405020304" pitchFamily="18" charset="0"/>
                          <a:cs typeface="Times New Roman" panose="02020603050405020304" pitchFamily="18" charset="0"/>
                        </a:rPr>
                        <a:t>with</a:t>
                      </a:r>
                      <a:r>
                        <a:rPr sz="2200" i="0" spc="-105" dirty="0">
                          <a:solidFill>
                            <a:schemeClr val="tx1"/>
                          </a:solidFill>
                          <a:latin typeface="Times New Roman" panose="02020603050405020304" pitchFamily="18" charset="0"/>
                          <a:cs typeface="Times New Roman" panose="02020603050405020304" pitchFamily="18" charset="0"/>
                        </a:rPr>
                        <a:t> </a:t>
                      </a:r>
                      <a:r>
                        <a:rPr sz="2200" i="0" spc="-265" dirty="0">
                          <a:solidFill>
                            <a:schemeClr val="tx1"/>
                          </a:solidFill>
                          <a:latin typeface="Times New Roman" panose="02020603050405020304" pitchFamily="18" charset="0"/>
                          <a:cs typeface="Times New Roman" panose="02020603050405020304" pitchFamily="18" charset="0"/>
                        </a:rPr>
                        <a:t>CWIP</a:t>
                      </a:r>
                      <a:r>
                        <a:rPr sz="2200" i="0" spc="-150" dirty="0">
                          <a:solidFill>
                            <a:schemeClr val="tx1"/>
                          </a:solidFill>
                          <a:latin typeface="Times New Roman" panose="02020603050405020304" pitchFamily="18" charset="0"/>
                          <a:cs typeface="Times New Roman" panose="02020603050405020304" pitchFamily="18" charset="0"/>
                        </a:rPr>
                        <a:t> </a:t>
                      </a:r>
                      <a:r>
                        <a:rPr sz="2200" i="0" spc="-229" dirty="0">
                          <a:solidFill>
                            <a:schemeClr val="tx1"/>
                          </a:solidFill>
                          <a:latin typeface="Times New Roman" panose="02020603050405020304" pitchFamily="18" charset="0"/>
                          <a:cs typeface="Times New Roman" panose="02020603050405020304" pitchFamily="18" charset="0"/>
                        </a:rPr>
                        <a:t>amount</a:t>
                      </a:r>
                      <a:r>
                        <a:rPr sz="2200" i="0" spc="-105" dirty="0">
                          <a:solidFill>
                            <a:schemeClr val="tx1"/>
                          </a:solidFill>
                          <a:latin typeface="Times New Roman" panose="02020603050405020304" pitchFamily="18" charset="0"/>
                          <a:cs typeface="Times New Roman" panose="02020603050405020304" pitchFamily="18" charset="0"/>
                        </a:rPr>
                        <a:t> </a:t>
                      </a:r>
                      <a:r>
                        <a:rPr sz="2200" i="0" spc="-160" dirty="0">
                          <a:solidFill>
                            <a:schemeClr val="tx1"/>
                          </a:solidFill>
                          <a:latin typeface="Times New Roman" panose="02020603050405020304" pitchFamily="18" charset="0"/>
                          <a:cs typeface="Times New Roman" panose="02020603050405020304" pitchFamily="18" charset="0"/>
                        </a:rPr>
                        <a:t>in</a:t>
                      </a:r>
                      <a:r>
                        <a:rPr sz="2200" i="0" spc="-110" dirty="0">
                          <a:solidFill>
                            <a:schemeClr val="tx1"/>
                          </a:solidFill>
                          <a:latin typeface="Times New Roman" panose="02020603050405020304" pitchFamily="18" charset="0"/>
                          <a:cs typeface="Times New Roman" panose="02020603050405020304" pitchFamily="18" charset="0"/>
                        </a:rPr>
                        <a:t> </a:t>
                      </a:r>
                      <a:r>
                        <a:rPr sz="2200" i="0" spc="-190" dirty="0">
                          <a:solidFill>
                            <a:schemeClr val="tx1"/>
                          </a:solidFill>
                          <a:latin typeface="Times New Roman" panose="02020603050405020304" pitchFamily="18" charset="0"/>
                          <a:cs typeface="Times New Roman" panose="02020603050405020304" pitchFamily="18" charset="0"/>
                        </a:rPr>
                        <a:t>the</a:t>
                      </a:r>
                      <a:r>
                        <a:rPr sz="2200" i="0" spc="-114" dirty="0">
                          <a:solidFill>
                            <a:schemeClr val="tx1"/>
                          </a:solidFill>
                          <a:latin typeface="Times New Roman" panose="02020603050405020304" pitchFamily="18" charset="0"/>
                          <a:cs typeface="Times New Roman" panose="02020603050405020304" pitchFamily="18" charset="0"/>
                        </a:rPr>
                        <a:t> </a:t>
                      </a:r>
                      <a:r>
                        <a:rPr sz="2200" i="0" spc="-210" dirty="0">
                          <a:solidFill>
                            <a:schemeClr val="tx1"/>
                          </a:solidFill>
                          <a:latin typeface="Times New Roman" panose="02020603050405020304" pitchFamily="18" charset="0"/>
                          <a:cs typeface="Times New Roman" panose="02020603050405020304" pitchFamily="18" charset="0"/>
                        </a:rPr>
                        <a:t>balance</a:t>
                      </a:r>
                      <a:r>
                        <a:rPr sz="2200" i="0" spc="-105" dirty="0">
                          <a:solidFill>
                            <a:schemeClr val="tx1"/>
                          </a:solidFill>
                          <a:latin typeface="Times New Roman" panose="02020603050405020304" pitchFamily="18" charset="0"/>
                          <a:cs typeface="Times New Roman" panose="02020603050405020304" pitchFamily="18" charset="0"/>
                        </a:rPr>
                        <a:t> </a:t>
                      </a:r>
                      <a:r>
                        <a:rPr sz="2200" i="0" spc="-190" dirty="0">
                          <a:solidFill>
                            <a:schemeClr val="tx1"/>
                          </a:solidFill>
                          <a:latin typeface="Times New Roman" panose="02020603050405020304" pitchFamily="18" charset="0"/>
                          <a:cs typeface="Times New Roman" panose="02020603050405020304" pitchFamily="18" charset="0"/>
                        </a:rPr>
                        <a:t>sheet.</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1088260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TextBox 2">
            <a:extLst>
              <a:ext uri="{FF2B5EF4-FFF2-40B4-BE49-F238E27FC236}">
                <a16:creationId xmlns:a16="http://schemas.microsoft.com/office/drawing/2014/main" id="{16F73D27-0036-47E4-9B4D-C8EAA197C8E4}"/>
              </a:ext>
            </a:extLst>
          </p:cNvPr>
          <p:cNvSpPr txBox="1"/>
          <p:nvPr/>
        </p:nvSpPr>
        <p:spPr>
          <a:xfrm>
            <a:off x="1589646" y="767545"/>
            <a:ext cx="9917723" cy="630942"/>
          </a:xfrm>
          <a:prstGeom prst="rect">
            <a:avLst/>
          </a:prstGeom>
          <a:noFill/>
        </p:spPr>
        <p:txBody>
          <a:bodyPr wrap="square">
            <a:spAutoFit/>
          </a:bodyPr>
          <a:lstStyle/>
          <a:p>
            <a:r>
              <a:rPr lang="en-US" sz="3500" b="1" u="sng" dirty="0">
                <a:latin typeface="Times New Roman" panose="02020603050405020304" pitchFamily="18" charset="0"/>
                <a:cs typeface="Times New Roman" panose="02020603050405020304" pitchFamily="18" charset="0"/>
              </a:rPr>
              <a:t>Capital-Work-in-Progress (CWIP) – Para 6(L)(vi)</a:t>
            </a:r>
          </a:p>
        </p:txBody>
      </p:sp>
      <p:graphicFrame>
        <p:nvGraphicFramePr>
          <p:cNvPr id="4" name="object 3">
            <a:extLst>
              <a:ext uri="{FF2B5EF4-FFF2-40B4-BE49-F238E27FC236}">
                <a16:creationId xmlns:a16="http://schemas.microsoft.com/office/drawing/2014/main" id="{67B4EBAC-EFA4-4AB2-9368-839C55D7D576}"/>
              </a:ext>
            </a:extLst>
          </p:cNvPr>
          <p:cNvGraphicFramePr>
            <a:graphicFrameLocks noGrp="1"/>
          </p:cNvGraphicFramePr>
          <p:nvPr/>
        </p:nvGraphicFramePr>
        <p:xfrm>
          <a:off x="1289758" y="1645921"/>
          <a:ext cx="10517501" cy="3566157"/>
        </p:xfrm>
        <a:graphic>
          <a:graphicData uri="http://schemas.openxmlformats.org/drawingml/2006/table">
            <a:tbl>
              <a:tblPr firstRow="1" bandRow="1">
                <a:tableStyleId>{2D5ABB26-0587-4C30-8999-92F81FD0307C}</a:tableStyleId>
              </a:tblPr>
              <a:tblGrid>
                <a:gridCol w="3906520">
                  <a:extLst>
                    <a:ext uri="{9D8B030D-6E8A-4147-A177-3AD203B41FA5}">
                      <a16:colId xmlns:a16="http://schemas.microsoft.com/office/drawing/2014/main" val="20000"/>
                    </a:ext>
                  </a:extLst>
                </a:gridCol>
                <a:gridCol w="1704339">
                  <a:extLst>
                    <a:ext uri="{9D8B030D-6E8A-4147-A177-3AD203B41FA5}">
                      <a16:colId xmlns:a16="http://schemas.microsoft.com/office/drawing/2014/main" val="20001"/>
                    </a:ext>
                  </a:extLst>
                </a:gridCol>
                <a:gridCol w="1260474">
                  <a:extLst>
                    <a:ext uri="{9D8B030D-6E8A-4147-A177-3AD203B41FA5}">
                      <a16:colId xmlns:a16="http://schemas.microsoft.com/office/drawing/2014/main" val="20002"/>
                    </a:ext>
                  </a:extLst>
                </a:gridCol>
                <a:gridCol w="1270634">
                  <a:extLst>
                    <a:ext uri="{9D8B030D-6E8A-4147-A177-3AD203B41FA5}">
                      <a16:colId xmlns:a16="http://schemas.microsoft.com/office/drawing/2014/main" val="20003"/>
                    </a:ext>
                  </a:extLst>
                </a:gridCol>
                <a:gridCol w="2375534">
                  <a:extLst>
                    <a:ext uri="{9D8B030D-6E8A-4147-A177-3AD203B41FA5}">
                      <a16:colId xmlns:a16="http://schemas.microsoft.com/office/drawing/2014/main" val="20004"/>
                    </a:ext>
                  </a:extLst>
                </a:gridCol>
              </a:tblGrid>
              <a:tr h="1097280">
                <a:tc gridSpan="5">
                  <a:txBody>
                    <a:bodyPr/>
                    <a:lstStyle/>
                    <a:p>
                      <a:pPr marL="91440" algn="l">
                        <a:lnSpc>
                          <a:spcPct val="100000"/>
                        </a:lnSpc>
                      </a:pPr>
                      <a:r>
                        <a:rPr lang="en-US" sz="2200" i="0" dirty="0">
                          <a:solidFill>
                            <a:schemeClr val="tx1"/>
                          </a:solidFill>
                          <a:latin typeface="Times New Roman" panose="02020603050405020304" pitchFamily="18" charset="0"/>
                          <a:cs typeface="Times New Roman" panose="02020603050405020304" pitchFamily="18" charset="0"/>
                        </a:rPr>
                        <a:t>(b) For capital-work-in progress, whose completion is overdue or has exceeded its cost compared to its original plan, following CWIP completion schedule shall be given**:</a:t>
                      </a:r>
                    </a:p>
                    <a:p>
                      <a:pPr marL="91440" algn="r">
                        <a:lnSpc>
                          <a:spcPct val="100000"/>
                        </a:lnSpc>
                      </a:pPr>
                      <a:r>
                        <a:rPr sz="2200" i="0" dirty="0">
                          <a:solidFill>
                            <a:schemeClr val="tx1"/>
                          </a:solidFill>
                          <a:latin typeface="Times New Roman" panose="02020603050405020304" pitchFamily="18" charset="0"/>
                          <a:cs typeface="Times New Roman" panose="02020603050405020304" pitchFamily="18" charset="0"/>
                        </a:rPr>
                        <a:t>(Amo</a:t>
                      </a:r>
                      <a:r>
                        <a:rPr sz="2200" i="0" spc="-15" dirty="0">
                          <a:solidFill>
                            <a:schemeClr val="tx1"/>
                          </a:solidFill>
                          <a:latin typeface="Times New Roman" panose="02020603050405020304" pitchFamily="18" charset="0"/>
                          <a:cs typeface="Times New Roman" panose="02020603050405020304" pitchFamily="18" charset="0"/>
                        </a:rPr>
                        <a:t>u</a:t>
                      </a:r>
                      <a:r>
                        <a:rPr sz="2200" i="0" spc="-5" dirty="0">
                          <a:solidFill>
                            <a:schemeClr val="tx1"/>
                          </a:solidFill>
                          <a:latin typeface="Times New Roman" panose="02020603050405020304" pitchFamily="18" charset="0"/>
                          <a:cs typeface="Times New Roman" panose="02020603050405020304" pitchFamily="18" charset="0"/>
                        </a:rPr>
                        <a:t>n</a:t>
                      </a:r>
                      <a:r>
                        <a:rPr sz="2200" i="0" dirty="0">
                          <a:solidFill>
                            <a:schemeClr val="tx1"/>
                          </a:solidFill>
                          <a:latin typeface="Times New Roman" panose="02020603050405020304" pitchFamily="18" charset="0"/>
                          <a:cs typeface="Times New Roman" panose="02020603050405020304" pitchFamily="18" charset="0"/>
                        </a:rPr>
                        <a:t>t</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i</a:t>
                      </a:r>
                      <a:r>
                        <a:rPr sz="2200" i="0" dirty="0">
                          <a:solidFill>
                            <a:schemeClr val="tx1"/>
                          </a:solidFill>
                          <a:latin typeface="Times New Roman" panose="02020603050405020304" pitchFamily="18" charset="0"/>
                          <a:cs typeface="Times New Roman" panose="02020603050405020304" pitchFamily="18" charset="0"/>
                        </a:rPr>
                        <a:t>n</a:t>
                      </a:r>
                      <a:r>
                        <a:rPr sz="2200" i="0" spc="-110" dirty="0">
                          <a:solidFill>
                            <a:schemeClr val="tx1"/>
                          </a:solidFill>
                          <a:latin typeface="Times New Roman" panose="02020603050405020304" pitchFamily="18" charset="0"/>
                          <a:cs typeface="Times New Roman" panose="02020603050405020304" pitchFamily="18" charset="0"/>
                        </a:rPr>
                        <a:t> </a:t>
                      </a:r>
                      <a:r>
                        <a:rPr sz="2200" i="0" dirty="0">
                          <a:solidFill>
                            <a:schemeClr val="tx1"/>
                          </a:solidFill>
                          <a:latin typeface="Times New Roman" panose="02020603050405020304" pitchFamily="18" charset="0"/>
                          <a:cs typeface="Times New Roman" panose="02020603050405020304" pitchFamily="18" charset="0"/>
                        </a:rPr>
                        <a:t>Rs.)</a:t>
                      </a: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26719">
                <a:tc>
                  <a:txBody>
                    <a:bodyPr/>
                    <a:lstStyle/>
                    <a:p>
                      <a:pPr algn="ctr">
                        <a:lnSpc>
                          <a:spcPct val="100000"/>
                        </a:lnSpc>
                        <a:spcBef>
                          <a:spcPts val="310"/>
                        </a:spcBef>
                      </a:pPr>
                      <a:r>
                        <a:rPr sz="2200" i="0" spc="-265" dirty="0">
                          <a:solidFill>
                            <a:schemeClr val="tx1"/>
                          </a:solidFill>
                          <a:latin typeface="Times New Roman" panose="02020603050405020304" pitchFamily="18" charset="0"/>
                          <a:cs typeface="Times New Roman" panose="02020603050405020304" pitchFamily="18" charset="0"/>
                        </a:rPr>
                        <a:t>CWIP</a:t>
                      </a:r>
                      <a:endParaRPr sz="2200" i="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4">
                  <a:txBody>
                    <a:bodyPr/>
                    <a:lstStyle/>
                    <a:p>
                      <a:pPr marL="1270" algn="ctr">
                        <a:lnSpc>
                          <a:spcPct val="100000"/>
                        </a:lnSpc>
                        <a:spcBef>
                          <a:spcPts val="310"/>
                        </a:spcBef>
                      </a:pPr>
                      <a:r>
                        <a:rPr sz="2200" i="0" spc="-240" dirty="0">
                          <a:solidFill>
                            <a:schemeClr val="tx1"/>
                          </a:solidFill>
                          <a:latin typeface="Times New Roman" panose="02020603050405020304" pitchFamily="18" charset="0"/>
                          <a:cs typeface="Times New Roman" panose="02020603050405020304" pitchFamily="18" charset="0"/>
                        </a:rPr>
                        <a:t>T</a:t>
                      </a:r>
                      <a:r>
                        <a:rPr sz="2200" i="0" dirty="0">
                          <a:solidFill>
                            <a:schemeClr val="tx1"/>
                          </a:solidFill>
                          <a:latin typeface="Times New Roman" panose="02020603050405020304" pitchFamily="18" charset="0"/>
                          <a:cs typeface="Times New Roman" panose="02020603050405020304" pitchFamily="18" charset="0"/>
                        </a:rPr>
                        <a:t>o</a:t>
                      </a:r>
                      <a:r>
                        <a:rPr sz="2200" i="0" spc="-125"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b</a:t>
                      </a:r>
                      <a:r>
                        <a:rPr sz="2200" i="0" dirty="0">
                          <a:solidFill>
                            <a:schemeClr val="tx1"/>
                          </a:solidFill>
                          <a:latin typeface="Times New Roman" panose="02020603050405020304" pitchFamily="18" charset="0"/>
                          <a:cs typeface="Times New Roman" panose="02020603050405020304" pitchFamily="18" charset="0"/>
                        </a:rPr>
                        <a:t>e</a:t>
                      </a:r>
                      <a:r>
                        <a:rPr sz="2200" i="0" spc="-110"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com</a:t>
                      </a:r>
                      <a:r>
                        <a:rPr sz="2200" i="0" spc="-15" dirty="0">
                          <a:solidFill>
                            <a:schemeClr val="tx1"/>
                          </a:solidFill>
                          <a:latin typeface="Times New Roman" panose="02020603050405020304" pitchFamily="18" charset="0"/>
                          <a:cs typeface="Times New Roman" panose="02020603050405020304" pitchFamily="18" charset="0"/>
                        </a:rPr>
                        <a:t>p</a:t>
                      </a:r>
                      <a:r>
                        <a:rPr sz="2200" i="0" spc="-5" dirty="0">
                          <a:solidFill>
                            <a:schemeClr val="tx1"/>
                          </a:solidFill>
                          <a:latin typeface="Times New Roman" panose="02020603050405020304" pitchFamily="18" charset="0"/>
                          <a:cs typeface="Times New Roman" panose="02020603050405020304" pitchFamily="18" charset="0"/>
                        </a:rPr>
                        <a:t>l</a:t>
                      </a:r>
                      <a:r>
                        <a:rPr sz="2200" i="0" spc="-10"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te</a:t>
                      </a:r>
                      <a:r>
                        <a:rPr sz="2200" i="0" dirty="0">
                          <a:solidFill>
                            <a:schemeClr val="tx1"/>
                          </a:solidFill>
                          <a:latin typeface="Times New Roman" panose="02020603050405020304" pitchFamily="18" charset="0"/>
                          <a:cs typeface="Times New Roman" panose="02020603050405020304" pitchFamily="18" charset="0"/>
                        </a:rPr>
                        <a:t>d</a:t>
                      </a:r>
                      <a:r>
                        <a:rPr sz="2200" i="0" spc="-105"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in</a:t>
                      </a:r>
                      <a:endParaRPr sz="2200" i="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762000">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29920" marR="253365" indent="-368935">
                        <a:lnSpc>
                          <a:spcPct val="100000"/>
                        </a:lnSpc>
                        <a:spcBef>
                          <a:spcPts val="315"/>
                        </a:spcBef>
                      </a:pPr>
                      <a:r>
                        <a:rPr sz="2200" i="0" spc="-5" dirty="0">
                          <a:solidFill>
                            <a:schemeClr val="tx1"/>
                          </a:solidFill>
                          <a:latin typeface="Times New Roman" panose="02020603050405020304" pitchFamily="18" charset="0"/>
                          <a:cs typeface="Times New Roman" panose="02020603050405020304" pitchFamily="18" charset="0"/>
                        </a:rPr>
                        <a:t>L</a:t>
                      </a:r>
                      <a:r>
                        <a:rPr sz="2200" i="0" spc="-15"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s</a:t>
                      </a:r>
                      <a:r>
                        <a:rPr sz="2200" i="0" dirty="0">
                          <a:solidFill>
                            <a:schemeClr val="tx1"/>
                          </a:solidFill>
                          <a:latin typeface="Times New Roman" panose="02020603050405020304" pitchFamily="18" charset="0"/>
                          <a:cs typeface="Times New Roman" panose="02020603050405020304" pitchFamily="18" charset="0"/>
                        </a:rPr>
                        <a:t>s</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tha</a:t>
                      </a:r>
                      <a:r>
                        <a:rPr sz="2200" i="0" dirty="0">
                          <a:solidFill>
                            <a:schemeClr val="tx1"/>
                          </a:solidFill>
                          <a:latin typeface="Times New Roman" panose="02020603050405020304" pitchFamily="18" charset="0"/>
                          <a:cs typeface="Times New Roman" panose="02020603050405020304" pitchFamily="18" charset="0"/>
                        </a:rPr>
                        <a:t>n</a:t>
                      </a:r>
                      <a:r>
                        <a:rPr sz="2200" i="0" spc="-110" dirty="0">
                          <a:solidFill>
                            <a:schemeClr val="tx1"/>
                          </a:solidFill>
                          <a:latin typeface="Times New Roman" panose="02020603050405020304" pitchFamily="18" charset="0"/>
                          <a:cs typeface="Times New Roman" panose="02020603050405020304" pitchFamily="18" charset="0"/>
                        </a:rPr>
                        <a:t> </a:t>
                      </a:r>
                      <a:r>
                        <a:rPr sz="2200" i="0" dirty="0">
                          <a:solidFill>
                            <a:schemeClr val="tx1"/>
                          </a:solidFill>
                          <a:latin typeface="Times New Roman" panose="02020603050405020304" pitchFamily="18" charset="0"/>
                          <a:cs typeface="Times New Roman" panose="02020603050405020304" pitchFamily="18" charset="0"/>
                        </a:rPr>
                        <a:t>1  </a:t>
                      </a:r>
                      <a:r>
                        <a:rPr sz="2200" i="0" spc="-204" dirty="0">
                          <a:solidFill>
                            <a:schemeClr val="tx1"/>
                          </a:solidFill>
                          <a:latin typeface="Times New Roman" panose="02020603050405020304" pitchFamily="18" charset="0"/>
                          <a:cs typeface="Times New Roman" panose="02020603050405020304" pitchFamily="18" charset="0"/>
                        </a:rPr>
                        <a:t>year</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54940">
                        <a:lnSpc>
                          <a:spcPct val="100000"/>
                        </a:lnSpc>
                        <a:spcBef>
                          <a:spcPts val="315"/>
                        </a:spcBef>
                      </a:pPr>
                      <a:r>
                        <a:rPr sz="2200" i="0" spc="-10" dirty="0">
                          <a:solidFill>
                            <a:schemeClr val="tx1"/>
                          </a:solidFill>
                          <a:latin typeface="Times New Roman" panose="02020603050405020304" pitchFamily="18" charset="0"/>
                          <a:cs typeface="Times New Roman" panose="02020603050405020304" pitchFamily="18" charset="0"/>
                        </a:rPr>
                        <a:t>1</a:t>
                      </a:r>
                      <a:r>
                        <a:rPr sz="2200" i="0" dirty="0">
                          <a:solidFill>
                            <a:schemeClr val="tx1"/>
                          </a:solidFill>
                          <a:latin typeface="Times New Roman" panose="02020603050405020304" pitchFamily="18" charset="0"/>
                          <a:cs typeface="Times New Roman" panose="02020603050405020304" pitchFamily="18" charset="0"/>
                        </a:rPr>
                        <a:t>-2</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y</a:t>
                      </a:r>
                      <a:r>
                        <a:rPr sz="2200" i="0" spc="-10"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ars</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60020">
                        <a:lnSpc>
                          <a:spcPct val="100000"/>
                        </a:lnSpc>
                        <a:spcBef>
                          <a:spcPts val="315"/>
                        </a:spcBef>
                      </a:pPr>
                      <a:r>
                        <a:rPr sz="2200" i="0" spc="-10" dirty="0">
                          <a:solidFill>
                            <a:schemeClr val="tx1"/>
                          </a:solidFill>
                          <a:latin typeface="Times New Roman" panose="02020603050405020304" pitchFamily="18" charset="0"/>
                          <a:cs typeface="Times New Roman" panose="02020603050405020304" pitchFamily="18" charset="0"/>
                        </a:rPr>
                        <a:t>2</a:t>
                      </a:r>
                      <a:r>
                        <a:rPr sz="2200" i="0" dirty="0">
                          <a:solidFill>
                            <a:schemeClr val="tx1"/>
                          </a:solidFill>
                          <a:latin typeface="Times New Roman" panose="02020603050405020304" pitchFamily="18" charset="0"/>
                          <a:cs typeface="Times New Roman" panose="02020603050405020304" pitchFamily="18" charset="0"/>
                        </a:rPr>
                        <a:t>-3</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y</a:t>
                      </a:r>
                      <a:r>
                        <a:rPr sz="2200" i="0" spc="-10"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ars</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7335">
                        <a:lnSpc>
                          <a:spcPct val="100000"/>
                        </a:lnSpc>
                        <a:spcBef>
                          <a:spcPts val="315"/>
                        </a:spcBef>
                      </a:pPr>
                      <a:r>
                        <a:rPr sz="2200" i="0" spc="-5" dirty="0">
                          <a:solidFill>
                            <a:schemeClr val="tx1"/>
                          </a:solidFill>
                          <a:latin typeface="Times New Roman" panose="02020603050405020304" pitchFamily="18" charset="0"/>
                          <a:cs typeface="Times New Roman" panose="02020603050405020304" pitchFamily="18" charset="0"/>
                        </a:rPr>
                        <a:t>Mor</a:t>
                      </a:r>
                      <a:r>
                        <a:rPr sz="2200" i="0" dirty="0">
                          <a:solidFill>
                            <a:schemeClr val="tx1"/>
                          </a:solidFill>
                          <a:latin typeface="Times New Roman" panose="02020603050405020304" pitchFamily="18" charset="0"/>
                          <a:cs typeface="Times New Roman" panose="02020603050405020304" pitchFamily="18" charset="0"/>
                        </a:rPr>
                        <a:t>e</a:t>
                      </a:r>
                      <a:r>
                        <a:rPr sz="2200" i="0" spc="-125" dirty="0">
                          <a:solidFill>
                            <a:schemeClr val="tx1"/>
                          </a:solidFill>
                          <a:latin typeface="Times New Roman" panose="02020603050405020304" pitchFamily="18" charset="0"/>
                          <a:cs typeface="Times New Roman" panose="02020603050405020304" pitchFamily="18" charset="0"/>
                        </a:rPr>
                        <a:t> </a:t>
                      </a:r>
                      <a:r>
                        <a:rPr sz="2200" i="0" dirty="0">
                          <a:solidFill>
                            <a:schemeClr val="tx1"/>
                          </a:solidFill>
                          <a:latin typeface="Times New Roman" panose="02020603050405020304" pitchFamily="18" charset="0"/>
                          <a:cs typeface="Times New Roman" panose="02020603050405020304" pitchFamily="18" charset="0"/>
                        </a:rPr>
                        <a:t>t</a:t>
                      </a:r>
                      <a:r>
                        <a:rPr sz="2200" i="0" spc="-5" dirty="0">
                          <a:solidFill>
                            <a:schemeClr val="tx1"/>
                          </a:solidFill>
                          <a:latin typeface="Times New Roman" panose="02020603050405020304" pitchFamily="18" charset="0"/>
                          <a:cs typeface="Times New Roman" panose="02020603050405020304" pitchFamily="18" charset="0"/>
                        </a:rPr>
                        <a:t>h</a:t>
                      </a:r>
                      <a:r>
                        <a:rPr sz="2200" i="0" spc="-15" dirty="0">
                          <a:solidFill>
                            <a:schemeClr val="tx1"/>
                          </a:solidFill>
                          <a:latin typeface="Times New Roman" panose="02020603050405020304" pitchFamily="18" charset="0"/>
                          <a:cs typeface="Times New Roman" panose="02020603050405020304" pitchFamily="18" charset="0"/>
                        </a:rPr>
                        <a:t>a</a:t>
                      </a:r>
                      <a:r>
                        <a:rPr sz="2200" i="0" dirty="0">
                          <a:solidFill>
                            <a:schemeClr val="tx1"/>
                          </a:solidFill>
                          <a:latin typeface="Times New Roman" panose="02020603050405020304" pitchFamily="18" charset="0"/>
                          <a:cs typeface="Times New Roman" panose="02020603050405020304" pitchFamily="18" charset="0"/>
                        </a:rPr>
                        <a:t>n</a:t>
                      </a:r>
                      <a:r>
                        <a:rPr sz="2200" i="0" spc="-105" dirty="0">
                          <a:solidFill>
                            <a:schemeClr val="tx1"/>
                          </a:solidFill>
                          <a:latin typeface="Times New Roman" panose="02020603050405020304" pitchFamily="18" charset="0"/>
                          <a:cs typeface="Times New Roman" panose="02020603050405020304" pitchFamily="18" charset="0"/>
                        </a:rPr>
                        <a:t> </a:t>
                      </a:r>
                      <a:r>
                        <a:rPr sz="2200" i="0" dirty="0">
                          <a:solidFill>
                            <a:schemeClr val="tx1"/>
                          </a:solidFill>
                          <a:latin typeface="Times New Roman" panose="02020603050405020304" pitchFamily="18" charset="0"/>
                          <a:cs typeface="Times New Roman" panose="02020603050405020304" pitchFamily="18" charset="0"/>
                        </a:rPr>
                        <a:t>3</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y</a:t>
                      </a:r>
                      <a:r>
                        <a:rPr sz="2200" i="0" spc="-10"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ars</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426720">
                <a:tc>
                  <a:txBody>
                    <a:bodyPr/>
                    <a:lstStyle/>
                    <a:p>
                      <a:pPr marL="91440">
                        <a:lnSpc>
                          <a:spcPct val="100000"/>
                        </a:lnSpc>
                        <a:spcBef>
                          <a:spcPts val="315"/>
                        </a:spcBef>
                      </a:pPr>
                      <a:r>
                        <a:rPr sz="2200" i="0" dirty="0">
                          <a:solidFill>
                            <a:schemeClr val="tx1"/>
                          </a:solidFill>
                          <a:latin typeface="Times New Roman" panose="02020603050405020304" pitchFamily="18" charset="0"/>
                          <a:cs typeface="Times New Roman" panose="02020603050405020304" pitchFamily="18" charset="0"/>
                        </a:rPr>
                        <a:t>Pro</a:t>
                      </a:r>
                      <a:r>
                        <a:rPr sz="2200" i="0" spc="-10" dirty="0">
                          <a:solidFill>
                            <a:schemeClr val="tx1"/>
                          </a:solidFill>
                          <a:latin typeface="Times New Roman" panose="02020603050405020304" pitchFamily="18" charset="0"/>
                          <a:cs typeface="Times New Roman" panose="02020603050405020304" pitchFamily="18" charset="0"/>
                        </a:rPr>
                        <a:t>j</a:t>
                      </a:r>
                      <a:r>
                        <a:rPr sz="2200" i="0" spc="-5" dirty="0">
                          <a:solidFill>
                            <a:schemeClr val="tx1"/>
                          </a:solidFill>
                          <a:latin typeface="Times New Roman" panose="02020603050405020304" pitchFamily="18" charset="0"/>
                          <a:cs typeface="Times New Roman" panose="02020603050405020304" pitchFamily="18" charset="0"/>
                        </a:rPr>
                        <a:t>ec</a:t>
                      </a:r>
                      <a:r>
                        <a:rPr sz="2200" i="0" dirty="0">
                          <a:solidFill>
                            <a:schemeClr val="tx1"/>
                          </a:solidFill>
                          <a:latin typeface="Times New Roman" panose="02020603050405020304" pitchFamily="18" charset="0"/>
                          <a:cs typeface="Times New Roman" panose="02020603050405020304" pitchFamily="18" charset="0"/>
                        </a:rPr>
                        <a:t>t</a:t>
                      </a:r>
                      <a:r>
                        <a:rPr sz="2200" i="0" spc="-114" dirty="0">
                          <a:solidFill>
                            <a:schemeClr val="tx1"/>
                          </a:solidFill>
                          <a:latin typeface="Times New Roman" panose="02020603050405020304" pitchFamily="18" charset="0"/>
                          <a:cs typeface="Times New Roman" panose="02020603050405020304" pitchFamily="18" charset="0"/>
                        </a:rPr>
                        <a:t> </a:t>
                      </a:r>
                      <a:r>
                        <a:rPr sz="2200" i="0" dirty="0">
                          <a:solidFill>
                            <a:schemeClr val="tx1"/>
                          </a:solidFill>
                          <a:latin typeface="Times New Roman" panose="02020603050405020304" pitchFamily="18" charset="0"/>
                          <a:cs typeface="Times New Roman" panose="02020603050405020304" pitchFamily="18" charset="0"/>
                        </a:rPr>
                        <a:t>1</a:t>
                      </a: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426719">
                <a:tc>
                  <a:txBody>
                    <a:bodyPr/>
                    <a:lstStyle/>
                    <a:p>
                      <a:pPr marL="91440">
                        <a:lnSpc>
                          <a:spcPct val="100000"/>
                        </a:lnSpc>
                        <a:spcBef>
                          <a:spcPts val="315"/>
                        </a:spcBef>
                      </a:pPr>
                      <a:r>
                        <a:rPr sz="2200" i="0" dirty="0">
                          <a:solidFill>
                            <a:schemeClr val="tx1"/>
                          </a:solidFill>
                          <a:latin typeface="Times New Roman" panose="02020603050405020304" pitchFamily="18" charset="0"/>
                          <a:cs typeface="Times New Roman" panose="02020603050405020304" pitchFamily="18" charset="0"/>
                        </a:rPr>
                        <a:t>Pr</a:t>
                      </a:r>
                      <a:r>
                        <a:rPr sz="2200" i="0" spc="-10" dirty="0">
                          <a:solidFill>
                            <a:schemeClr val="tx1"/>
                          </a:solidFill>
                          <a:latin typeface="Times New Roman" panose="02020603050405020304" pitchFamily="18" charset="0"/>
                          <a:cs typeface="Times New Roman" panose="02020603050405020304" pitchFamily="18" charset="0"/>
                        </a:rPr>
                        <a:t>o</a:t>
                      </a:r>
                      <a:r>
                        <a:rPr sz="2200" i="0" spc="-5" dirty="0">
                          <a:solidFill>
                            <a:schemeClr val="tx1"/>
                          </a:solidFill>
                          <a:latin typeface="Times New Roman" panose="02020603050405020304" pitchFamily="18" charset="0"/>
                          <a:cs typeface="Times New Roman" panose="02020603050405020304" pitchFamily="18" charset="0"/>
                        </a:rPr>
                        <a:t>j</a:t>
                      </a:r>
                      <a:r>
                        <a:rPr sz="2200" i="0" spc="-15"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c</a:t>
                      </a:r>
                      <a:r>
                        <a:rPr sz="2200" i="0" dirty="0">
                          <a:solidFill>
                            <a:schemeClr val="tx1"/>
                          </a:solidFill>
                          <a:latin typeface="Times New Roman" panose="02020603050405020304" pitchFamily="18" charset="0"/>
                          <a:cs typeface="Times New Roman" panose="02020603050405020304" pitchFamily="18" charset="0"/>
                        </a:rPr>
                        <a:t>t</a:t>
                      </a:r>
                      <a:r>
                        <a:rPr sz="2200" i="0" spc="-114" dirty="0">
                          <a:solidFill>
                            <a:schemeClr val="tx1"/>
                          </a:solidFill>
                          <a:latin typeface="Times New Roman" panose="02020603050405020304" pitchFamily="18" charset="0"/>
                          <a:cs typeface="Times New Roman" panose="02020603050405020304" pitchFamily="18" charset="0"/>
                        </a:rPr>
                        <a:t> </a:t>
                      </a:r>
                      <a:r>
                        <a:rPr sz="2200" i="0" dirty="0">
                          <a:solidFill>
                            <a:schemeClr val="tx1"/>
                          </a:solidFill>
                          <a:latin typeface="Times New Roman" panose="02020603050405020304" pitchFamily="18" charset="0"/>
                          <a:cs typeface="Times New Roman" panose="02020603050405020304" pitchFamily="18" charset="0"/>
                        </a:rPr>
                        <a:t>2</a:t>
                      </a: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426719">
                <a:tc gridSpan="5">
                  <a:txBody>
                    <a:bodyPr/>
                    <a:lstStyle/>
                    <a:p>
                      <a:pPr marL="1134745" algn="l">
                        <a:lnSpc>
                          <a:spcPct val="100000"/>
                        </a:lnSpc>
                        <a:spcBef>
                          <a:spcPts val="315"/>
                        </a:spcBef>
                      </a:pPr>
                      <a:r>
                        <a:rPr lang="en-US" sz="2200" i="0" dirty="0">
                          <a:solidFill>
                            <a:schemeClr val="tx1"/>
                          </a:solidFill>
                          <a:latin typeface="Times New Roman" panose="02020603050405020304" pitchFamily="18" charset="0"/>
                          <a:cs typeface="Times New Roman" panose="02020603050405020304" pitchFamily="18" charset="0"/>
                        </a:rPr>
                        <a:t>**Details of projects where activity has been suspended shall be given separately.</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4603686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7" name="TextBox 6">
            <a:extLst>
              <a:ext uri="{FF2B5EF4-FFF2-40B4-BE49-F238E27FC236}">
                <a16:creationId xmlns:a16="http://schemas.microsoft.com/office/drawing/2014/main" id="{4BE30CE5-974F-4748-B786-DB73D721F3CA}"/>
              </a:ext>
            </a:extLst>
          </p:cNvPr>
          <p:cNvSpPr txBox="1"/>
          <p:nvPr/>
        </p:nvSpPr>
        <p:spPr>
          <a:xfrm>
            <a:off x="998807" y="1781985"/>
            <a:ext cx="10785232" cy="4154984"/>
          </a:xfrm>
          <a:prstGeom prst="rect">
            <a:avLst/>
          </a:prstGeom>
          <a:noFill/>
        </p:spPr>
        <p:txBody>
          <a:bodyPr wrap="square">
            <a:spAutoFit/>
          </a:bodyPr>
          <a:lstStyle/>
          <a:p>
            <a:pPr marL="342900" indent="-342900" algn="l">
              <a:buFont typeface="Wingdings" panose="05000000000000000000" pitchFamily="2" charset="2"/>
              <a:buChar char="Ø"/>
            </a:pPr>
            <a:r>
              <a:rPr lang="en-US" sz="2200" b="0" i="0" u="none" strike="noStrike" baseline="0" dirty="0">
                <a:latin typeface="Times New Roman" panose="02020603050405020304" pitchFamily="18" charset="0"/>
                <a:cs typeface="Times New Roman" panose="02020603050405020304" pitchFamily="18" charset="0"/>
              </a:rPr>
              <a:t>Disclosure is required only in those cases where the actual cost of an asset/project has already exceeded the estimated cost as per original plan or actual timelines for completion of an asset/project have exceeded the estimated timelines as per original plan. Such assessment needs to be done at each </a:t>
            </a:r>
            <a:r>
              <a:rPr lang="en-IN" sz="2200" b="0" i="0" u="none" strike="noStrike" baseline="0" dirty="0">
                <a:latin typeface="Times New Roman" panose="02020603050405020304" pitchFamily="18" charset="0"/>
                <a:cs typeface="Times New Roman" panose="02020603050405020304" pitchFamily="18" charset="0"/>
              </a:rPr>
              <a:t>reporting date.</a:t>
            </a:r>
          </a:p>
          <a:p>
            <a:pPr marL="342900" indent="-342900" algn="l">
              <a:buFont typeface="Wingdings" panose="05000000000000000000" pitchFamily="2" charset="2"/>
              <a:buChar char="Ø"/>
            </a:pPr>
            <a:endParaRPr lang="en-IN" sz="22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2200" b="0" i="0" u="none" strike="noStrike" baseline="0" dirty="0">
                <a:latin typeface="Times New Roman" panose="02020603050405020304" pitchFamily="18" charset="0"/>
                <a:cs typeface="Times New Roman" panose="02020603050405020304" pitchFamily="18" charset="0"/>
              </a:rPr>
              <a:t>Any change in the asset’s/project’s category of disclosure as at the end of current period will not affect disclosure given for that asset/project as at the end of previous period. For e.g., where a project is in progress at the end of current reporting period but was temporarily suspended at the end of previous reporting period, the ageing schedule as at end of current period will show the asset/project as part of the category ‘projects in progress’ while the ageing schedule as at the end of previous period will continue to present the asset/project as part of the category ‘project temporarily suspended’.</a:t>
            </a: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98854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TextBox 2">
            <a:extLst>
              <a:ext uri="{FF2B5EF4-FFF2-40B4-BE49-F238E27FC236}">
                <a16:creationId xmlns:a16="http://schemas.microsoft.com/office/drawing/2014/main" id="{E2977CFE-073A-4B95-A2A3-CE12E17D65DC}"/>
              </a:ext>
            </a:extLst>
          </p:cNvPr>
          <p:cNvSpPr txBox="1"/>
          <p:nvPr/>
        </p:nvSpPr>
        <p:spPr>
          <a:xfrm>
            <a:off x="1195753" y="697208"/>
            <a:ext cx="10578905" cy="630942"/>
          </a:xfrm>
          <a:prstGeom prst="rect">
            <a:avLst/>
          </a:prstGeom>
          <a:noFill/>
        </p:spPr>
        <p:txBody>
          <a:bodyPr wrap="square">
            <a:spAutoFit/>
          </a:bodyPr>
          <a:lstStyle/>
          <a:p>
            <a:r>
              <a:rPr lang="en-US" sz="3500" b="1" u="sng" dirty="0">
                <a:latin typeface="Times New Roman" panose="02020603050405020304" pitchFamily="18" charset="0"/>
                <a:cs typeface="Times New Roman" panose="02020603050405020304" pitchFamily="18" charset="0"/>
              </a:rPr>
              <a:t>Intangible assets under development – Para 6(L)(vii)</a:t>
            </a:r>
          </a:p>
        </p:txBody>
      </p:sp>
      <p:graphicFrame>
        <p:nvGraphicFramePr>
          <p:cNvPr id="4" name="object 3">
            <a:extLst>
              <a:ext uri="{FF2B5EF4-FFF2-40B4-BE49-F238E27FC236}">
                <a16:creationId xmlns:a16="http://schemas.microsoft.com/office/drawing/2014/main" id="{0337781A-46E6-46D9-BF9C-09BCE63CC984}"/>
              </a:ext>
            </a:extLst>
          </p:cNvPr>
          <p:cNvGraphicFramePr>
            <a:graphicFrameLocks noGrp="1"/>
          </p:cNvGraphicFramePr>
          <p:nvPr/>
        </p:nvGraphicFramePr>
        <p:xfrm>
          <a:off x="1195753" y="1456445"/>
          <a:ext cx="10516235" cy="4209411"/>
        </p:xfrm>
        <a:graphic>
          <a:graphicData uri="http://schemas.openxmlformats.org/drawingml/2006/table">
            <a:tbl>
              <a:tblPr firstRow="1" bandRow="1">
                <a:tableStyleId>{2D5ABB26-0587-4C30-8999-92F81FD0307C}</a:tableStyleId>
              </a:tblPr>
              <a:tblGrid>
                <a:gridCol w="349377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127125">
                  <a:extLst>
                    <a:ext uri="{9D8B030D-6E8A-4147-A177-3AD203B41FA5}">
                      <a16:colId xmlns:a16="http://schemas.microsoft.com/office/drawing/2014/main" val="20002"/>
                    </a:ext>
                  </a:extLst>
                </a:gridCol>
                <a:gridCol w="1136015">
                  <a:extLst>
                    <a:ext uri="{9D8B030D-6E8A-4147-A177-3AD203B41FA5}">
                      <a16:colId xmlns:a16="http://schemas.microsoft.com/office/drawing/2014/main" val="20003"/>
                    </a:ext>
                  </a:extLst>
                </a:gridCol>
                <a:gridCol w="2124710">
                  <a:extLst>
                    <a:ext uri="{9D8B030D-6E8A-4147-A177-3AD203B41FA5}">
                      <a16:colId xmlns:a16="http://schemas.microsoft.com/office/drawing/2014/main" val="20004"/>
                    </a:ext>
                  </a:extLst>
                </a:gridCol>
                <a:gridCol w="1110615">
                  <a:extLst>
                    <a:ext uri="{9D8B030D-6E8A-4147-A177-3AD203B41FA5}">
                      <a16:colId xmlns:a16="http://schemas.microsoft.com/office/drawing/2014/main" val="20005"/>
                    </a:ext>
                  </a:extLst>
                </a:gridCol>
              </a:tblGrid>
              <a:tr h="1097280">
                <a:tc gridSpan="6">
                  <a:txBody>
                    <a:bodyPr/>
                    <a:lstStyle/>
                    <a:p>
                      <a:pPr marL="91440">
                        <a:lnSpc>
                          <a:spcPct val="100000"/>
                        </a:lnSpc>
                        <a:spcBef>
                          <a:spcPts val="309"/>
                        </a:spcBef>
                      </a:pPr>
                      <a:r>
                        <a:rPr lang="en-US" sz="2200" i="0" dirty="0">
                          <a:solidFill>
                            <a:schemeClr val="tx1"/>
                          </a:solidFill>
                          <a:latin typeface="Times New Roman" panose="02020603050405020304" pitchFamily="18" charset="0"/>
                          <a:cs typeface="Times New Roman" panose="02020603050405020304" pitchFamily="18" charset="0"/>
                        </a:rPr>
                        <a:t>(a) For Intangible assets under development, following ageing schedule shall be given:</a:t>
                      </a:r>
                    </a:p>
                    <a:p>
                      <a:pPr marL="91440">
                        <a:lnSpc>
                          <a:spcPct val="100000"/>
                        </a:lnSpc>
                        <a:spcBef>
                          <a:spcPts val="309"/>
                        </a:spcBef>
                      </a:pPr>
                      <a:r>
                        <a:rPr lang="en-US" sz="2200" i="0" dirty="0">
                          <a:solidFill>
                            <a:schemeClr val="tx1"/>
                          </a:solidFill>
                          <a:latin typeface="Times New Roman" panose="02020603050405020304" pitchFamily="18" charset="0"/>
                          <a:cs typeface="Times New Roman" panose="02020603050405020304" pitchFamily="18" charset="0"/>
                        </a:rPr>
                        <a:t>Intangible assets under development ageing schedule</a:t>
                      </a:r>
                    </a:p>
                    <a:p>
                      <a:pPr marL="91440" algn="r">
                        <a:lnSpc>
                          <a:spcPct val="100000"/>
                        </a:lnSpc>
                        <a:spcBef>
                          <a:spcPts val="309"/>
                        </a:spcBef>
                      </a:pPr>
                      <a:r>
                        <a:rPr lang="en-US" sz="2200" i="0" dirty="0">
                          <a:solidFill>
                            <a:schemeClr val="tx1"/>
                          </a:solidFill>
                          <a:latin typeface="Times New Roman" panose="02020603050405020304" pitchFamily="18" charset="0"/>
                          <a:cs typeface="Times New Roman" panose="02020603050405020304" pitchFamily="18" charset="0"/>
                        </a:rPr>
                        <a:t>(Amount in Rs.)</a:t>
                      </a: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762000">
                <a:tc>
                  <a:txBody>
                    <a:bodyPr/>
                    <a:lstStyle/>
                    <a:p>
                      <a:pPr algn="ctr">
                        <a:lnSpc>
                          <a:spcPct val="100000"/>
                        </a:lnSpc>
                        <a:spcBef>
                          <a:spcPts val="310"/>
                        </a:spcBef>
                      </a:pPr>
                      <a:r>
                        <a:rPr sz="2200" i="0" spc="-5" dirty="0">
                          <a:solidFill>
                            <a:schemeClr val="tx1"/>
                          </a:solidFill>
                          <a:latin typeface="Times New Roman" panose="02020603050405020304" pitchFamily="18" charset="0"/>
                          <a:cs typeface="Times New Roman" panose="02020603050405020304" pitchFamily="18" charset="0"/>
                        </a:rPr>
                        <a:t>Inta</a:t>
                      </a:r>
                      <a:r>
                        <a:rPr sz="2200" i="0" spc="-10" dirty="0">
                          <a:solidFill>
                            <a:schemeClr val="tx1"/>
                          </a:solidFill>
                          <a:latin typeface="Times New Roman" panose="02020603050405020304" pitchFamily="18" charset="0"/>
                          <a:cs typeface="Times New Roman" panose="02020603050405020304" pitchFamily="18" charset="0"/>
                        </a:rPr>
                        <a:t>n</a:t>
                      </a:r>
                      <a:r>
                        <a:rPr sz="2200" i="0" spc="-5" dirty="0">
                          <a:solidFill>
                            <a:schemeClr val="tx1"/>
                          </a:solidFill>
                          <a:latin typeface="Times New Roman" panose="02020603050405020304" pitchFamily="18" charset="0"/>
                          <a:cs typeface="Times New Roman" panose="02020603050405020304" pitchFamily="18" charset="0"/>
                        </a:rPr>
                        <a:t>g</a:t>
                      </a:r>
                      <a:r>
                        <a:rPr sz="2200" i="0" spc="-10" dirty="0">
                          <a:solidFill>
                            <a:schemeClr val="tx1"/>
                          </a:solidFill>
                          <a:latin typeface="Times New Roman" panose="02020603050405020304" pitchFamily="18" charset="0"/>
                          <a:cs typeface="Times New Roman" panose="02020603050405020304" pitchFamily="18" charset="0"/>
                        </a:rPr>
                        <a:t>i</a:t>
                      </a:r>
                      <a:r>
                        <a:rPr sz="2200" i="0" spc="-5" dirty="0">
                          <a:solidFill>
                            <a:schemeClr val="tx1"/>
                          </a:solidFill>
                          <a:latin typeface="Times New Roman" panose="02020603050405020304" pitchFamily="18" charset="0"/>
                          <a:cs typeface="Times New Roman" panose="02020603050405020304" pitchFamily="18" charset="0"/>
                        </a:rPr>
                        <a:t>b</a:t>
                      </a:r>
                      <a:r>
                        <a:rPr sz="2200" i="0" spc="-10" dirty="0">
                          <a:solidFill>
                            <a:schemeClr val="tx1"/>
                          </a:solidFill>
                          <a:latin typeface="Times New Roman" panose="02020603050405020304" pitchFamily="18" charset="0"/>
                          <a:cs typeface="Times New Roman" panose="02020603050405020304" pitchFamily="18" charset="0"/>
                        </a:rPr>
                        <a:t>l</a:t>
                      </a:r>
                      <a:r>
                        <a:rPr sz="2200" i="0" dirty="0">
                          <a:solidFill>
                            <a:schemeClr val="tx1"/>
                          </a:solidFill>
                          <a:latin typeface="Times New Roman" panose="02020603050405020304" pitchFamily="18" charset="0"/>
                          <a:cs typeface="Times New Roman" panose="02020603050405020304" pitchFamily="18" charset="0"/>
                        </a:rPr>
                        <a:t>e</a:t>
                      </a:r>
                      <a:r>
                        <a:rPr sz="2200" i="0" spc="-95"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ass</a:t>
                      </a:r>
                      <a:r>
                        <a:rPr sz="2200" i="0" spc="-15"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t</a:t>
                      </a:r>
                      <a:r>
                        <a:rPr sz="2200" i="0" dirty="0">
                          <a:solidFill>
                            <a:schemeClr val="tx1"/>
                          </a:solidFill>
                          <a:latin typeface="Times New Roman" panose="02020603050405020304" pitchFamily="18" charset="0"/>
                          <a:cs typeface="Times New Roman" panose="02020603050405020304" pitchFamily="18" charset="0"/>
                        </a:rPr>
                        <a:t>s</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un</a:t>
                      </a:r>
                      <a:r>
                        <a:rPr sz="2200" i="0" spc="-10" dirty="0">
                          <a:solidFill>
                            <a:schemeClr val="tx1"/>
                          </a:solidFill>
                          <a:latin typeface="Times New Roman" panose="02020603050405020304" pitchFamily="18" charset="0"/>
                          <a:cs typeface="Times New Roman" panose="02020603050405020304" pitchFamily="18" charset="0"/>
                        </a:rPr>
                        <a:t>d</a:t>
                      </a:r>
                      <a:r>
                        <a:rPr sz="2200" i="0" spc="-5" dirty="0">
                          <a:solidFill>
                            <a:schemeClr val="tx1"/>
                          </a:solidFill>
                          <a:latin typeface="Times New Roman" panose="02020603050405020304" pitchFamily="18" charset="0"/>
                          <a:cs typeface="Times New Roman" panose="02020603050405020304" pitchFamily="18" charset="0"/>
                        </a:rPr>
                        <a:t>er</a:t>
                      </a:r>
                      <a:endParaRPr sz="2200" i="0" dirty="0">
                        <a:solidFill>
                          <a:schemeClr val="tx1"/>
                        </a:solidFill>
                        <a:latin typeface="Times New Roman" panose="02020603050405020304" pitchFamily="18" charset="0"/>
                        <a:cs typeface="Times New Roman" panose="02020603050405020304" pitchFamily="18" charset="0"/>
                      </a:endParaRPr>
                    </a:p>
                    <a:p>
                      <a:pPr algn="ctr">
                        <a:lnSpc>
                          <a:spcPct val="100000"/>
                        </a:lnSpc>
                      </a:pPr>
                      <a:r>
                        <a:rPr lang="en-US" sz="2200" i="0" dirty="0">
                          <a:solidFill>
                            <a:schemeClr val="tx1"/>
                          </a:solidFill>
                          <a:latin typeface="Times New Roman" panose="02020603050405020304" pitchFamily="18" charset="0"/>
                          <a:cs typeface="Times New Roman" panose="02020603050405020304" pitchFamily="18" charset="0"/>
                        </a:rPr>
                        <a:t>development</a:t>
                      </a:r>
                      <a:endParaRPr sz="2200" i="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4">
                  <a:txBody>
                    <a:bodyPr/>
                    <a:lstStyle/>
                    <a:p>
                      <a:pPr marL="635" algn="ctr">
                        <a:lnSpc>
                          <a:spcPct val="100000"/>
                        </a:lnSpc>
                        <a:spcBef>
                          <a:spcPts val="310"/>
                        </a:spcBef>
                      </a:pPr>
                      <a:r>
                        <a:rPr sz="2200" i="0" dirty="0">
                          <a:solidFill>
                            <a:schemeClr val="tx1"/>
                          </a:solidFill>
                          <a:latin typeface="Times New Roman" panose="02020603050405020304" pitchFamily="18" charset="0"/>
                          <a:cs typeface="Times New Roman" panose="02020603050405020304" pitchFamily="18" charset="0"/>
                        </a:rPr>
                        <a:t>Amo</a:t>
                      </a:r>
                      <a:r>
                        <a:rPr sz="2200" i="0" spc="-15" dirty="0">
                          <a:solidFill>
                            <a:schemeClr val="tx1"/>
                          </a:solidFill>
                          <a:latin typeface="Times New Roman" panose="02020603050405020304" pitchFamily="18" charset="0"/>
                          <a:cs typeface="Times New Roman" panose="02020603050405020304" pitchFamily="18" charset="0"/>
                        </a:rPr>
                        <a:t>u</a:t>
                      </a:r>
                      <a:r>
                        <a:rPr sz="2200" i="0" spc="-5" dirty="0">
                          <a:solidFill>
                            <a:schemeClr val="tx1"/>
                          </a:solidFill>
                          <a:latin typeface="Times New Roman" panose="02020603050405020304" pitchFamily="18" charset="0"/>
                          <a:cs typeface="Times New Roman" panose="02020603050405020304" pitchFamily="18" charset="0"/>
                        </a:rPr>
                        <a:t>n</a:t>
                      </a:r>
                      <a:r>
                        <a:rPr sz="2200" i="0" dirty="0">
                          <a:solidFill>
                            <a:schemeClr val="tx1"/>
                          </a:solidFill>
                          <a:latin typeface="Times New Roman" panose="02020603050405020304" pitchFamily="18" charset="0"/>
                          <a:cs typeface="Times New Roman" panose="02020603050405020304" pitchFamily="18" charset="0"/>
                        </a:rPr>
                        <a:t>t</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i</a:t>
                      </a:r>
                      <a:r>
                        <a:rPr sz="2200" i="0" dirty="0">
                          <a:solidFill>
                            <a:schemeClr val="tx1"/>
                          </a:solidFill>
                          <a:latin typeface="Times New Roman" panose="02020603050405020304" pitchFamily="18" charset="0"/>
                          <a:cs typeface="Times New Roman" panose="02020603050405020304" pitchFamily="18" charset="0"/>
                        </a:rPr>
                        <a:t>n</a:t>
                      </a:r>
                      <a:r>
                        <a:rPr sz="2200" i="0" spc="-110" dirty="0">
                          <a:solidFill>
                            <a:schemeClr val="tx1"/>
                          </a:solidFill>
                          <a:latin typeface="Times New Roman" panose="02020603050405020304" pitchFamily="18" charset="0"/>
                          <a:cs typeface="Times New Roman" panose="02020603050405020304" pitchFamily="18" charset="0"/>
                        </a:rPr>
                        <a:t> </a:t>
                      </a:r>
                      <a:r>
                        <a:rPr sz="2200" i="0" dirty="0">
                          <a:solidFill>
                            <a:schemeClr val="tx1"/>
                          </a:solidFill>
                          <a:latin typeface="Times New Roman" panose="02020603050405020304" pitchFamily="18" charset="0"/>
                          <a:cs typeface="Times New Roman" panose="02020603050405020304" pitchFamily="18" charset="0"/>
                        </a:rPr>
                        <a:t>CWIP</a:t>
                      </a:r>
                      <a:r>
                        <a:rPr sz="2200" i="0" spc="-155"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fo</a:t>
                      </a:r>
                      <a:r>
                        <a:rPr sz="2200" i="0" dirty="0">
                          <a:solidFill>
                            <a:schemeClr val="tx1"/>
                          </a:solidFill>
                          <a:latin typeface="Times New Roman" panose="02020603050405020304" pitchFamily="18" charset="0"/>
                          <a:cs typeface="Times New Roman" panose="02020603050405020304" pitchFamily="18" charset="0"/>
                        </a:rPr>
                        <a:t>r</a:t>
                      </a:r>
                      <a:r>
                        <a:rPr sz="2200" i="0" spc="-125" dirty="0">
                          <a:solidFill>
                            <a:schemeClr val="tx1"/>
                          </a:solidFill>
                          <a:latin typeface="Times New Roman" panose="02020603050405020304" pitchFamily="18" charset="0"/>
                          <a:cs typeface="Times New Roman" panose="02020603050405020304" pitchFamily="18" charset="0"/>
                        </a:rPr>
                        <a:t> </a:t>
                      </a:r>
                      <a:r>
                        <a:rPr sz="2200" i="0" dirty="0">
                          <a:solidFill>
                            <a:schemeClr val="tx1"/>
                          </a:solidFill>
                          <a:latin typeface="Times New Roman" panose="02020603050405020304" pitchFamily="18" charset="0"/>
                          <a:cs typeface="Times New Roman" panose="02020603050405020304" pitchFamily="18" charset="0"/>
                        </a:rPr>
                        <a:t>a</a:t>
                      </a:r>
                      <a:r>
                        <a:rPr sz="2200" i="0" spc="-114" dirty="0">
                          <a:solidFill>
                            <a:schemeClr val="tx1"/>
                          </a:solidFill>
                          <a:latin typeface="Times New Roman" panose="02020603050405020304" pitchFamily="18" charset="0"/>
                          <a:cs typeface="Times New Roman" panose="02020603050405020304" pitchFamily="18" charset="0"/>
                        </a:rPr>
                        <a:t> </a:t>
                      </a:r>
                      <a:r>
                        <a:rPr sz="2200" i="0" spc="-10" dirty="0">
                          <a:solidFill>
                            <a:schemeClr val="tx1"/>
                          </a:solidFill>
                          <a:latin typeface="Times New Roman" panose="02020603050405020304" pitchFamily="18" charset="0"/>
                          <a:cs typeface="Times New Roman" panose="02020603050405020304" pitchFamily="18" charset="0"/>
                        </a:rPr>
                        <a:t>p</a:t>
                      </a:r>
                      <a:r>
                        <a:rPr sz="2200" i="0" spc="-5" dirty="0">
                          <a:solidFill>
                            <a:schemeClr val="tx1"/>
                          </a:solidFill>
                          <a:latin typeface="Times New Roman" panose="02020603050405020304" pitchFamily="18" charset="0"/>
                          <a:cs typeface="Times New Roman" panose="02020603050405020304" pitchFamily="18" charset="0"/>
                        </a:rPr>
                        <a:t>er</a:t>
                      </a:r>
                      <a:r>
                        <a:rPr sz="2200" i="0" spc="-10" dirty="0">
                          <a:solidFill>
                            <a:schemeClr val="tx1"/>
                          </a:solidFill>
                          <a:latin typeface="Times New Roman" panose="02020603050405020304" pitchFamily="18" charset="0"/>
                          <a:cs typeface="Times New Roman" panose="02020603050405020304" pitchFamily="18" charset="0"/>
                        </a:rPr>
                        <a:t>i</a:t>
                      </a:r>
                      <a:r>
                        <a:rPr sz="2200" i="0" spc="-5" dirty="0">
                          <a:solidFill>
                            <a:schemeClr val="tx1"/>
                          </a:solidFill>
                          <a:latin typeface="Times New Roman" panose="02020603050405020304" pitchFamily="18" charset="0"/>
                          <a:cs typeface="Times New Roman" panose="02020603050405020304" pitchFamily="18" charset="0"/>
                        </a:rPr>
                        <a:t>o</a:t>
                      </a:r>
                      <a:r>
                        <a:rPr sz="2200" i="0" dirty="0">
                          <a:solidFill>
                            <a:schemeClr val="tx1"/>
                          </a:solidFill>
                          <a:latin typeface="Times New Roman" panose="02020603050405020304" pitchFamily="18" charset="0"/>
                          <a:cs typeface="Times New Roman" panose="02020603050405020304" pitchFamily="18" charset="0"/>
                        </a:rPr>
                        <a:t>d</a:t>
                      </a:r>
                      <a:r>
                        <a:rPr sz="2200" i="0" spc="-100"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of</a:t>
                      </a:r>
                      <a:endParaRPr sz="2200" i="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marL="272415">
                        <a:lnSpc>
                          <a:spcPct val="100000"/>
                        </a:lnSpc>
                        <a:spcBef>
                          <a:spcPts val="310"/>
                        </a:spcBef>
                      </a:pPr>
                      <a:r>
                        <a:rPr lang="en-US" sz="2200" i="0" dirty="0">
                          <a:solidFill>
                            <a:schemeClr val="tx1"/>
                          </a:solidFill>
                          <a:latin typeface="Times New Roman" panose="02020603050405020304" pitchFamily="18" charset="0"/>
                          <a:cs typeface="Times New Roman" panose="02020603050405020304" pitchFamily="18" charset="0"/>
                        </a:rPr>
                        <a:t>Total*</a:t>
                      </a:r>
                      <a:endParaRPr sz="2200" i="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761999">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40385" marR="163195" indent="-368935">
                        <a:lnSpc>
                          <a:spcPct val="100000"/>
                        </a:lnSpc>
                        <a:spcBef>
                          <a:spcPts val="315"/>
                        </a:spcBef>
                      </a:pPr>
                      <a:r>
                        <a:rPr sz="2200" i="0" spc="-5" dirty="0">
                          <a:solidFill>
                            <a:schemeClr val="tx1"/>
                          </a:solidFill>
                          <a:latin typeface="Times New Roman" panose="02020603050405020304" pitchFamily="18" charset="0"/>
                          <a:cs typeface="Times New Roman" panose="02020603050405020304" pitchFamily="18" charset="0"/>
                        </a:rPr>
                        <a:t>L</a:t>
                      </a:r>
                      <a:r>
                        <a:rPr sz="2200" i="0" spc="-15"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s</a:t>
                      </a:r>
                      <a:r>
                        <a:rPr sz="2200" i="0" dirty="0">
                          <a:solidFill>
                            <a:schemeClr val="tx1"/>
                          </a:solidFill>
                          <a:latin typeface="Times New Roman" panose="02020603050405020304" pitchFamily="18" charset="0"/>
                          <a:cs typeface="Times New Roman" panose="02020603050405020304" pitchFamily="18" charset="0"/>
                        </a:rPr>
                        <a:t>s</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tha</a:t>
                      </a:r>
                      <a:r>
                        <a:rPr sz="2200" i="0" dirty="0">
                          <a:solidFill>
                            <a:schemeClr val="tx1"/>
                          </a:solidFill>
                          <a:latin typeface="Times New Roman" panose="02020603050405020304" pitchFamily="18" charset="0"/>
                          <a:cs typeface="Times New Roman" panose="02020603050405020304" pitchFamily="18" charset="0"/>
                        </a:rPr>
                        <a:t>n</a:t>
                      </a:r>
                      <a:r>
                        <a:rPr sz="2200" i="0" spc="-110" dirty="0">
                          <a:solidFill>
                            <a:schemeClr val="tx1"/>
                          </a:solidFill>
                          <a:latin typeface="Times New Roman" panose="02020603050405020304" pitchFamily="18" charset="0"/>
                          <a:cs typeface="Times New Roman" panose="02020603050405020304" pitchFamily="18" charset="0"/>
                        </a:rPr>
                        <a:t> </a:t>
                      </a:r>
                      <a:r>
                        <a:rPr sz="2200" i="0" dirty="0">
                          <a:solidFill>
                            <a:schemeClr val="tx1"/>
                          </a:solidFill>
                          <a:latin typeface="Times New Roman" panose="02020603050405020304" pitchFamily="18" charset="0"/>
                          <a:cs typeface="Times New Roman" panose="02020603050405020304" pitchFamily="18" charset="0"/>
                        </a:rPr>
                        <a:t>1  </a:t>
                      </a:r>
                      <a:r>
                        <a:rPr sz="2200" i="0" spc="-204" dirty="0">
                          <a:solidFill>
                            <a:schemeClr val="tx1"/>
                          </a:solidFill>
                          <a:latin typeface="Times New Roman" panose="02020603050405020304" pitchFamily="18" charset="0"/>
                          <a:cs typeface="Times New Roman" panose="02020603050405020304" pitchFamily="18" charset="0"/>
                        </a:rPr>
                        <a:t>year</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315"/>
                        </a:spcBef>
                      </a:pPr>
                      <a:r>
                        <a:rPr sz="2200" i="0" spc="-200" dirty="0">
                          <a:solidFill>
                            <a:schemeClr val="tx1"/>
                          </a:solidFill>
                          <a:latin typeface="Times New Roman" panose="02020603050405020304" pitchFamily="18" charset="0"/>
                          <a:cs typeface="Times New Roman" panose="02020603050405020304" pitchFamily="18" charset="0"/>
                        </a:rPr>
                        <a:t>1-2</a:t>
                      </a:r>
                      <a:endParaRPr sz="2200" i="0" dirty="0">
                        <a:solidFill>
                          <a:schemeClr val="tx1"/>
                        </a:solidFill>
                        <a:latin typeface="Times New Roman" panose="02020603050405020304" pitchFamily="18" charset="0"/>
                        <a:cs typeface="Times New Roman" panose="02020603050405020304" pitchFamily="18" charset="0"/>
                      </a:endParaRPr>
                    </a:p>
                    <a:p>
                      <a:pPr algn="ctr">
                        <a:lnSpc>
                          <a:spcPct val="100000"/>
                        </a:lnSpc>
                      </a:pPr>
                      <a:r>
                        <a:rPr sz="2200" i="0" spc="-204" dirty="0">
                          <a:solidFill>
                            <a:schemeClr val="tx1"/>
                          </a:solidFill>
                          <a:latin typeface="Times New Roman" panose="02020603050405020304" pitchFamily="18" charset="0"/>
                          <a:cs typeface="Times New Roman" panose="02020603050405020304" pitchFamily="18" charset="0"/>
                        </a:rPr>
                        <a:t>years</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315"/>
                        </a:spcBef>
                      </a:pPr>
                      <a:r>
                        <a:rPr sz="2200" i="0" spc="-10" dirty="0">
                          <a:solidFill>
                            <a:schemeClr val="tx1"/>
                          </a:solidFill>
                          <a:latin typeface="Times New Roman" panose="02020603050405020304" pitchFamily="18" charset="0"/>
                          <a:cs typeface="Times New Roman" panose="02020603050405020304" pitchFamily="18" charset="0"/>
                        </a:rPr>
                        <a:t>2</a:t>
                      </a:r>
                      <a:r>
                        <a:rPr sz="2200" i="0" dirty="0">
                          <a:solidFill>
                            <a:schemeClr val="tx1"/>
                          </a:solidFill>
                          <a:latin typeface="Times New Roman" panose="02020603050405020304" pitchFamily="18" charset="0"/>
                          <a:cs typeface="Times New Roman" panose="02020603050405020304" pitchFamily="18" charset="0"/>
                        </a:rPr>
                        <a:t>-3</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y</a:t>
                      </a:r>
                      <a:r>
                        <a:rPr sz="2200" i="0" spc="-10"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ars</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41605">
                        <a:lnSpc>
                          <a:spcPct val="100000"/>
                        </a:lnSpc>
                        <a:spcBef>
                          <a:spcPts val="315"/>
                        </a:spcBef>
                      </a:pPr>
                      <a:r>
                        <a:rPr sz="2200" i="0" spc="-5" dirty="0">
                          <a:solidFill>
                            <a:schemeClr val="tx1"/>
                          </a:solidFill>
                          <a:latin typeface="Times New Roman" panose="02020603050405020304" pitchFamily="18" charset="0"/>
                          <a:cs typeface="Times New Roman" panose="02020603050405020304" pitchFamily="18" charset="0"/>
                        </a:rPr>
                        <a:t>Mor</a:t>
                      </a:r>
                      <a:r>
                        <a:rPr sz="2200" i="0" dirty="0">
                          <a:solidFill>
                            <a:schemeClr val="tx1"/>
                          </a:solidFill>
                          <a:latin typeface="Times New Roman" panose="02020603050405020304" pitchFamily="18" charset="0"/>
                          <a:cs typeface="Times New Roman" panose="02020603050405020304" pitchFamily="18" charset="0"/>
                        </a:rPr>
                        <a:t>e</a:t>
                      </a:r>
                      <a:r>
                        <a:rPr sz="2200" i="0" spc="-125" dirty="0">
                          <a:solidFill>
                            <a:schemeClr val="tx1"/>
                          </a:solidFill>
                          <a:latin typeface="Times New Roman" panose="02020603050405020304" pitchFamily="18" charset="0"/>
                          <a:cs typeface="Times New Roman" panose="02020603050405020304" pitchFamily="18" charset="0"/>
                        </a:rPr>
                        <a:t> </a:t>
                      </a:r>
                      <a:r>
                        <a:rPr sz="2200" i="0" dirty="0">
                          <a:solidFill>
                            <a:schemeClr val="tx1"/>
                          </a:solidFill>
                          <a:latin typeface="Times New Roman" panose="02020603050405020304" pitchFamily="18" charset="0"/>
                          <a:cs typeface="Times New Roman" panose="02020603050405020304" pitchFamily="18" charset="0"/>
                        </a:rPr>
                        <a:t>t</a:t>
                      </a:r>
                      <a:r>
                        <a:rPr sz="2200" i="0" spc="-5" dirty="0">
                          <a:solidFill>
                            <a:schemeClr val="tx1"/>
                          </a:solidFill>
                          <a:latin typeface="Times New Roman" panose="02020603050405020304" pitchFamily="18" charset="0"/>
                          <a:cs typeface="Times New Roman" panose="02020603050405020304" pitchFamily="18" charset="0"/>
                        </a:rPr>
                        <a:t>h</a:t>
                      </a:r>
                      <a:r>
                        <a:rPr sz="2200" i="0" spc="-15" dirty="0">
                          <a:solidFill>
                            <a:schemeClr val="tx1"/>
                          </a:solidFill>
                          <a:latin typeface="Times New Roman" panose="02020603050405020304" pitchFamily="18" charset="0"/>
                          <a:cs typeface="Times New Roman" panose="02020603050405020304" pitchFamily="18" charset="0"/>
                        </a:rPr>
                        <a:t>a</a:t>
                      </a:r>
                      <a:r>
                        <a:rPr sz="2200" i="0" dirty="0">
                          <a:solidFill>
                            <a:schemeClr val="tx1"/>
                          </a:solidFill>
                          <a:latin typeface="Times New Roman" panose="02020603050405020304" pitchFamily="18" charset="0"/>
                          <a:cs typeface="Times New Roman" panose="02020603050405020304" pitchFamily="18" charset="0"/>
                        </a:rPr>
                        <a:t>n</a:t>
                      </a:r>
                      <a:r>
                        <a:rPr sz="2200" i="0" spc="-105" dirty="0">
                          <a:solidFill>
                            <a:schemeClr val="tx1"/>
                          </a:solidFill>
                          <a:latin typeface="Times New Roman" panose="02020603050405020304" pitchFamily="18" charset="0"/>
                          <a:cs typeface="Times New Roman" panose="02020603050405020304" pitchFamily="18" charset="0"/>
                        </a:rPr>
                        <a:t> </a:t>
                      </a:r>
                      <a:r>
                        <a:rPr sz="2200" i="0" dirty="0">
                          <a:solidFill>
                            <a:schemeClr val="tx1"/>
                          </a:solidFill>
                          <a:latin typeface="Times New Roman" panose="02020603050405020304" pitchFamily="18" charset="0"/>
                          <a:cs typeface="Times New Roman" panose="02020603050405020304" pitchFamily="18" charset="0"/>
                        </a:rPr>
                        <a:t>3</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y</a:t>
                      </a:r>
                      <a:r>
                        <a:rPr sz="2200" i="0" spc="-10"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ars</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426719">
                <a:tc>
                  <a:txBody>
                    <a:bodyPr/>
                    <a:lstStyle/>
                    <a:p>
                      <a:pPr marL="91440">
                        <a:lnSpc>
                          <a:spcPct val="100000"/>
                        </a:lnSpc>
                        <a:spcBef>
                          <a:spcPts val="315"/>
                        </a:spcBef>
                      </a:pPr>
                      <a:r>
                        <a:rPr sz="2200" i="0" dirty="0">
                          <a:solidFill>
                            <a:schemeClr val="tx1"/>
                          </a:solidFill>
                          <a:latin typeface="Times New Roman" panose="02020603050405020304" pitchFamily="18" charset="0"/>
                          <a:cs typeface="Times New Roman" panose="02020603050405020304" pitchFamily="18" charset="0"/>
                        </a:rPr>
                        <a:t>Pr</a:t>
                      </a:r>
                      <a:r>
                        <a:rPr sz="2200" i="0" spc="-10" dirty="0">
                          <a:solidFill>
                            <a:schemeClr val="tx1"/>
                          </a:solidFill>
                          <a:latin typeface="Times New Roman" panose="02020603050405020304" pitchFamily="18" charset="0"/>
                          <a:cs typeface="Times New Roman" panose="02020603050405020304" pitchFamily="18" charset="0"/>
                        </a:rPr>
                        <a:t>o</a:t>
                      </a:r>
                      <a:r>
                        <a:rPr sz="2200" i="0" spc="-5" dirty="0">
                          <a:solidFill>
                            <a:schemeClr val="tx1"/>
                          </a:solidFill>
                          <a:latin typeface="Times New Roman" panose="02020603050405020304" pitchFamily="18" charset="0"/>
                          <a:cs typeface="Times New Roman" panose="02020603050405020304" pitchFamily="18" charset="0"/>
                        </a:rPr>
                        <a:t>j</a:t>
                      </a:r>
                      <a:r>
                        <a:rPr sz="2200" i="0" spc="-15"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ct</a:t>
                      </a:r>
                      <a:r>
                        <a:rPr sz="2200" i="0" dirty="0">
                          <a:solidFill>
                            <a:schemeClr val="tx1"/>
                          </a:solidFill>
                          <a:latin typeface="Times New Roman" panose="02020603050405020304" pitchFamily="18" charset="0"/>
                          <a:cs typeface="Times New Roman" panose="02020603050405020304" pitchFamily="18" charset="0"/>
                        </a:rPr>
                        <a:t>s</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i</a:t>
                      </a:r>
                      <a:r>
                        <a:rPr sz="2200" i="0" dirty="0">
                          <a:solidFill>
                            <a:schemeClr val="tx1"/>
                          </a:solidFill>
                          <a:latin typeface="Times New Roman" panose="02020603050405020304" pitchFamily="18" charset="0"/>
                          <a:cs typeface="Times New Roman" panose="02020603050405020304" pitchFamily="18" charset="0"/>
                        </a:rPr>
                        <a:t>n</a:t>
                      </a:r>
                      <a:r>
                        <a:rPr sz="2200" i="0" spc="-110"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p</a:t>
                      </a:r>
                      <a:r>
                        <a:rPr sz="2200" i="0" spc="-10" dirty="0">
                          <a:solidFill>
                            <a:schemeClr val="tx1"/>
                          </a:solidFill>
                          <a:latin typeface="Times New Roman" panose="02020603050405020304" pitchFamily="18" charset="0"/>
                          <a:cs typeface="Times New Roman" panose="02020603050405020304" pitchFamily="18" charset="0"/>
                        </a:rPr>
                        <a:t>r</a:t>
                      </a:r>
                      <a:r>
                        <a:rPr sz="2200" i="0" spc="-5" dirty="0">
                          <a:solidFill>
                            <a:schemeClr val="tx1"/>
                          </a:solidFill>
                          <a:latin typeface="Times New Roman" panose="02020603050405020304" pitchFamily="18" charset="0"/>
                          <a:cs typeface="Times New Roman" panose="02020603050405020304" pitchFamily="18" charset="0"/>
                        </a:rPr>
                        <a:t>o</a:t>
                      </a:r>
                      <a:r>
                        <a:rPr sz="2200" i="0" spc="-15" dirty="0">
                          <a:solidFill>
                            <a:schemeClr val="tx1"/>
                          </a:solidFill>
                          <a:latin typeface="Times New Roman" panose="02020603050405020304" pitchFamily="18" charset="0"/>
                          <a:cs typeface="Times New Roman" panose="02020603050405020304" pitchFamily="18" charset="0"/>
                        </a:rPr>
                        <a:t>g</a:t>
                      </a:r>
                      <a:r>
                        <a:rPr sz="2200" i="0" dirty="0">
                          <a:solidFill>
                            <a:schemeClr val="tx1"/>
                          </a:solidFill>
                          <a:latin typeface="Times New Roman" panose="02020603050405020304" pitchFamily="18" charset="0"/>
                          <a:cs typeface="Times New Roman" panose="02020603050405020304" pitchFamily="18" charset="0"/>
                        </a:rPr>
                        <a:t>r</a:t>
                      </a:r>
                      <a:r>
                        <a:rPr sz="2200" i="0" spc="-10"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ss</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426720">
                <a:tc>
                  <a:txBody>
                    <a:bodyPr/>
                    <a:lstStyle/>
                    <a:p>
                      <a:pPr marL="91440">
                        <a:lnSpc>
                          <a:spcPct val="100000"/>
                        </a:lnSpc>
                        <a:spcBef>
                          <a:spcPts val="315"/>
                        </a:spcBef>
                      </a:pPr>
                      <a:r>
                        <a:rPr sz="2200" i="0" dirty="0">
                          <a:solidFill>
                            <a:schemeClr val="tx1"/>
                          </a:solidFill>
                          <a:latin typeface="Times New Roman" panose="02020603050405020304" pitchFamily="18" charset="0"/>
                          <a:cs typeface="Times New Roman" panose="02020603050405020304" pitchFamily="18" charset="0"/>
                        </a:rPr>
                        <a:t>Pro</a:t>
                      </a:r>
                      <a:r>
                        <a:rPr sz="2200" i="0" spc="-10" dirty="0">
                          <a:solidFill>
                            <a:schemeClr val="tx1"/>
                          </a:solidFill>
                          <a:latin typeface="Times New Roman" panose="02020603050405020304" pitchFamily="18" charset="0"/>
                          <a:cs typeface="Times New Roman" panose="02020603050405020304" pitchFamily="18" charset="0"/>
                        </a:rPr>
                        <a:t>j</a:t>
                      </a:r>
                      <a:r>
                        <a:rPr sz="2200" i="0" spc="-5" dirty="0">
                          <a:solidFill>
                            <a:schemeClr val="tx1"/>
                          </a:solidFill>
                          <a:latin typeface="Times New Roman" panose="02020603050405020304" pitchFamily="18" charset="0"/>
                          <a:cs typeface="Times New Roman" panose="02020603050405020304" pitchFamily="18" charset="0"/>
                        </a:rPr>
                        <a:t>ect</a:t>
                      </a:r>
                      <a:r>
                        <a:rPr sz="2200" i="0" dirty="0">
                          <a:solidFill>
                            <a:schemeClr val="tx1"/>
                          </a:solidFill>
                          <a:latin typeface="Times New Roman" panose="02020603050405020304" pitchFamily="18" charset="0"/>
                          <a:cs typeface="Times New Roman" panose="02020603050405020304" pitchFamily="18" charset="0"/>
                        </a:rPr>
                        <a:t>s</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tem</a:t>
                      </a:r>
                      <a:r>
                        <a:rPr sz="2200" i="0" spc="-10" dirty="0">
                          <a:solidFill>
                            <a:schemeClr val="tx1"/>
                          </a:solidFill>
                          <a:latin typeface="Times New Roman" panose="02020603050405020304" pitchFamily="18" charset="0"/>
                          <a:cs typeface="Times New Roman" panose="02020603050405020304" pitchFamily="18" charset="0"/>
                        </a:rPr>
                        <a:t>p</a:t>
                      </a:r>
                      <a:r>
                        <a:rPr sz="2200" i="0" spc="-5" dirty="0">
                          <a:solidFill>
                            <a:schemeClr val="tx1"/>
                          </a:solidFill>
                          <a:latin typeface="Times New Roman" panose="02020603050405020304" pitchFamily="18" charset="0"/>
                          <a:cs typeface="Times New Roman" panose="02020603050405020304" pitchFamily="18" charset="0"/>
                        </a:rPr>
                        <a:t>or</a:t>
                      </a:r>
                      <a:r>
                        <a:rPr sz="2200" i="0" spc="-15" dirty="0">
                          <a:solidFill>
                            <a:schemeClr val="tx1"/>
                          </a:solidFill>
                          <a:latin typeface="Times New Roman" panose="02020603050405020304" pitchFamily="18" charset="0"/>
                          <a:cs typeface="Times New Roman" panose="02020603050405020304" pitchFamily="18" charset="0"/>
                        </a:rPr>
                        <a:t>a</a:t>
                      </a:r>
                      <a:r>
                        <a:rPr sz="2200" i="0" dirty="0">
                          <a:solidFill>
                            <a:schemeClr val="tx1"/>
                          </a:solidFill>
                          <a:latin typeface="Times New Roman" panose="02020603050405020304" pitchFamily="18" charset="0"/>
                          <a:cs typeface="Times New Roman" panose="02020603050405020304" pitchFamily="18" charset="0"/>
                        </a:rPr>
                        <a:t>ri</a:t>
                      </a:r>
                      <a:r>
                        <a:rPr sz="2200" i="0" spc="-10" dirty="0">
                          <a:solidFill>
                            <a:schemeClr val="tx1"/>
                          </a:solidFill>
                          <a:latin typeface="Times New Roman" panose="02020603050405020304" pitchFamily="18" charset="0"/>
                          <a:cs typeface="Times New Roman" panose="02020603050405020304" pitchFamily="18" charset="0"/>
                        </a:rPr>
                        <a:t>l</a:t>
                      </a:r>
                      <a:r>
                        <a:rPr sz="2200" i="0" dirty="0">
                          <a:solidFill>
                            <a:schemeClr val="tx1"/>
                          </a:solidFill>
                          <a:latin typeface="Times New Roman" panose="02020603050405020304" pitchFamily="18" charset="0"/>
                          <a:cs typeface="Times New Roman" panose="02020603050405020304" pitchFamily="18" charset="0"/>
                        </a:rPr>
                        <a:t>y</a:t>
                      </a:r>
                      <a:r>
                        <a:rPr sz="2200" i="0" spc="-90"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sus</a:t>
                      </a:r>
                      <a:r>
                        <a:rPr sz="2200" i="0" spc="-15" dirty="0">
                          <a:solidFill>
                            <a:schemeClr val="tx1"/>
                          </a:solidFill>
                          <a:latin typeface="Times New Roman" panose="02020603050405020304" pitchFamily="18" charset="0"/>
                          <a:cs typeface="Times New Roman" panose="02020603050405020304" pitchFamily="18" charset="0"/>
                        </a:rPr>
                        <a:t>p</a:t>
                      </a:r>
                      <a:r>
                        <a:rPr sz="2200" i="0" spc="-5" dirty="0">
                          <a:solidFill>
                            <a:schemeClr val="tx1"/>
                          </a:solidFill>
                          <a:latin typeface="Times New Roman" panose="02020603050405020304" pitchFamily="18" charset="0"/>
                          <a:cs typeface="Times New Roman" panose="02020603050405020304" pitchFamily="18" charset="0"/>
                        </a:rPr>
                        <a:t>e</a:t>
                      </a:r>
                      <a:r>
                        <a:rPr sz="2200" i="0" spc="-15" dirty="0">
                          <a:solidFill>
                            <a:schemeClr val="tx1"/>
                          </a:solidFill>
                          <a:latin typeface="Times New Roman" panose="02020603050405020304" pitchFamily="18" charset="0"/>
                          <a:cs typeface="Times New Roman" panose="02020603050405020304" pitchFamily="18" charset="0"/>
                        </a:rPr>
                        <a:t>n</a:t>
                      </a:r>
                      <a:r>
                        <a:rPr sz="2200" i="0" spc="-5" dirty="0">
                          <a:solidFill>
                            <a:schemeClr val="tx1"/>
                          </a:solidFill>
                          <a:latin typeface="Times New Roman" panose="02020603050405020304" pitchFamily="18" charset="0"/>
                          <a:cs typeface="Times New Roman" panose="02020603050405020304" pitchFamily="18" charset="0"/>
                        </a:rPr>
                        <a:t>d</a:t>
                      </a:r>
                      <a:r>
                        <a:rPr sz="2200" i="0" spc="-15" dirty="0">
                          <a:solidFill>
                            <a:schemeClr val="tx1"/>
                          </a:solidFill>
                          <a:latin typeface="Times New Roman" panose="02020603050405020304" pitchFamily="18" charset="0"/>
                          <a:cs typeface="Times New Roman" panose="02020603050405020304" pitchFamily="18" charset="0"/>
                        </a:rPr>
                        <a:t>e</a:t>
                      </a:r>
                      <a:r>
                        <a:rPr sz="2200" i="0" dirty="0">
                          <a:solidFill>
                            <a:schemeClr val="tx1"/>
                          </a:solidFill>
                          <a:latin typeface="Times New Roman" panose="02020603050405020304" pitchFamily="18" charset="0"/>
                          <a:cs typeface="Times New Roman" panose="02020603050405020304" pitchFamily="18" charset="0"/>
                        </a:rPr>
                        <a:t>d</a:t>
                      </a: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426719">
                <a:tc gridSpan="6">
                  <a:txBody>
                    <a:bodyPr/>
                    <a:lstStyle/>
                    <a:p>
                      <a:pPr marL="523240">
                        <a:lnSpc>
                          <a:spcPct val="100000"/>
                        </a:lnSpc>
                        <a:spcBef>
                          <a:spcPts val="315"/>
                        </a:spcBef>
                      </a:pPr>
                      <a:r>
                        <a:rPr lang="en-US" sz="2000" i="0" dirty="0">
                          <a:solidFill>
                            <a:schemeClr val="tx1"/>
                          </a:solidFill>
                          <a:latin typeface="Times New Roman" panose="02020603050405020304" pitchFamily="18" charset="0"/>
                          <a:cs typeface="Times New Roman" panose="02020603050405020304" pitchFamily="18" charset="0"/>
                        </a:rPr>
                        <a:t>*Total shall tally with the amount of Intangible assets under development in the balance sheet.</a:t>
                      </a:r>
                      <a:endParaRPr sz="20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8524462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 name="object 2">
            <a:extLst>
              <a:ext uri="{FF2B5EF4-FFF2-40B4-BE49-F238E27FC236}">
                <a16:creationId xmlns:a16="http://schemas.microsoft.com/office/drawing/2014/main" id="{3C7FDFCC-5B89-4833-BFF8-2E354FDFC990}"/>
              </a:ext>
            </a:extLst>
          </p:cNvPr>
          <p:cNvSpPr txBox="1">
            <a:spLocks/>
          </p:cNvSpPr>
          <p:nvPr/>
        </p:nvSpPr>
        <p:spPr>
          <a:xfrm>
            <a:off x="1141339" y="407951"/>
            <a:ext cx="10517501" cy="566822"/>
          </a:xfrm>
          <a:prstGeom prst="rect">
            <a:avLst/>
          </a:prstGeom>
        </p:spPr>
        <p:txBody>
          <a:bodyPr vert="horz" wrap="square" lIns="0" tIns="1270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0">
              <a:spcBef>
                <a:spcPts val="100"/>
              </a:spcBef>
            </a:pPr>
            <a:r>
              <a:rPr lang="en-US" sz="3600" b="1" u="sng" dirty="0">
                <a:solidFill>
                  <a:schemeClr val="tx1"/>
                </a:solidFill>
                <a:latin typeface="Times New Roman" panose="02020603050405020304" pitchFamily="18" charset="0"/>
                <a:cs typeface="Times New Roman" panose="02020603050405020304" pitchFamily="18" charset="0"/>
              </a:rPr>
              <a:t>Intangible assets under development – Para 6(L)(vii)</a:t>
            </a:r>
          </a:p>
        </p:txBody>
      </p:sp>
      <p:graphicFrame>
        <p:nvGraphicFramePr>
          <p:cNvPr id="3" name="object 3">
            <a:extLst>
              <a:ext uri="{FF2B5EF4-FFF2-40B4-BE49-F238E27FC236}">
                <a16:creationId xmlns:a16="http://schemas.microsoft.com/office/drawing/2014/main" id="{39135277-5F2D-4C39-9AFF-5F08EC048E4F}"/>
              </a:ext>
            </a:extLst>
          </p:cNvPr>
          <p:cNvGraphicFramePr>
            <a:graphicFrameLocks noGrp="1"/>
          </p:cNvGraphicFramePr>
          <p:nvPr/>
        </p:nvGraphicFramePr>
        <p:xfrm>
          <a:off x="1141340" y="1325343"/>
          <a:ext cx="10517501" cy="4236717"/>
        </p:xfrm>
        <a:graphic>
          <a:graphicData uri="http://schemas.openxmlformats.org/drawingml/2006/table">
            <a:tbl>
              <a:tblPr firstRow="1" bandRow="1">
                <a:tableStyleId>{2D5ABB26-0587-4C30-8999-92F81FD0307C}</a:tableStyleId>
              </a:tblPr>
              <a:tblGrid>
                <a:gridCol w="3906520">
                  <a:extLst>
                    <a:ext uri="{9D8B030D-6E8A-4147-A177-3AD203B41FA5}">
                      <a16:colId xmlns:a16="http://schemas.microsoft.com/office/drawing/2014/main" val="20000"/>
                    </a:ext>
                  </a:extLst>
                </a:gridCol>
                <a:gridCol w="1704339">
                  <a:extLst>
                    <a:ext uri="{9D8B030D-6E8A-4147-A177-3AD203B41FA5}">
                      <a16:colId xmlns:a16="http://schemas.microsoft.com/office/drawing/2014/main" val="20001"/>
                    </a:ext>
                  </a:extLst>
                </a:gridCol>
                <a:gridCol w="1260474">
                  <a:extLst>
                    <a:ext uri="{9D8B030D-6E8A-4147-A177-3AD203B41FA5}">
                      <a16:colId xmlns:a16="http://schemas.microsoft.com/office/drawing/2014/main" val="20002"/>
                    </a:ext>
                  </a:extLst>
                </a:gridCol>
                <a:gridCol w="1270634">
                  <a:extLst>
                    <a:ext uri="{9D8B030D-6E8A-4147-A177-3AD203B41FA5}">
                      <a16:colId xmlns:a16="http://schemas.microsoft.com/office/drawing/2014/main" val="20003"/>
                    </a:ext>
                  </a:extLst>
                </a:gridCol>
                <a:gridCol w="2375534">
                  <a:extLst>
                    <a:ext uri="{9D8B030D-6E8A-4147-A177-3AD203B41FA5}">
                      <a16:colId xmlns:a16="http://schemas.microsoft.com/office/drawing/2014/main" val="20004"/>
                    </a:ext>
                  </a:extLst>
                </a:gridCol>
              </a:tblGrid>
              <a:tr h="1432560">
                <a:tc gridSpan="5">
                  <a:txBody>
                    <a:bodyPr/>
                    <a:lstStyle/>
                    <a:p>
                      <a:pPr marL="91440" marR="334010">
                        <a:lnSpc>
                          <a:spcPct val="100000"/>
                        </a:lnSpc>
                        <a:spcBef>
                          <a:spcPts val="310"/>
                        </a:spcBef>
                      </a:pPr>
                      <a:r>
                        <a:rPr lang="en-US" sz="2200" i="0" dirty="0">
                          <a:solidFill>
                            <a:schemeClr val="tx1"/>
                          </a:solidFill>
                          <a:latin typeface="Times New Roman" panose="02020603050405020304" pitchFamily="18" charset="0"/>
                          <a:cs typeface="Times New Roman" panose="02020603050405020304" pitchFamily="18" charset="0"/>
                        </a:rPr>
                        <a:t>(b) For Intangible assets under development, whose completion is overdue or has exceeded its cost  compared to its original plan, following Intangible assets under development completion schedule  shall be given**:</a:t>
                      </a:r>
                    </a:p>
                    <a:p>
                      <a:pPr marL="91440" marR="334010" algn="r">
                        <a:lnSpc>
                          <a:spcPct val="100000"/>
                        </a:lnSpc>
                        <a:spcBef>
                          <a:spcPts val="310"/>
                        </a:spcBef>
                      </a:pPr>
                      <a:r>
                        <a:rPr lang="en-US" sz="2200" i="0" dirty="0">
                          <a:solidFill>
                            <a:schemeClr val="tx1"/>
                          </a:solidFill>
                          <a:latin typeface="Times New Roman" panose="02020603050405020304" pitchFamily="18" charset="0"/>
                          <a:cs typeface="Times New Roman" panose="02020603050405020304" pitchFamily="18" charset="0"/>
                        </a:rPr>
                        <a:t>(Amount in Rs.)</a:t>
                      </a: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762000">
                <a:tc>
                  <a:txBody>
                    <a:bodyPr/>
                    <a:lstStyle/>
                    <a:p>
                      <a:pPr marL="1270" algn="ctr">
                        <a:lnSpc>
                          <a:spcPct val="100000"/>
                        </a:lnSpc>
                        <a:spcBef>
                          <a:spcPts val="310"/>
                        </a:spcBef>
                      </a:pPr>
                      <a:r>
                        <a:rPr sz="2200" i="0" spc="-5" dirty="0">
                          <a:solidFill>
                            <a:schemeClr val="tx1"/>
                          </a:solidFill>
                          <a:latin typeface="Times New Roman" panose="02020603050405020304" pitchFamily="18" charset="0"/>
                          <a:cs typeface="Times New Roman" panose="02020603050405020304" pitchFamily="18" charset="0"/>
                        </a:rPr>
                        <a:t>Inta</a:t>
                      </a:r>
                      <a:r>
                        <a:rPr sz="2200" i="0" spc="-10" dirty="0">
                          <a:solidFill>
                            <a:schemeClr val="tx1"/>
                          </a:solidFill>
                          <a:latin typeface="Times New Roman" panose="02020603050405020304" pitchFamily="18" charset="0"/>
                          <a:cs typeface="Times New Roman" panose="02020603050405020304" pitchFamily="18" charset="0"/>
                        </a:rPr>
                        <a:t>n</a:t>
                      </a:r>
                      <a:r>
                        <a:rPr sz="2200" i="0" spc="-5" dirty="0">
                          <a:solidFill>
                            <a:schemeClr val="tx1"/>
                          </a:solidFill>
                          <a:latin typeface="Times New Roman" panose="02020603050405020304" pitchFamily="18" charset="0"/>
                          <a:cs typeface="Times New Roman" panose="02020603050405020304" pitchFamily="18" charset="0"/>
                        </a:rPr>
                        <a:t>g</a:t>
                      </a:r>
                      <a:r>
                        <a:rPr sz="2200" i="0" spc="-10" dirty="0">
                          <a:solidFill>
                            <a:schemeClr val="tx1"/>
                          </a:solidFill>
                          <a:latin typeface="Times New Roman" panose="02020603050405020304" pitchFamily="18" charset="0"/>
                          <a:cs typeface="Times New Roman" panose="02020603050405020304" pitchFamily="18" charset="0"/>
                        </a:rPr>
                        <a:t>i</a:t>
                      </a:r>
                      <a:r>
                        <a:rPr sz="2200" i="0" spc="-5" dirty="0">
                          <a:solidFill>
                            <a:schemeClr val="tx1"/>
                          </a:solidFill>
                          <a:latin typeface="Times New Roman" panose="02020603050405020304" pitchFamily="18" charset="0"/>
                          <a:cs typeface="Times New Roman" panose="02020603050405020304" pitchFamily="18" charset="0"/>
                        </a:rPr>
                        <a:t>b</a:t>
                      </a:r>
                      <a:r>
                        <a:rPr sz="2200" i="0" spc="-10" dirty="0">
                          <a:solidFill>
                            <a:schemeClr val="tx1"/>
                          </a:solidFill>
                          <a:latin typeface="Times New Roman" panose="02020603050405020304" pitchFamily="18" charset="0"/>
                          <a:cs typeface="Times New Roman" panose="02020603050405020304" pitchFamily="18" charset="0"/>
                        </a:rPr>
                        <a:t>l</a:t>
                      </a:r>
                      <a:r>
                        <a:rPr sz="2200" i="0" dirty="0">
                          <a:solidFill>
                            <a:schemeClr val="tx1"/>
                          </a:solidFill>
                          <a:latin typeface="Times New Roman" panose="02020603050405020304" pitchFamily="18" charset="0"/>
                          <a:cs typeface="Times New Roman" panose="02020603050405020304" pitchFamily="18" charset="0"/>
                        </a:rPr>
                        <a:t>e</a:t>
                      </a:r>
                      <a:r>
                        <a:rPr sz="2200" i="0" spc="-95"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ass</a:t>
                      </a:r>
                      <a:r>
                        <a:rPr sz="2200" i="0" spc="-15"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t</a:t>
                      </a:r>
                      <a:r>
                        <a:rPr sz="2200" i="0" dirty="0">
                          <a:solidFill>
                            <a:schemeClr val="tx1"/>
                          </a:solidFill>
                          <a:latin typeface="Times New Roman" panose="02020603050405020304" pitchFamily="18" charset="0"/>
                          <a:cs typeface="Times New Roman" panose="02020603050405020304" pitchFamily="18" charset="0"/>
                        </a:rPr>
                        <a:t>s</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un</a:t>
                      </a:r>
                      <a:r>
                        <a:rPr sz="2200" i="0" spc="-10" dirty="0">
                          <a:solidFill>
                            <a:schemeClr val="tx1"/>
                          </a:solidFill>
                          <a:latin typeface="Times New Roman" panose="02020603050405020304" pitchFamily="18" charset="0"/>
                          <a:cs typeface="Times New Roman" panose="02020603050405020304" pitchFamily="18" charset="0"/>
                        </a:rPr>
                        <a:t>d</a:t>
                      </a:r>
                      <a:r>
                        <a:rPr sz="2200" i="0" spc="-5" dirty="0">
                          <a:solidFill>
                            <a:schemeClr val="tx1"/>
                          </a:solidFill>
                          <a:latin typeface="Times New Roman" panose="02020603050405020304" pitchFamily="18" charset="0"/>
                          <a:cs typeface="Times New Roman" panose="02020603050405020304" pitchFamily="18" charset="0"/>
                        </a:rPr>
                        <a:t>er</a:t>
                      </a:r>
                      <a:endParaRPr sz="2200" i="0" dirty="0">
                        <a:solidFill>
                          <a:schemeClr val="tx1"/>
                        </a:solidFill>
                        <a:latin typeface="Times New Roman" panose="02020603050405020304" pitchFamily="18" charset="0"/>
                        <a:cs typeface="Times New Roman" panose="02020603050405020304" pitchFamily="18" charset="0"/>
                      </a:endParaRPr>
                    </a:p>
                    <a:p>
                      <a:pPr algn="ctr">
                        <a:lnSpc>
                          <a:spcPct val="100000"/>
                        </a:lnSpc>
                      </a:pPr>
                      <a:r>
                        <a:rPr lang="en-US" sz="2200" i="0" dirty="0">
                          <a:solidFill>
                            <a:schemeClr val="tx1"/>
                          </a:solidFill>
                          <a:latin typeface="Times New Roman" panose="02020603050405020304" pitchFamily="18" charset="0"/>
                          <a:cs typeface="Times New Roman" panose="02020603050405020304" pitchFamily="18" charset="0"/>
                        </a:rPr>
                        <a:t>development</a:t>
                      </a:r>
                      <a:endParaRPr sz="2200" i="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4">
                  <a:txBody>
                    <a:bodyPr/>
                    <a:lstStyle/>
                    <a:p>
                      <a:pPr marL="1270" algn="ctr">
                        <a:lnSpc>
                          <a:spcPct val="100000"/>
                        </a:lnSpc>
                        <a:spcBef>
                          <a:spcPts val="310"/>
                        </a:spcBef>
                      </a:pPr>
                      <a:r>
                        <a:rPr sz="2200" i="0" spc="-240" dirty="0">
                          <a:solidFill>
                            <a:schemeClr val="tx1"/>
                          </a:solidFill>
                          <a:latin typeface="Times New Roman" panose="02020603050405020304" pitchFamily="18" charset="0"/>
                          <a:cs typeface="Times New Roman" panose="02020603050405020304" pitchFamily="18" charset="0"/>
                        </a:rPr>
                        <a:t>T</a:t>
                      </a:r>
                      <a:r>
                        <a:rPr sz="2200" i="0" dirty="0">
                          <a:solidFill>
                            <a:schemeClr val="tx1"/>
                          </a:solidFill>
                          <a:latin typeface="Times New Roman" panose="02020603050405020304" pitchFamily="18" charset="0"/>
                          <a:cs typeface="Times New Roman" panose="02020603050405020304" pitchFamily="18" charset="0"/>
                        </a:rPr>
                        <a:t>o</a:t>
                      </a:r>
                      <a:r>
                        <a:rPr sz="2200" i="0" spc="-125"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b</a:t>
                      </a:r>
                      <a:r>
                        <a:rPr sz="2200" i="0" dirty="0">
                          <a:solidFill>
                            <a:schemeClr val="tx1"/>
                          </a:solidFill>
                          <a:latin typeface="Times New Roman" panose="02020603050405020304" pitchFamily="18" charset="0"/>
                          <a:cs typeface="Times New Roman" panose="02020603050405020304" pitchFamily="18" charset="0"/>
                        </a:rPr>
                        <a:t>e</a:t>
                      </a:r>
                      <a:r>
                        <a:rPr sz="2200" i="0" spc="-110"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com</a:t>
                      </a:r>
                      <a:r>
                        <a:rPr sz="2200" i="0" spc="-15" dirty="0">
                          <a:solidFill>
                            <a:schemeClr val="tx1"/>
                          </a:solidFill>
                          <a:latin typeface="Times New Roman" panose="02020603050405020304" pitchFamily="18" charset="0"/>
                          <a:cs typeface="Times New Roman" panose="02020603050405020304" pitchFamily="18" charset="0"/>
                        </a:rPr>
                        <a:t>p</a:t>
                      </a:r>
                      <a:r>
                        <a:rPr sz="2200" i="0" spc="-5" dirty="0">
                          <a:solidFill>
                            <a:schemeClr val="tx1"/>
                          </a:solidFill>
                          <a:latin typeface="Times New Roman" panose="02020603050405020304" pitchFamily="18" charset="0"/>
                          <a:cs typeface="Times New Roman" panose="02020603050405020304" pitchFamily="18" charset="0"/>
                        </a:rPr>
                        <a:t>l</a:t>
                      </a:r>
                      <a:r>
                        <a:rPr sz="2200" i="0" spc="-10"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te</a:t>
                      </a:r>
                      <a:r>
                        <a:rPr sz="2200" i="0" dirty="0">
                          <a:solidFill>
                            <a:schemeClr val="tx1"/>
                          </a:solidFill>
                          <a:latin typeface="Times New Roman" panose="02020603050405020304" pitchFamily="18" charset="0"/>
                          <a:cs typeface="Times New Roman" panose="02020603050405020304" pitchFamily="18" charset="0"/>
                        </a:rPr>
                        <a:t>d</a:t>
                      </a:r>
                      <a:r>
                        <a:rPr sz="2200" i="0" spc="-105"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in</a:t>
                      </a:r>
                      <a:endParaRPr sz="2200" i="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762000">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29920" marR="253365" indent="-368935">
                        <a:lnSpc>
                          <a:spcPct val="100000"/>
                        </a:lnSpc>
                        <a:spcBef>
                          <a:spcPts val="315"/>
                        </a:spcBef>
                      </a:pPr>
                      <a:r>
                        <a:rPr sz="2200" i="0" spc="-5" dirty="0">
                          <a:solidFill>
                            <a:schemeClr val="tx1"/>
                          </a:solidFill>
                          <a:latin typeface="Times New Roman" panose="02020603050405020304" pitchFamily="18" charset="0"/>
                          <a:cs typeface="Times New Roman" panose="02020603050405020304" pitchFamily="18" charset="0"/>
                        </a:rPr>
                        <a:t>L</a:t>
                      </a:r>
                      <a:r>
                        <a:rPr sz="2200" i="0" spc="-15"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s</a:t>
                      </a:r>
                      <a:r>
                        <a:rPr sz="2200" i="0" dirty="0">
                          <a:solidFill>
                            <a:schemeClr val="tx1"/>
                          </a:solidFill>
                          <a:latin typeface="Times New Roman" panose="02020603050405020304" pitchFamily="18" charset="0"/>
                          <a:cs typeface="Times New Roman" panose="02020603050405020304" pitchFamily="18" charset="0"/>
                        </a:rPr>
                        <a:t>s</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tha</a:t>
                      </a:r>
                      <a:r>
                        <a:rPr sz="2200" i="0" dirty="0">
                          <a:solidFill>
                            <a:schemeClr val="tx1"/>
                          </a:solidFill>
                          <a:latin typeface="Times New Roman" panose="02020603050405020304" pitchFamily="18" charset="0"/>
                          <a:cs typeface="Times New Roman" panose="02020603050405020304" pitchFamily="18" charset="0"/>
                        </a:rPr>
                        <a:t>n</a:t>
                      </a:r>
                      <a:r>
                        <a:rPr sz="2200" i="0" spc="-110" dirty="0">
                          <a:solidFill>
                            <a:schemeClr val="tx1"/>
                          </a:solidFill>
                          <a:latin typeface="Times New Roman" panose="02020603050405020304" pitchFamily="18" charset="0"/>
                          <a:cs typeface="Times New Roman" panose="02020603050405020304" pitchFamily="18" charset="0"/>
                        </a:rPr>
                        <a:t> </a:t>
                      </a:r>
                      <a:r>
                        <a:rPr sz="2200" i="0" dirty="0">
                          <a:solidFill>
                            <a:schemeClr val="tx1"/>
                          </a:solidFill>
                          <a:latin typeface="Times New Roman" panose="02020603050405020304" pitchFamily="18" charset="0"/>
                          <a:cs typeface="Times New Roman" panose="02020603050405020304" pitchFamily="18" charset="0"/>
                        </a:rPr>
                        <a:t>1  </a:t>
                      </a:r>
                      <a:r>
                        <a:rPr sz="2200" i="0" spc="-204" dirty="0">
                          <a:solidFill>
                            <a:schemeClr val="tx1"/>
                          </a:solidFill>
                          <a:latin typeface="Times New Roman" panose="02020603050405020304" pitchFamily="18" charset="0"/>
                          <a:cs typeface="Times New Roman" panose="02020603050405020304" pitchFamily="18" charset="0"/>
                        </a:rPr>
                        <a:t>year</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54940">
                        <a:lnSpc>
                          <a:spcPct val="100000"/>
                        </a:lnSpc>
                        <a:spcBef>
                          <a:spcPts val="315"/>
                        </a:spcBef>
                      </a:pPr>
                      <a:r>
                        <a:rPr sz="2200" i="0" spc="-10" dirty="0">
                          <a:solidFill>
                            <a:schemeClr val="tx1"/>
                          </a:solidFill>
                          <a:latin typeface="Times New Roman" panose="02020603050405020304" pitchFamily="18" charset="0"/>
                          <a:cs typeface="Times New Roman" panose="02020603050405020304" pitchFamily="18" charset="0"/>
                        </a:rPr>
                        <a:t>1</a:t>
                      </a:r>
                      <a:r>
                        <a:rPr sz="2200" i="0" dirty="0">
                          <a:solidFill>
                            <a:schemeClr val="tx1"/>
                          </a:solidFill>
                          <a:latin typeface="Times New Roman" panose="02020603050405020304" pitchFamily="18" charset="0"/>
                          <a:cs typeface="Times New Roman" panose="02020603050405020304" pitchFamily="18" charset="0"/>
                        </a:rPr>
                        <a:t>-2</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y</a:t>
                      </a:r>
                      <a:r>
                        <a:rPr sz="2200" i="0" spc="-10"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ars</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60020">
                        <a:lnSpc>
                          <a:spcPct val="100000"/>
                        </a:lnSpc>
                        <a:spcBef>
                          <a:spcPts val="315"/>
                        </a:spcBef>
                      </a:pPr>
                      <a:r>
                        <a:rPr sz="2200" i="0" spc="-10" dirty="0">
                          <a:solidFill>
                            <a:schemeClr val="tx1"/>
                          </a:solidFill>
                          <a:latin typeface="Times New Roman" panose="02020603050405020304" pitchFamily="18" charset="0"/>
                          <a:cs typeface="Times New Roman" panose="02020603050405020304" pitchFamily="18" charset="0"/>
                        </a:rPr>
                        <a:t>2</a:t>
                      </a:r>
                      <a:r>
                        <a:rPr sz="2200" i="0" dirty="0">
                          <a:solidFill>
                            <a:schemeClr val="tx1"/>
                          </a:solidFill>
                          <a:latin typeface="Times New Roman" panose="02020603050405020304" pitchFamily="18" charset="0"/>
                          <a:cs typeface="Times New Roman" panose="02020603050405020304" pitchFamily="18" charset="0"/>
                        </a:rPr>
                        <a:t>-3</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y</a:t>
                      </a:r>
                      <a:r>
                        <a:rPr sz="2200" i="0" spc="-10"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ars</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67335">
                        <a:lnSpc>
                          <a:spcPct val="100000"/>
                        </a:lnSpc>
                        <a:spcBef>
                          <a:spcPts val="315"/>
                        </a:spcBef>
                      </a:pPr>
                      <a:r>
                        <a:rPr sz="2200" i="0" spc="-5" dirty="0">
                          <a:solidFill>
                            <a:schemeClr val="tx1"/>
                          </a:solidFill>
                          <a:latin typeface="Times New Roman" panose="02020603050405020304" pitchFamily="18" charset="0"/>
                          <a:cs typeface="Times New Roman" panose="02020603050405020304" pitchFamily="18" charset="0"/>
                        </a:rPr>
                        <a:t>Mor</a:t>
                      </a:r>
                      <a:r>
                        <a:rPr sz="2200" i="0" dirty="0">
                          <a:solidFill>
                            <a:schemeClr val="tx1"/>
                          </a:solidFill>
                          <a:latin typeface="Times New Roman" panose="02020603050405020304" pitchFamily="18" charset="0"/>
                          <a:cs typeface="Times New Roman" panose="02020603050405020304" pitchFamily="18" charset="0"/>
                        </a:rPr>
                        <a:t>e</a:t>
                      </a:r>
                      <a:r>
                        <a:rPr sz="2200" i="0" spc="-125" dirty="0">
                          <a:solidFill>
                            <a:schemeClr val="tx1"/>
                          </a:solidFill>
                          <a:latin typeface="Times New Roman" panose="02020603050405020304" pitchFamily="18" charset="0"/>
                          <a:cs typeface="Times New Roman" panose="02020603050405020304" pitchFamily="18" charset="0"/>
                        </a:rPr>
                        <a:t> </a:t>
                      </a:r>
                      <a:r>
                        <a:rPr sz="2200" i="0" dirty="0">
                          <a:solidFill>
                            <a:schemeClr val="tx1"/>
                          </a:solidFill>
                          <a:latin typeface="Times New Roman" panose="02020603050405020304" pitchFamily="18" charset="0"/>
                          <a:cs typeface="Times New Roman" panose="02020603050405020304" pitchFamily="18" charset="0"/>
                        </a:rPr>
                        <a:t>t</a:t>
                      </a:r>
                      <a:r>
                        <a:rPr sz="2200" i="0" spc="-5" dirty="0">
                          <a:solidFill>
                            <a:schemeClr val="tx1"/>
                          </a:solidFill>
                          <a:latin typeface="Times New Roman" panose="02020603050405020304" pitchFamily="18" charset="0"/>
                          <a:cs typeface="Times New Roman" panose="02020603050405020304" pitchFamily="18" charset="0"/>
                        </a:rPr>
                        <a:t>h</a:t>
                      </a:r>
                      <a:r>
                        <a:rPr sz="2200" i="0" spc="-15" dirty="0">
                          <a:solidFill>
                            <a:schemeClr val="tx1"/>
                          </a:solidFill>
                          <a:latin typeface="Times New Roman" panose="02020603050405020304" pitchFamily="18" charset="0"/>
                          <a:cs typeface="Times New Roman" panose="02020603050405020304" pitchFamily="18" charset="0"/>
                        </a:rPr>
                        <a:t>a</a:t>
                      </a:r>
                      <a:r>
                        <a:rPr sz="2200" i="0" dirty="0">
                          <a:solidFill>
                            <a:schemeClr val="tx1"/>
                          </a:solidFill>
                          <a:latin typeface="Times New Roman" panose="02020603050405020304" pitchFamily="18" charset="0"/>
                          <a:cs typeface="Times New Roman" panose="02020603050405020304" pitchFamily="18" charset="0"/>
                        </a:rPr>
                        <a:t>n</a:t>
                      </a:r>
                      <a:r>
                        <a:rPr sz="2200" i="0" spc="-105" dirty="0">
                          <a:solidFill>
                            <a:schemeClr val="tx1"/>
                          </a:solidFill>
                          <a:latin typeface="Times New Roman" panose="02020603050405020304" pitchFamily="18" charset="0"/>
                          <a:cs typeface="Times New Roman" panose="02020603050405020304" pitchFamily="18" charset="0"/>
                        </a:rPr>
                        <a:t> </a:t>
                      </a:r>
                      <a:r>
                        <a:rPr sz="2200" i="0" dirty="0">
                          <a:solidFill>
                            <a:schemeClr val="tx1"/>
                          </a:solidFill>
                          <a:latin typeface="Times New Roman" panose="02020603050405020304" pitchFamily="18" charset="0"/>
                          <a:cs typeface="Times New Roman" panose="02020603050405020304" pitchFamily="18" charset="0"/>
                        </a:rPr>
                        <a:t>3</a:t>
                      </a:r>
                      <a:r>
                        <a:rPr sz="2200" i="0" spc="-114" dirty="0">
                          <a:solidFill>
                            <a:schemeClr val="tx1"/>
                          </a:solidFill>
                          <a:latin typeface="Times New Roman" panose="02020603050405020304" pitchFamily="18" charset="0"/>
                          <a:cs typeface="Times New Roman" panose="02020603050405020304" pitchFamily="18" charset="0"/>
                        </a:rPr>
                        <a:t> </a:t>
                      </a:r>
                      <a:r>
                        <a:rPr sz="2200" i="0" spc="-5" dirty="0">
                          <a:solidFill>
                            <a:schemeClr val="tx1"/>
                          </a:solidFill>
                          <a:latin typeface="Times New Roman" panose="02020603050405020304" pitchFamily="18" charset="0"/>
                          <a:cs typeface="Times New Roman" panose="02020603050405020304" pitchFamily="18" charset="0"/>
                        </a:rPr>
                        <a:t>y</a:t>
                      </a:r>
                      <a:r>
                        <a:rPr sz="2200" i="0" spc="-10"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ars</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426719">
                <a:tc>
                  <a:txBody>
                    <a:bodyPr/>
                    <a:lstStyle/>
                    <a:p>
                      <a:pPr marL="91440">
                        <a:lnSpc>
                          <a:spcPct val="100000"/>
                        </a:lnSpc>
                        <a:spcBef>
                          <a:spcPts val="315"/>
                        </a:spcBef>
                      </a:pPr>
                      <a:r>
                        <a:rPr sz="2200" i="0" dirty="0">
                          <a:solidFill>
                            <a:schemeClr val="tx1"/>
                          </a:solidFill>
                          <a:latin typeface="Times New Roman" panose="02020603050405020304" pitchFamily="18" charset="0"/>
                          <a:cs typeface="Times New Roman" panose="02020603050405020304" pitchFamily="18" charset="0"/>
                        </a:rPr>
                        <a:t>Pr</a:t>
                      </a:r>
                      <a:r>
                        <a:rPr sz="2200" i="0" spc="-10" dirty="0">
                          <a:solidFill>
                            <a:schemeClr val="tx1"/>
                          </a:solidFill>
                          <a:latin typeface="Times New Roman" panose="02020603050405020304" pitchFamily="18" charset="0"/>
                          <a:cs typeface="Times New Roman" panose="02020603050405020304" pitchFamily="18" charset="0"/>
                        </a:rPr>
                        <a:t>o</a:t>
                      </a:r>
                      <a:r>
                        <a:rPr sz="2200" i="0" spc="-5" dirty="0">
                          <a:solidFill>
                            <a:schemeClr val="tx1"/>
                          </a:solidFill>
                          <a:latin typeface="Times New Roman" panose="02020603050405020304" pitchFamily="18" charset="0"/>
                          <a:cs typeface="Times New Roman" panose="02020603050405020304" pitchFamily="18" charset="0"/>
                        </a:rPr>
                        <a:t>j</a:t>
                      </a:r>
                      <a:r>
                        <a:rPr sz="2200" i="0" spc="-15" dirty="0">
                          <a:solidFill>
                            <a:schemeClr val="tx1"/>
                          </a:solidFill>
                          <a:latin typeface="Times New Roman" panose="02020603050405020304" pitchFamily="18" charset="0"/>
                          <a:cs typeface="Times New Roman" panose="02020603050405020304" pitchFamily="18" charset="0"/>
                        </a:rPr>
                        <a:t>e</a:t>
                      </a:r>
                      <a:r>
                        <a:rPr sz="2200" i="0" spc="-5" dirty="0">
                          <a:solidFill>
                            <a:schemeClr val="tx1"/>
                          </a:solidFill>
                          <a:latin typeface="Times New Roman" panose="02020603050405020304" pitchFamily="18" charset="0"/>
                          <a:cs typeface="Times New Roman" panose="02020603050405020304" pitchFamily="18" charset="0"/>
                        </a:rPr>
                        <a:t>c</a:t>
                      </a:r>
                      <a:r>
                        <a:rPr sz="2200" i="0" dirty="0">
                          <a:solidFill>
                            <a:schemeClr val="tx1"/>
                          </a:solidFill>
                          <a:latin typeface="Times New Roman" panose="02020603050405020304" pitchFamily="18" charset="0"/>
                          <a:cs typeface="Times New Roman" panose="02020603050405020304" pitchFamily="18" charset="0"/>
                        </a:rPr>
                        <a:t>t</a:t>
                      </a:r>
                      <a:r>
                        <a:rPr sz="2200" i="0" spc="-114" dirty="0">
                          <a:solidFill>
                            <a:schemeClr val="tx1"/>
                          </a:solidFill>
                          <a:latin typeface="Times New Roman" panose="02020603050405020304" pitchFamily="18" charset="0"/>
                          <a:cs typeface="Times New Roman" panose="02020603050405020304" pitchFamily="18" charset="0"/>
                        </a:rPr>
                        <a:t> </a:t>
                      </a:r>
                      <a:r>
                        <a:rPr sz="2200" i="0" dirty="0">
                          <a:solidFill>
                            <a:schemeClr val="tx1"/>
                          </a:solidFill>
                          <a:latin typeface="Times New Roman" panose="02020603050405020304" pitchFamily="18" charset="0"/>
                          <a:cs typeface="Times New Roman" panose="02020603050405020304" pitchFamily="18" charset="0"/>
                        </a:rPr>
                        <a:t>1</a:t>
                      </a: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426719">
                <a:tc>
                  <a:txBody>
                    <a:bodyPr/>
                    <a:lstStyle/>
                    <a:p>
                      <a:pPr marL="91440">
                        <a:lnSpc>
                          <a:spcPct val="100000"/>
                        </a:lnSpc>
                        <a:spcBef>
                          <a:spcPts val="315"/>
                        </a:spcBef>
                      </a:pPr>
                      <a:r>
                        <a:rPr sz="2200" i="0" dirty="0">
                          <a:solidFill>
                            <a:schemeClr val="tx1"/>
                          </a:solidFill>
                          <a:latin typeface="Times New Roman" panose="02020603050405020304" pitchFamily="18" charset="0"/>
                          <a:cs typeface="Times New Roman" panose="02020603050405020304" pitchFamily="18" charset="0"/>
                        </a:rPr>
                        <a:t>Pro</a:t>
                      </a:r>
                      <a:r>
                        <a:rPr sz="2200" i="0" spc="-10" dirty="0">
                          <a:solidFill>
                            <a:schemeClr val="tx1"/>
                          </a:solidFill>
                          <a:latin typeface="Times New Roman" panose="02020603050405020304" pitchFamily="18" charset="0"/>
                          <a:cs typeface="Times New Roman" panose="02020603050405020304" pitchFamily="18" charset="0"/>
                        </a:rPr>
                        <a:t>j</a:t>
                      </a:r>
                      <a:r>
                        <a:rPr sz="2200" i="0" spc="-5" dirty="0">
                          <a:solidFill>
                            <a:schemeClr val="tx1"/>
                          </a:solidFill>
                          <a:latin typeface="Times New Roman" panose="02020603050405020304" pitchFamily="18" charset="0"/>
                          <a:cs typeface="Times New Roman" panose="02020603050405020304" pitchFamily="18" charset="0"/>
                        </a:rPr>
                        <a:t>ec</a:t>
                      </a:r>
                      <a:r>
                        <a:rPr sz="2200" i="0" dirty="0">
                          <a:solidFill>
                            <a:schemeClr val="tx1"/>
                          </a:solidFill>
                          <a:latin typeface="Times New Roman" panose="02020603050405020304" pitchFamily="18" charset="0"/>
                          <a:cs typeface="Times New Roman" panose="02020603050405020304" pitchFamily="18" charset="0"/>
                        </a:rPr>
                        <a:t>t</a:t>
                      </a:r>
                      <a:r>
                        <a:rPr sz="2200" i="0" spc="-114" dirty="0">
                          <a:solidFill>
                            <a:schemeClr val="tx1"/>
                          </a:solidFill>
                          <a:latin typeface="Times New Roman" panose="02020603050405020304" pitchFamily="18" charset="0"/>
                          <a:cs typeface="Times New Roman" panose="02020603050405020304" pitchFamily="18" charset="0"/>
                        </a:rPr>
                        <a:t> </a:t>
                      </a:r>
                      <a:r>
                        <a:rPr sz="2200" i="0" dirty="0">
                          <a:solidFill>
                            <a:schemeClr val="tx1"/>
                          </a:solidFill>
                          <a:latin typeface="Times New Roman" panose="02020603050405020304" pitchFamily="18" charset="0"/>
                          <a:cs typeface="Times New Roman" panose="02020603050405020304" pitchFamily="18" charset="0"/>
                        </a:rPr>
                        <a:t>2</a:t>
                      </a: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426719">
                <a:tc gridSpan="5">
                  <a:txBody>
                    <a:bodyPr/>
                    <a:lstStyle/>
                    <a:p>
                      <a:pPr marL="1134745">
                        <a:lnSpc>
                          <a:spcPct val="100000"/>
                        </a:lnSpc>
                        <a:spcBef>
                          <a:spcPts val="315"/>
                        </a:spcBef>
                      </a:pPr>
                      <a:r>
                        <a:rPr lang="en-US" sz="2200" i="0" dirty="0">
                          <a:solidFill>
                            <a:schemeClr val="tx1"/>
                          </a:solidFill>
                          <a:latin typeface="Times New Roman" panose="02020603050405020304" pitchFamily="18" charset="0"/>
                          <a:cs typeface="Times New Roman" panose="02020603050405020304" pitchFamily="18" charset="0"/>
                        </a:rPr>
                        <a:t>**Details of projects where activity has been suspended shall be given separately.</a:t>
                      </a:r>
                      <a:endParaRPr sz="2200" i="0" dirty="0">
                        <a:solidFill>
                          <a:schemeClr val="tx1"/>
                        </a:solidFill>
                        <a:latin typeface="Times New Roman" panose="02020603050405020304" pitchFamily="18" charset="0"/>
                        <a:cs typeface="Times New Roman" panose="02020603050405020304" pitchFamily="18" charset="0"/>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2156470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 name="object 2">
            <a:extLst>
              <a:ext uri="{FF2B5EF4-FFF2-40B4-BE49-F238E27FC236}">
                <a16:creationId xmlns:a16="http://schemas.microsoft.com/office/drawing/2014/main" id="{15DD2A18-F553-4DFD-8080-1B2A12DE3E56}"/>
              </a:ext>
            </a:extLst>
          </p:cNvPr>
          <p:cNvSpPr txBox="1">
            <a:spLocks/>
          </p:cNvSpPr>
          <p:nvPr/>
        </p:nvSpPr>
        <p:spPr>
          <a:xfrm>
            <a:off x="916939" y="625405"/>
            <a:ext cx="10702975" cy="627736"/>
          </a:xfrm>
          <a:prstGeom prst="rect">
            <a:avLst/>
          </a:prstGeom>
        </p:spPr>
        <p:txBody>
          <a:bodyPr vert="horz" wrap="square" lIns="0" tIns="12065"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0">
              <a:spcBef>
                <a:spcPts val="95"/>
              </a:spcBef>
            </a:pPr>
            <a:r>
              <a:rPr lang="en-US" sz="4000" b="1" u="sng" dirty="0">
                <a:solidFill>
                  <a:schemeClr val="tx1"/>
                </a:solidFill>
                <a:latin typeface="Times New Roman" panose="02020603050405020304" pitchFamily="18" charset="0"/>
                <a:cs typeface="Times New Roman" panose="02020603050405020304" pitchFamily="18" charset="0"/>
              </a:rPr>
              <a:t>Details of Benami Property held – Para 6(L)(viii)</a:t>
            </a:r>
          </a:p>
        </p:txBody>
      </p:sp>
      <p:sp>
        <p:nvSpPr>
          <p:cNvPr id="3" name="object 3">
            <a:extLst>
              <a:ext uri="{FF2B5EF4-FFF2-40B4-BE49-F238E27FC236}">
                <a16:creationId xmlns:a16="http://schemas.microsoft.com/office/drawing/2014/main" id="{6CFDD14B-014C-401B-AFBF-403A78F40DBF}"/>
              </a:ext>
            </a:extLst>
          </p:cNvPr>
          <p:cNvSpPr txBox="1"/>
          <p:nvPr/>
        </p:nvSpPr>
        <p:spPr>
          <a:xfrm>
            <a:off x="916939" y="1647037"/>
            <a:ext cx="10928058" cy="4218463"/>
          </a:xfrm>
          <a:prstGeom prst="rect">
            <a:avLst/>
          </a:prstGeom>
        </p:spPr>
        <p:txBody>
          <a:bodyPr vert="horz" wrap="square" lIns="0" tIns="50165" rIns="0" bIns="0" rtlCol="0">
            <a:spAutoFit/>
          </a:bodyPr>
          <a:lstStyle/>
          <a:p>
            <a:pPr marL="241300" marR="5080" indent="-228600" algn="just">
              <a:lnSpc>
                <a:spcPct val="90000"/>
              </a:lnSpc>
              <a:spcBef>
                <a:spcPts val="395"/>
              </a:spcBef>
              <a:buFont typeface="Arial MT"/>
              <a:buChar char="•"/>
              <a:tabLst>
                <a:tab pos="241300" algn="l"/>
              </a:tabLst>
            </a:pPr>
            <a:r>
              <a:rPr lang="en-US" sz="2500" dirty="0">
                <a:solidFill>
                  <a:schemeClr val="tx1"/>
                </a:solidFill>
                <a:latin typeface="Times New Roman" panose="02020603050405020304" pitchFamily="18" charset="0"/>
                <a:cs typeface="Times New Roman" panose="02020603050405020304" pitchFamily="18" charset="0"/>
              </a:rPr>
              <a:t>Where any proceedings have been initiated or pending against the company for holding  any benami property under the Benami Transactions (Prohibition) Act, 1988 and the  rules made thereunder, the company shall disclose the following:—</a:t>
            </a:r>
          </a:p>
          <a:p>
            <a:pPr marL="12700" marR="5080" algn="just">
              <a:lnSpc>
                <a:spcPct val="90000"/>
              </a:lnSpc>
              <a:spcBef>
                <a:spcPts val="395"/>
              </a:spcBef>
              <a:tabLst>
                <a:tab pos="241300" algn="l"/>
              </a:tabLst>
            </a:pPr>
            <a:r>
              <a:rPr lang="en-US" sz="2500" dirty="0">
                <a:solidFill>
                  <a:schemeClr val="tx1"/>
                </a:solidFill>
                <a:latin typeface="Times New Roman" panose="02020603050405020304" pitchFamily="18" charset="0"/>
                <a:cs typeface="Times New Roman" panose="02020603050405020304" pitchFamily="18" charset="0"/>
              </a:rPr>
              <a:t>     i.   Details of such property, including year of acquisition,</a:t>
            </a:r>
          </a:p>
          <a:p>
            <a:pPr marL="12700" marR="5080" algn="just">
              <a:lnSpc>
                <a:spcPct val="90000"/>
              </a:lnSpc>
              <a:spcBef>
                <a:spcPts val="395"/>
              </a:spcBef>
              <a:tabLst>
                <a:tab pos="241300" algn="l"/>
              </a:tabLst>
            </a:pPr>
            <a:r>
              <a:rPr lang="en-US" sz="2500" dirty="0">
                <a:solidFill>
                  <a:schemeClr val="tx1"/>
                </a:solidFill>
                <a:latin typeface="Times New Roman" panose="02020603050405020304" pitchFamily="18" charset="0"/>
                <a:cs typeface="Times New Roman" panose="02020603050405020304" pitchFamily="18" charset="0"/>
              </a:rPr>
              <a:t>     ii.  Amount thereof,</a:t>
            </a:r>
          </a:p>
          <a:p>
            <a:pPr marL="12700" marR="5080" algn="just">
              <a:lnSpc>
                <a:spcPct val="90000"/>
              </a:lnSpc>
              <a:spcBef>
                <a:spcPts val="395"/>
              </a:spcBef>
              <a:tabLst>
                <a:tab pos="241300" algn="l"/>
              </a:tabLst>
            </a:pPr>
            <a:r>
              <a:rPr lang="en-US" sz="2500" dirty="0">
                <a:solidFill>
                  <a:schemeClr val="tx1"/>
                </a:solidFill>
                <a:latin typeface="Times New Roman" panose="02020603050405020304" pitchFamily="18" charset="0"/>
                <a:cs typeface="Times New Roman" panose="02020603050405020304" pitchFamily="18" charset="0"/>
              </a:rPr>
              <a:t>     iii. Details of Beneficiaries,</a:t>
            </a:r>
          </a:p>
          <a:p>
            <a:pPr marL="12700" marR="5080" algn="just">
              <a:lnSpc>
                <a:spcPct val="90000"/>
              </a:lnSpc>
              <a:spcBef>
                <a:spcPts val="395"/>
              </a:spcBef>
              <a:tabLst>
                <a:tab pos="241300" algn="l"/>
              </a:tabLst>
            </a:pPr>
            <a:r>
              <a:rPr lang="en-US" sz="2500" dirty="0">
                <a:solidFill>
                  <a:schemeClr val="tx1"/>
                </a:solidFill>
                <a:latin typeface="Times New Roman" panose="02020603050405020304" pitchFamily="18" charset="0"/>
                <a:cs typeface="Times New Roman" panose="02020603050405020304" pitchFamily="18" charset="0"/>
              </a:rPr>
              <a:t>     iv.  If property is in the books, then reference to the item in the Balance Sheet,</a:t>
            </a:r>
          </a:p>
          <a:p>
            <a:pPr marL="12700" marR="5080" algn="just">
              <a:lnSpc>
                <a:spcPct val="90000"/>
              </a:lnSpc>
              <a:spcBef>
                <a:spcPts val="395"/>
              </a:spcBef>
              <a:tabLst>
                <a:tab pos="241300" algn="l"/>
              </a:tabLst>
            </a:pPr>
            <a:r>
              <a:rPr lang="en-US" sz="2500" dirty="0">
                <a:solidFill>
                  <a:schemeClr val="tx1"/>
                </a:solidFill>
                <a:latin typeface="Times New Roman" panose="02020603050405020304" pitchFamily="18" charset="0"/>
                <a:cs typeface="Times New Roman" panose="02020603050405020304" pitchFamily="18" charset="0"/>
              </a:rPr>
              <a:t>     v.  If property is not in the books, then the fact shall be stated with reasons,</a:t>
            </a:r>
          </a:p>
          <a:p>
            <a:pPr marL="12700" marR="5080" algn="just">
              <a:lnSpc>
                <a:spcPct val="90000"/>
              </a:lnSpc>
              <a:spcBef>
                <a:spcPts val="395"/>
              </a:spcBef>
              <a:tabLst>
                <a:tab pos="241300" algn="l"/>
              </a:tabLst>
            </a:pPr>
            <a:r>
              <a:rPr lang="en-US" sz="2500" dirty="0">
                <a:solidFill>
                  <a:schemeClr val="tx1"/>
                </a:solidFill>
                <a:latin typeface="Times New Roman" panose="02020603050405020304" pitchFamily="18" charset="0"/>
                <a:cs typeface="Times New Roman" panose="02020603050405020304" pitchFamily="18" charset="0"/>
              </a:rPr>
              <a:t>     vi.  Where there are proceedings against the company under this law as an a better of  the transaction or as the transferor then the details shall be provided,</a:t>
            </a:r>
          </a:p>
          <a:p>
            <a:pPr marL="12700" marR="5080" algn="just">
              <a:lnSpc>
                <a:spcPct val="90000"/>
              </a:lnSpc>
              <a:spcBef>
                <a:spcPts val="395"/>
              </a:spcBef>
              <a:tabLst>
                <a:tab pos="241300" algn="l"/>
              </a:tabLst>
            </a:pPr>
            <a:r>
              <a:rPr lang="en-US" sz="2500" dirty="0">
                <a:solidFill>
                  <a:schemeClr val="tx1"/>
                </a:solidFill>
                <a:latin typeface="Times New Roman" panose="02020603050405020304" pitchFamily="18" charset="0"/>
                <a:cs typeface="Times New Roman" panose="02020603050405020304" pitchFamily="18" charset="0"/>
              </a:rPr>
              <a:t>     vii.  Nature of proceedings, status of same and company’s view on same.</a:t>
            </a:r>
          </a:p>
        </p:txBody>
      </p:sp>
    </p:spTree>
    <p:extLst>
      <p:ext uri="{BB962C8B-B14F-4D97-AF65-F5344CB8AC3E}">
        <p14:creationId xmlns:p14="http://schemas.microsoft.com/office/powerpoint/2010/main" val="42813893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7" name="TextBox 6">
            <a:extLst>
              <a:ext uri="{FF2B5EF4-FFF2-40B4-BE49-F238E27FC236}">
                <a16:creationId xmlns:a16="http://schemas.microsoft.com/office/drawing/2014/main" id="{2CA78EC6-FF51-4BA0-973D-BA56ABC0E28B}"/>
              </a:ext>
            </a:extLst>
          </p:cNvPr>
          <p:cNvSpPr txBox="1"/>
          <p:nvPr/>
        </p:nvSpPr>
        <p:spPr>
          <a:xfrm>
            <a:off x="998806" y="913042"/>
            <a:ext cx="10508566" cy="1169551"/>
          </a:xfrm>
          <a:prstGeom prst="rect">
            <a:avLst/>
          </a:prstGeom>
          <a:noFill/>
        </p:spPr>
        <p:txBody>
          <a:bodyPr wrap="square">
            <a:spAutoFit/>
          </a:bodyPr>
          <a:lstStyle/>
          <a:p>
            <a:r>
              <a:rPr lang="en-US" sz="3500" b="1" u="sng" dirty="0">
                <a:latin typeface="Times New Roman" panose="02020603050405020304" pitchFamily="18" charset="0"/>
                <a:cs typeface="Times New Roman" panose="02020603050405020304" pitchFamily="18" charset="0"/>
              </a:rPr>
              <a:t>Quarterly returns or statements of current assets and  Reconciliation Thereof – Para 6(L)(ix)</a:t>
            </a:r>
          </a:p>
        </p:txBody>
      </p:sp>
      <p:sp>
        <p:nvSpPr>
          <p:cNvPr id="9" name="TextBox 8">
            <a:extLst>
              <a:ext uri="{FF2B5EF4-FFF2-40B4-BE49-F238E27FC236}">
                <a16:creationId xmlns:a16="http://schemas.microsoft.com/office/drawing/2014/main" id="{29B64032-B2DD-4294-B843-9EE3DA7D9629}"/>
              </a:ext>
            </a:extLst>
          </p:cNvPr>
          <p:cNvSpPr txBox="1"/>
          <p:nvPr/>
        </p:nvSpPr>
        <p:spPr>
          <a:xfrm>
            <a:off x="998806" y="2268697"/>
            <a:ext cx="10508566" cy="2677656"/>
          </a:xfrm>
          <a:prstGeom prst="rect">
            <a:avLst/>
          </a:prstGeom>
          <a:noFill/>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Where the Company has borrowings from banks or financial institutions on the basis  of security of current assets, it shall disclose the following:—</a:t>
            </a:r>
          </a:p>
          <a:p>
            <a:r>
              <a:rPr lang="en-US" sz="2400" dirty="0">
                <a:latin typeface="Times New Roman" panose="02020603050405020304" pitchFamily="18" charset="0"/>
                <a:cs typeface="Times New Roman" panose="02020603050405020304" pitchFamily="18" charset="0"/>
              </a:rPr>
              <a:t>       a)  whether quarterly returns or statements of current assets filed by the Company  with banks or financial institutions are in agreement with the books of accounts.</a:t>
            </a:r>
          </a:p>
          <a:p>
            <a:r>
              <a:rPr lang="en-US" sz="2400" dirty="0">
                <a:latin typeface="Times New Roman" panose="02020603050405020304" pitchFamily="18" charset="0"/>
                <a:cs typeface="Times New Roman" panose="02020603050405020304" pitchFamily="18" charset="0"/>
              </a:rPr>
              <a:t>       b)  if not, summary of reconciliation and reasons of material discrepancies, if any to  be adequately disclosed.</a:t>
            </a:r>
          </a:p>
        </p:txBody>
      </p:sp>
    </p:spTree>
    <p:extLst>
      <p:ext uri="{BB962C8B-B14F-4D97-AF65-F5344CB8AC3E}">
        <p14:creationId xmlns:p14="http://schemas.microsoft.com/office/powerpoint/2010/main" val="9140445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 name="object 2">
            <a:extLst>
              <a:ext uri="{FF2B5EF4-FFF2-40B4-BE49-F238E27FC236}">
                <a16:creationId xmlns:a16="http://schemas.microsoft.com/office/drawing/2014/main" id="{15DD2A18-F553-4DFD-8080-1B2A12DE3E56}"/>
              </a:ext>
            </a:extLst>
          </p:cNvPr>
          <p:cNvSpPr txBox="1">
            <a:spLocks/>
          </p:cNvSpPr>
          <p:nvPr/>
        </p:nvSpPr>
        <p:spPr>
          <a:xfrm>
            <a:off x="916939" y="625405"/>
            <a:ext cx="10702975" cy="6911507"/>
          </a:xfrm>
          <a:prstGeom prst="rect">
            <a:avLst/>
          </a:prstGeom>
        </p:spPr>
        <p:txBody>
          <a:bodyPr vert="horz" wrap="square" lIns="0" tIns="12065"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0">
              <a:spcBef>
                <a:spcPts val="95"/>
              </a:spcBef>
            </a:pPr>
            <a:r>
              <a:rPr lang="en-US" sz="4000" b="1" u="sng" dirty="0">
                <a:solidFill>
                  <a:schemeClr val="tx1"/>
                </a:solidFill>
                <a:latin typeface="Times New Roman" panose="02020603050405020304" pitchFamily="18" charset="0"/>
                <a:cs typeface="Times New Roman" panose="02020603050405020304" pitchFamily="18" charset="0"/>
              </a:rPr>
              <a:t>Illustrative format for Disclosure</a:t>
            </a:r>
          </a:p>
          <a:p>
            <a:pPr marL="12700">
              <a:spcBef>
                <a:spcPts val="95"/>
              </a:spcBef>
            </a:pPr>
            <a:endParaRPr lang="en-US" sz="4000" b="1" u="sng" dirty="0">
              <a:solidFill>
                <a:schemeClr val="tx1"/>
              </a:solidFill>
              <a:latin typeface="Times New Roman" panose="02020603050405020304" pitchFamily="18" charset="0"/>
              <a:cs typeface="Times New Roman" panose="02020603050405020304" pitchFamily="18" charset="0"/>
            </a:endParaRPr>
          </a:p>
          <a:p>
            <a:pPr marL="12700">
              <a:spcBef>
                <a:spcPts val="95"/>
              </a:spcBef>
            </a:pPr>
            <a:endParaRPr lang="en-US" sz="4000" b="1" u="sng" dirty="0">
              <a:solidFill>
                <a:schemeClr val="tx1"/>
              </a:solidFill>
              <a:latin typeface="Times New Roman" panose="02020603050405020304" pitchFamily="18" charset="0"/>
              <a:cs typeface="Times New Roman" panose="02020603050405020304" pitchFamily="18" charset="0"/>
            </a:endParaRPr>
          </a:p>
          <a:p>
            <a:pPr marL="12700">
              <a:spcBef>
                <a:spcPts val="95"/>
              </a:spcBef>
            </a:pPr>
            <a:endParaRPr lang="en-US" sz="4000" b="1" u="sng" dirty="0">
              <a:solidFill>
                <a:schemeClr val="tx1"/>
              </a:solidFill>
              <a:latin typeface="Times New Roman" panose="02020603050405020304" pitchFamily="18" charset="0"/>
              <a:cs typeface="Times New Roman" panose="02020603050405020304" pitchFamily="18" charset="0"/>
            </a:endParaRPr>
          </a:p>
          <a:p>
            <a:pPr marL="12700">
              <a:spcBef>
                <a:spcPts val="95"/>
              </a:spcBef>
            </a:pPr>
            <a:endParaRPr lang="en-US" sz="4000" b="1" u="sng" dirty="0">
              <a:solidFill>
                <a:schemeClr val="tx1"/>
              </a:solidFill>
              <a:latin typeface="Times New Roman" panose="02020603050405020304" pitchFamily="18" charset="0"/>
              <a:cs typeface="Times New Roman" panose="02020603050405020304" pitchFamily="18" charset="0"/>
            </a:endParaRPr>
          </a:p>
          <a:p>
            <a:pPr marL="12700">
              <a:spcBef>
                <a:spcPts val="95"/>
              </a:spcBef>
            </a:pPr>
            <a:endParaRPr lang="en-US" sz="4000" b="1" u="sng" dirty="0">
              <a:solidFill>
                <a:schemeClr val="tx1"/>
              </a:solidFill>
              <a:latin typeface="Times New Roman" panose="02020603050405020304" pitchFamily="18" charset="0"/>
              <a:cs typeface="Times New Roman" panose="02020603050405020304" pitchFamily="18" charset="0"/>
            </a:endParaRPr>
          </a:p>
          <a:p>
            <a:pPr marL="12700">
              <a:spcBef>
                <a:spcPts val="95"/>
              </a:spcBef>
            </a:pPr>
            <a:endParaRPr lang="en-US" sz="4000" b="1" u="sng" dirty="0">
              <a:solidFill>
                <a:schemeClr val="tx1"/>
              </a:solidFill>
              <a:latin typeface="Times New Roman" panose="02020603050405020304" pitchFamily="18" charset="0"/>
              <a:cs typeface="Times New Roman" panose="02020603050405020304" pitchFamily="18" charset="0"/>
            </a:endParaRPr>
          </a:p>
          <a:p>
            <a:pPr marL="12700">
              <a:spcBef>
                <a:spcPts val="95"/>
              </a:spcBef>
            </a:pPr>
            <a:endParaRPr lang="en-US" sz="4000" b="1" u="sng" dirty="0">
              <a:solidFill>
                <a:schemeClr val="tx1"/>
              </a:solidFill>
              <a:latin typeface="Times New Roman" panose="02020603050405020304" pitchFamily="18" charset="0"/>
              <a:cs typeface="Times New Roman" panose="02020603050405020304" pitchFamily="18" charset="0"/>
            </a:endParaRPr>
          </a:p>
          <a:p>
            <a:pPr marL="12700">
              <a:spcBef>
                <a:spcPts val="95"/>
              </a:spcBef>
            </a:pPr>
            <a:endParaRPr lang="en-US" sz="4000" b="1" u="sng" dirty="0">
              <a:solidFill>
                <a:schemeClr val="tx1"/>
              </a:solidFill>
              <a:latin typeface="Times New Roman" panose="02020603050405020304" pitchFamily="18" charset="0"/>
              <a:cs typeface="Times New Roman" panose="02020603050405020304" pitchFamily="18" charset="0"/>
            </a:endParaRPr>
          </a:p>
          <a:p>
            <a:pPr marL="12700">
              <a:spcBef>
                <a:spcPts val="95"/>
              </a:spcBef>
            </a:pPr>
            <a:endParaRPr lang="en-US" sz="4000" b="1" u="sng" dirty="0">
              <a:solidFill>
                <a:schemeClr val="tx1"/>
              </a:solidFill>
              <a:latin typeface="Times New Roman" panose="02020603050405020304" pitchFamily="18" charset="0"/>
              <a:cs typeface="Times New Roman" panose="02020603050405020304" pitchFamily="18" charset="0"/>
            </a:endParaRPr>
          </a:p>
          <a:p>
            <a:pPr marL="12700">
              <a:spcBef>
                <a:spcPts val="95"/>
              </a:spcBef>
            </a:pPr>
            <a:endParaRPr lang="en-US" sz="4000" b="1" u="sng" dirty="0">
              <a:solidFill>
                <a:schemeClr val="tx1"/>
              </a:solidFill>
              <a:latin typeface="Times New Roman" panose="02020603050405020304" pitchFamily="18" charset="0"/>
              <a:cs typeface="Times New Roman" panose="02020603050405020304" pitchFamily="18" charset="0"/>
            </a:endParaRPr>
          </a:p>
        </p:txBody>
      </p:sp>
      <p:graphicFrame>
        <p:nvGraphicFramePr>
          <p:cNvPr id="8" name="Table 8">
            <a:extLst>
              <a:ext uri="{FF2B5EF4-FFF2-40B4-BE49-F238E27FC236}">
                <a16:creationId xmlns:a16="http://schemas.microsoft.com/office/drawing/2014/main" id="{CC355707-0B34-4C46-B315-B0E90648E933}"/>
              </a:ext>
            </a:extLst>
          </p:cNvPr>
          <p:cNvGraphicFramePr>
            <a:graphicFrameLocks noGrp="1"/>
          </p:cNvGraphicFramePr>
          <p:nvPr/>
        </p:nvGraphicFramePr>
        <p:xfrm>
          <a:off x="1042218" y="2054941"/>
          <a:ext cx="10844982" cy="3568127"/>
        </p:xfrm>
        <a:graphic>
          <a:graphicData uri="http://schemas.openxmlformats.org/drawingml/2006/table">
            <a:tbl>
              <a:tblPr firstRow="1" bandRow="1">
                <a:tableStyleId>{5C22544A-7EE6-4342-B048-85BDC9FD1C3A}</a:tableStyleId>
              </a:tblPr>
              <a:tblGrid>
                <a:gridCol w="1235377">
                  <a:extLst>
                    <a:ext uri="{9D8B030D-6E8A-4147-A177-3AD203B41FA5}">
                      <a16:colId xmlns:a16="http://schemas.microsoft.com/office/drawing/2014/main" val="4142865072"/>
                    </a:ext>
                  </a:extLst>
                </a:gridCol>
                <a:gridCol w="1335004">
                  <a:extLst>
                    <a:ext uri="{9D8B030D-6E8A-4147-A177-3AD203B41FA5}">
                      <a16:colId xmlns:a16="http://schemas.microsoft.com/office/drawing/2014/main" val="2359551608"/>
                    </a:ext>
                  </a:extLst>
                </a:gridCol>
                <a:gridCol w="1524295">
                  <a:extLst>
                    <a:ext uri="{9D8B030D-6E8A-4147-A177-3AD203B41FA5}">
                      <a16:colId xmlns:a16="http://schemas.microsoft.com/office/drawing/2014/main" val="3258077279"/>
                    </a:ext>
                  </a:extLst>
                </a:gridCol>
                <a:gridCol w="1922804">
                  <a:extLst>
                    <a:ext uri="{9D8B030D-6E8A-4147-A177-3AD203B41FA5}">
                      <a16:colId xmlns:a16="http://schemas.microsoft.com/office/drawing/2014/main" val="2547125845"/>
                    </a:ext>
                  </a:extLst>
                </a:gridCol>
                <a:gridCol w="1743475">
                  <a:extLst>
                    <a:ext uri="{9D8B030D-6E8A-4147-A177-3AD203B41FA5}">
                      <a16:colId xmlns:a16="http://schemas.microsoft.com/office/drawing/2014/main" val="2795857324"/>
                    </a:ext>
                  </a:extLst>
                </a:gridCol>
                <a:gridCol w="1534744">
                  <a:extLst>
                    <a:ext uri="{9D8B030D-6E8A-4147-A177-3AD203B41FA5}">
                      <a16:colId xmlns:a16="http://schemas.microsoft.com/office/drawing/2014/main" val="3171411997"/>
                    </a:ext>
                  </a:extLst>
                </a:gridCol>
                <a:gridCol w="1549283">
                  <a:extLst>
                    <a:ext uri="{9D8B030D-6E8A-4147-A177-3AD203B41FA5}">
                      <a16:colId xmlns:a16="http://schemas.microsoft.com/office/drawing/2014/main" val="2353601947"/>
                    </a:ext>
                  </a:extLst>
                </a:gridCol>
              </a:tblGrid>
              <a:tr h="1465007">
                <a:tc>
                  <a:txBody>
                    <a:bodyPr/>
                    <a:lstStyle/>
                    <a:p>
                      <a:r>
                        <a:rPr lang="en-IN" sz="2200" dirty="0">
                          <a:solidFill>
                            <a:schemeClr val="tx1"/>
                          </a:solidFill>
                          <a:latin typeface="Times New Roman" panose="02020603050405020304" pitchFamily="18" charset="0"/>
                          <a:cs typeface="Times New Roman" panose="02020603050405020304" pitchFamily="18" charset="0"/>
                        </a:rPr>
                        <a:t>Quarter</a:t>
                      </a:r>
                    </a:p>
                  </a:txBody>
                  <a:tcPr>
                    <a:noFill/>
                  </a:tcPr>
                </a:tc>
                <a:tc>
                  <a:txBody>
                    <a:bodyPr/>
                    <a:lstStyle/>
                    <a:p>
                      <a:r>
                        <a:rPr lang="en-IN" sz="2200" dirty="0">
                          <a:solidFill>
                            <a:schemeClr val="tx1"/>
                          </a:solidFill>
                          <a:latin typeface="Times New Roman" panose="02020603050405020304" pitchFamily="18" charset="0"/>
                          <a:cs typeface="Times New Roman" panose="02020603050405020304" pitchFamily="18" charset="0"/>
                        </a:rPr>
                        <a:t>Name of bank</a:t>
                      </a:r>
                    </a:p>
                  </a:txBody>
                  <a:tcPr>
                    <a:noFill/>
                  </a:tcPr>
                </a:tc>
                <a:tc>
                  <a:txBody>
                    <a:bodyPr/>
                    <a:lstStyle/>
                    <a:p>
                      <a:r>
                        <a:rPr lang="en-IN" sz="2200" dirty="0">
                          <a:solidFill>
                            <a:schemeClr val="tx1"/>
                          </a:solidFill>
                          <a:latin typeface="Times New Roman" panose="02020603050405020304" pitchFamily="18" charset="0"/>
                          <a:cs typeface="Times New Roman" panose="02020603050405020304" pitchFamily="18" charset="0"/>
                        </a:rPr>
                        <a:t>Particulars</a:t>
                      </a:r>
                    </a:p>
                  </a:txBody>
                  <a:tcPr>
                    <a:noFill/>
                  </a:tcPr>
                </a:tc>
                <a:tc>
                  <a:txBody>
                    <a:bodyPr/>
                    <a:lstStyle/>
                    <a:p>
                      <a:r>
                        <a:rPr lang="en-IN" sz="2200" dirty="0">
                          <a:solidFill>
                            <a:schemeClr val="tx1"/>
                          </a:solidFill>
                          <a:latin typeface="Times New Roman" panose="02020603050405020304" pitchFamily="18" charset="0"/>
                          <a:cs typeface="Times New Roman" panose="02020603050405020304" pitchFamily="18" charset="0"/>
                        </a:rPr>
                        <a:t>Amount as per books of account</a:t>
                      </a:r>
                    </a:p>
                  </a:txBody>
                  <a:tcPr>
                    <a:noFill/>
                  </a:tcPr>
                </a:tc>
                <a:tc>
                  <a:txBody>
                    <a:bodyPr/>
                    <a:lstStyle/>
                    <a:p>
                      <a:r>
                        <a:rPr lang="en-IN" sz="2200" dirty="0">
                          <a:solidFill>
                            <a:schemeClr val="tx1"/>
                          </a:solidFill>
                          <a:latin typeface="Times New Roman" panose="02020603050405020304" pitchFamily="18" charset="0"/>
                          <a:cs typeface="Times New Roman" panose="02020603050405020304" pitchFamily="18" charset="0"/>
                        </a:rPr>
                        <a:t>Amount as reported in the quarterly return/statements</a:t>
                      </a:r>
                    </a:p>
                  </a:txBody>
                  <a:tcPr>
                    <a:noFill/>
                  </a:tcPr>
                </a:tc>
                <a:tc>
                  <a:txBody>
                    <a:bodyPr/>
                    <a:lstStyle/>
                    <a:p>
                      <a:r>
                        <a:rPr lang="en-IN" sz="2200" dirty="0">
                          <a:solidFill>
                            <a:schemeClr val="tx1"/>
                          </a:solidFill>
                          <a:latin typeface="Times New Roman" panose="02020603050405020304" pitchFamily="18" charset="0"/>
                          <a:cs typeface="Times New Roman" panose="02020603050405020304" pitchFamily="18" charset="0"/>
                        </a:rPr>
                        <a:t>Amount of Difference</a:t>
                      </a:r>
                    </a:p>
                  </a:txBody>
                  <a:tcPr>
                    <a:noFill/>
                  </a:tcPr>
                </a:tc>
                <a:tc>
                  <a:txBody>
                    <a:bodyPr/>
                    <a:lstStyle/>
                    <a:p>
                      <a:r>
                        <a:rPr lang="en-IN" sz="2200" dirty="0">
                          <a:solidFill>
                            <a:schemeClr val="tx1"/>
                          </a:solidFill>
                          <a:latin typeface="Times New Roman" panose="02020603050405020304" pitchFamily="18" charset="0"/>
                          <a:cs typeface="Times New Roman" panose="02020603050405020304" pitchFamily="18" charset="0"/>
                        </a:rPr>
                        <a:t>Reason for material discrepancies</a:t>
                      </a:r>
                    </a:p>
                  </a:txBody>
                  <a:tcPr>
                    <a:noFill/>
                  </a:tcPr>
                </a:tc>
                <a:extLst>
                  <a:ext uri="{0D108BD9-81ED-4DB2-BD59-A6C34878D82A}">
                    <a16:rowId xmlns:a16="http://schemas.microsoft.com/office/drawing/2014/main" val="4264642787"/>
                  </a:ext>
                </a:extLst>
              </a:tr>
              <a:tr h="1465007">
                <a:tc>
                  <a:txBody>
                    <a:bodyPr/>
                    <a:lstStyle/>
                    <a:p>
                      <a:r>
                        <a:rPr lang="en-IN" sz="2200" dirty="0">
                          <a:latin typeface="Times New Roman" panose="02020603050405020304" pitchFamily="18" charset="0"/>
                          <a:cs typeface="Times New Roman" panose="02020603050405020304" pitchFamily="18" charset="0"/>
                        </a:rPr>
                        <a:t>June 2021</a:t>
                      </a:r>
                    </a:p>
                  </a:txBody>
                  <a:tcPr/>
                </a:tc>
                <a:tc>
                  <a:txBody>
                    <a:bodyPr/>
                    <a:lstStyle/>
                    <a:p>
                      <a:r>
                        <a:rPr lang="en-IN" sz="2200" dirty="0">
                          <a:solidFill>
                            <a:schemeClr val="tx1"/>
                          </a:solidFill>
                          <a:latin typeface="Times New Roman" panose="02020603050405020304" pitchFamily="18" charset="0"/>
                          <a:cs typeface="Times New Roman" panose="02020603050405020304" pitchFamily="18" charset="0"/>
                        </a:rPr>
                        <a:t>Bank X</a:t>
                      </a:r>
                    </a:p>
                  </a:txBody>
                  <a:tcPr/>
                </a:tc>
                <a:tc>
                  <a:txBody>
                    <a:bodyPr/>
                    <a:lstStyle/>
                    <a:p>
                      <a:r>
                        <a:rPr lang="en-IN" sz="2200" dirty="0">
                          <a:solidFill>
                            <a:schemeClr val="tx1"/>
                          </a:solidFill>
                          <a:latin typeface="Times New Roman" panose="02020603050405020304" pitchFamily="18" charset="0"/>
                          <a:cs typeface="Times New Roman" panose="02020603050405020304" pitchFamily="18" charset="0"/>
                        </a:rPr>
                        <a:t>FG</a:t>
                      </a:r>
                    </a:p>
                  </a:txBody>
                  <a:tcPr/>
                </a:tc>
                <a:tc>
                  <a:txBody>
                    <a:bodyPr/>
                    <a:lstStyle/>
                    <a:p>
                      <a:r>
                        <a:rPr lang="en-IN" sz="2200" dirty="0">
                          <a:solidFill>
                            <a:schemeClr val="tx1"/>
                          </a:solidFill>
                          <a:latin typeface="Times New Roman" panose="02020603050405020304" pitchFamily="18" charset="0"/>
                          <a:cs typeface="Times New Roman" panose="02020603050405020304" pitchFamily="18" charset="0"/>
                        </a:rPr>
                        <a:t>XX</a:t>
                      </a:r>
                    </a:p>
                  </a:txBody>
                  <a:tcPr/>
                </a:tc>
                <a:tc>
                  <a:txBody>
                    <a:bodyPr/>
                    <a:lstStyle/>
                    <a:p>
                      <a:r>
                        <a:rPr lang="en-IN" sz="2200" dirty="0">
                          <a:solidFill>
                            <a:schemeClr val="tx1"/>
                          </a:solidFill>
                          <a:latin typeface="Times New Roman" panose="02020603050405020304" pitchFamily="18" charset="0"/>
                          <a:cs typeface="Times New Roman" panose="02020603050405020304" pitchFamily="18" charset="0"/>
                        </a:rPr>
                        <a:t>XX</a:t>
                      </a:r>
                    </a:p>
                  </a:txBody>
                  <a:tcPr/>
                </a:tc>
                <a:tc>
                  <a:txBody>
                    <a:bodyPr/>
                    <a:lstStyle/>
                    <a:p>
                      <a:r>
                        <a:rPr lang="en-IN" sz="2200" dirty="0">
                          <a:solidFill>
                            <a:schemeClr val="tx1"/>
                          </a:solidFill>
                          <a:latin typeface="Times New Roman" panose="02020603050405020304" pitchFamily="18" charset="0"/>
                          <a:cs typeface="Times New Roman" panose="02020603050405020304" pitchFamily="18" charset="0"/>
                        </a:rPr>
                        <a:t>X</a:t>
                      </a:r>
                    </a:p>
                  </a:txBody>
                  <a:tcPr/>
                </a:tc>
                <a:tc>
                  <a:txBody>
                    <a:bodyPr/>
                    <a:lstStyle/>
                    <a:p>
                      <a:r>
                        <a:rPr lang="en-IN" sz="2200" dirty="0">
                          <a:solidFill>
                            <a:schemeClr val="tx1"/>
                          </a:solidFill>
                          <a:latin typeface="Times New Roman" panose="02020603050405020304" pitchFamily="18" charset="0"/>
                          <a:cs typeface="Times New Roman" panose="02020603050405020304" pitchFamily="18" charset="0"/>
                        </a:rPr>
                        <a:t>X</a:t>
                      </a:r>
                    </a:p>
                  </a:txBody>
                  <a:tcPr/>
                </a:tc>
                <a:extLst>
                  <a:ext uri="{0D108BD9-81ED-4DB2-BD59-A6C34878D82A}">
                    <a16:rowId xmlns:a16="http://schemas.microsoft.com/office/drawing/2014/main" val="1325532877"/>
                  </a:ext>
                </a:extLst>
              </a:tr>
            </a:tbl>
          </a:graphicData>
        </a:graphic>
      </p:graphicFrame>
    </p:spTree>
    <p:extLst>
      <p:ext uri="{BB962C8B-B14F-4D97-AF65-F5344CB8AC3E}">
        <p14:creationId xmlns:p14="http://schemas.microsoft.com/office/powerpoint/2010/main" val="9944691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TextBox 2">
            <a:extLst>
              <a:ext uri="{FF2B5EF4-FFF2-40B4-BE49-F238E27FC236}">
                <a16:creationId xmlns:a16="http://schemas.microsoft.com/office/drawing/2014/main" id="{86316FA2-8049-437E-BBEF-57D7014E3138}"/>
              </a:ext>
            </a:extLst>
          </p:cNvPr>
          <p:cNvSpPr txBox="1"/>
          <p:nvPr/>
        </p:nvSpPr>
        <p:spPr>
          <a:xfrm>
            <a:off x="2303095" y="692674"/>
            <a:ext cx="8468751" cy="784830"/>
          </a:xfrm>
          <a:prstGeom prst="rect">
            <a:avLst/>
          </a:prstGeom>
          <a:noFill/>
        </p:spPr>
        <p:txBody>
          <a:bodyPr wrap="square">
            <a:spAutoFit/>
          </a:bodyPr>
          <a:lstStyle/>
          <a:p>
            <a:r>
              <a:rPr lang="en-US" sz="4500" b="1" u="sng" dirty="0">
                <a:latin typeface="Times New Roman" panose="02020603050405020304" pitchFamily="18" charset="0"/>
                <a:cs typeface="Times New Roman" panose="02020603050405020304" pitchFamily="18" charset="0"/>
              </a:rPr>
              <a:t>Wilful Defaulter – Para 6(L)(x)</a:t>
            </a:r>
          </a:p>
        </p:txBody>
      </p:sp>
      <p:sp>
        <p:nvSpPr>
          <p:cNvPr id="4" name="object 3">
            <a:extLst>
              <a:ext uri="{FF2B5EF4-FFF2-40B4-BE49-F238E27FC236}">
                <a16:creationId xmlns:a16="http://schemas.microsoft.com/office/drawing/2014/main" id="{54B6F7AA-01D8-4A62-8127-C7FDCCA60C82}"/>
              </a:ext>
            </a:extLst>
          </p:cNvPr>
          <p:cNvSpPr txBox="1"/>
          <p:nvPr/>
        </p:nvSpPr>
        <p:spPr>
          <a:xfrm>
            <a:off x="1159607" y="1477504"/>
            <a:ext cx="10755729" cy="3902991"/>
          </a:xfrm>
          <a:prstGeom prst="rect">
            <a:avLst/>
          </a:prstGeom>
        </p:spPr>
        <p:txBody>
          <a:bodyPr vert="horz" wrap="square" lIns="0" tIns="55244" rIns="0" bIns="0" rtlCol="0">
            <a:spAutoFit/>
          </a:bodyPr>
          <a:lstStyle/>
          <a:p>
            <a:pPr marL="342900" indent="-342900">
              <a:lnSpc>
                <a:spcPct val="100000"/>
              </a:lnSpc>
              <a:spcBef>
                <a:spcPts val="45"/>
              </a:spcBef>
              <a:buFont typeface="Arial" panose="020B0604020202020204" pitchFamily="34" charset="0"/>
              <a:buChar char="•"/>
            </a:pPr>
            <a:r>
              <a:rPr lang="en-US" sz="2500" dirty="0">
                <a:solidFill>
                  <a:schemeClr val="tx1"/>
                </a:solidFill>
                <a:latin typeface="Times New Roman" panose="02020603050405020304" pitchFamily="18" charset="0"/>
                <a:cs typeface="Times New Roman" panose="02020603050405020304" pitchFamily="18" charset="0"/>
              </a:rPr>
              <a:t>Where a company is a declared wilful defaulter by any bank or financial Institution or  other lender, following details shall be given:</a:t>
            </a:r>
          </a:p>
          <a:p>
            <a:pPr>
              <a:lnSpc>
                <a:spcPct val="100000"/>
              </a:lnSpc>
              <a:spcBef>
                <a:spcPts val="45"/>
              </a:spcBef>
            </a:pPr>
            <a:r>
              <a:rPr lang="en-US" sz="2500" dirty="0">
                <a:solidFill>
                  <a:schemeClr val="tx1"/>
                </a:solidFill>
                <a:latin typeface="Times New Roman" panose="02020603050405020304" pitchFamily="18" charset="0"/>
                <a:cs typeface="Times New Roman" panose="02020603050405020304" pitchFamily="18" charset="0"/>
              </a:rPr>
              <a:t>       a) Date of declaration as wilful defaulter,</a:t>
            </a:r>
          </a:p>
          <a:p>
            <a:pPr>
              <a:lnSpc>
                <a:spcPct val="100000"/>
              </a:lnSpc>
              <a:spcBef>
                <a:spcPts val="45"/>
              </a:spcBef>
            </a:pPr>
            <a:r>
              <a:rPr lang="en-US" sz="2500" dirty="0">
                <a:solidFill>
                  <a:schemeClr val="tx1"/>
                </a:solidFill>
                <a:latin typeface="Times New Roman" panose="02020603050405020304" pitchFamily="18" charset="0"/>
                <a:cs typeface="Times New Roman" panose="02020603050405020304" pitchFamily="18" charset="0"/>
              </a:rPr>
              <a:t>       b) Details of defaults (amount and nature of defaults),</a:t>
            </a:r>
          </a:p>
          <a:p>
            <a:pPr>
              <a:lnSpc>
                <a:spcPct val="100000"/>
              </a:lnSpc>
              <a:spcBef>
                <a:spcPts val="45"/>
              </a:spcBef>
            </a:pPr>
            <a:endParaRPr lang="en-US" sz="2500" dirty="0">
              <a:solidFill>
                <a:schemeClr val="tx1"/>
              </a:solidFill>
              <a:latin typeface="Times New Roman" panose="02020603050405020304" pitchFamily="18" charset="0"/>
              <a:cs typeface="Times New Roman" panose="02020603050405020304" pitchFamily="18" charset="0"/>
            </a:endParaRPr>
          </a:p>
          <a:p>
            <a:pPr>
              <a:lnSpc>
                <a:spcPct val="100000"/>
              </a:lnSpc>
              <a:spcBef>
                <a:spcPts val="45"/>
              </a:spcBef>
            </a:pPr>
            <a:r>
              <a:rPr lang="en-US" sz="2500" dirty="0">
                <a:solidFill>
                  <a:schemeClr val="tx1"/>
                </a:solidFill>
                <a:latin typeface="Times New Roman" panose="02020603050405020304" pitchFamily="18" charset="0"/>
                <a:cs typeface="Times New Roman" panose="02020603050405020304" pitchFamily="18" charset="0"/>
              </a:rPr>
              <a:t>* “wilful defaulter” here means a person or an issuer who or which is categorized as a  wilful defaulter by any bank or financial institution (as defined under the Act) or  consortium thereof, in accordance with the guidelines on wilful defaulters issued by the  Reserve Bank of India.</a:t>
            </a:r>
          </a:p>
          <a:p>
            <a:pPr>
              <a:lnSpc>
                <a:spcPct val="100000"/>
              </a:lnSpc>
              <a:spcBef>
                <a:spcPts val="45"/>
              </a:spcBef>
            </a:pPr>
            <a:endParaRPr sz="25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33299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9" name="TextBox 8">
            <a:extLst>
              <a:ext uri="{FF2B5EF4-FFF2-40B4-BE49-F238E27FC236}">
                <a16:creationId xmlns:a16="http://schemas.microsoft.com/office/drawing/2014/main" id="{29B64032-B2DD-4294-B843-9EE3DA7D9629}"/>
              </a:ext>
            </a:extLst>
          </p:cNvPr>
          <p:cNvSpPr txBox="1"/>
          <p:nvPr/>
        </p:nvSpPr>
        <p:spPr>
          <a:xfrm>
            <a:off x="953729" y="560439"/>
            <a:ext cx="10579510" cy="6524863"/>
          </a:xfrm>
          <a:prstGeom prst="rect">
            <a:avLst/>
          </a:prstGeom>
          <a:noFill/>
        </p:spPr>
        <p:txBody>
          <a:bodyPr wrap="square">
            <a:spAutoFit/>
          </a:bodyPr>
          <a:lstStyle/>
          <a:p>
            <a:pPr marL="342900" indent="-342900" algn="l">
              <a:buFont typeface="Wingdings" panose="05000000000000000000" pitchFamily="2" charset="2"/>
              <a:buChar char="Ø"/>
            </a:pPr>
            <a:r>
              <a:rPr lang="en-US" sz="2200" b="0" i="0" u="none" strike="noStrike" baseline="0" dirty="0">
                <a:latin typeface="Times New Roman" panose="02020603050405020304" pitchFamily="18" charset="0"/>
                <a:cs typeface="Times New Roman" panose="02020603050405020304" pitchFamily="18" charset="0"/>
              </a:rPr>
              <a:t>Reserve Bank of India vide its master circular RBI/2014- 15/73DBR.No.CID.BC.57/20.16.003/2014-15 dated July 1, 2014 on Wilful</a:t>
            </a:r>
            <a:r>
              <a:rPr lang="en-US" sz="2200" dirty="0">
                <a:latin typeface="Times New Roman" panose="02020603050405020304" pitchFamily="18" charset="0"/>
                <a:cs typeface="Times New Roman" panose="02020603050405020304" pitchFamily="18" charset="0"/>
              </a:rPr>
              <a:t> </a:t>
            </a:r>
            <a:r>
              <a:rPr lang="en-US" sz="2200" b="0" i="0" u="none" strike="noStrike" baseline="0" dirty="0">
                <a:latin typeface="Times New Roman" panose="02020603050405020304" pitchFamily="18" charset="0"/>
                <a:cs typeface="Times New Roman" panose="02020603050405020304" pitchFamily="18" charset="0"/>
              </a:rPr>
              <a:t>Defaulters (“RBI Circular”) as updated from time to time has defined that a "wilful default" would be deemed to have occurred if any of the following </a:t>
            </a:r>
            <a:r>
              <a:rPr lang="en-IN" sz="2200" b="0" i="0" u="none" strike="noStrike" baseline="0" dirty="0">
                <a:latin typeface="Times New Roman" panose="02020603050405020304" pitchFamily="18" charset="0"/>
                <a:cs typeface="Times New Roman" panose="02020603050405020304" pitchFamily="18" charset="0"/>
              </a:rPr>
              <a:t>events is noted:-</a:t>
            </a:r>
          </a:p>
          <a:p>
            <a:pPr algn="l"/>
            <a:endParaRPr lang="en-IN" sz="2200" dirty="0">
              <a:latin typeface="Times New Roman" panose="02020603050405020304" pitchFamily="18" charset="0"/>
              <a:cs typeface="Times New Roman" panose="02020603050405020304" pitchFamily="18" charset="0"/>
            </a:endParaRPr>
          </a:p>
          <a:p>
            <a:pPr algn="l"/>
            <a:endParaRPr lang="en-IN" sz="2200" b="0" i="0" u="none" strike="noStrike" baseline="0" dirty="0">
              <a:latin typeface="Times New Roman" panose="02020603050405020304" pitchFamily="18" charset="0"/>
              <a:cs typeface="Times New Roman" panose="02020603050405020304" pitchFamily="18" charset="0"/>
            </a:endParaRPr>
          </a:p>
          <a:p>
            <a:pPr marL="514350" indent="-514350" algn="l">
              <a:buFont typeface="+mj-lt"/>
              <a:buAutoNum type="romanUcPeriod"/>
            </a:pPr>
            <a:r>
              <a:rPr lang="en-US" sz="2000" b="0" i="0" u="none" strike="noStrike" baseline="0" dirty="0">
                <a:latin typeface="Times New Roman" panose="02020603050405020304" pitchFamily="18" charset="0"/>
                <a:cs typeface="Times New Roman" panose="02020603050405020304" pitchFamily="18" charset="0"/>
              </a:rPr>
              <a:t>The unit has </a:t>
            </a:r>
            <a:r>
              <a:rPr lang="en-US" sz="2000" b="1" i="0" u="none" strike="noStrike" baseline="0" dirty="0">
                <a:latin typeface="Times New Roman" panose="02020603050405020304" pitchFamily="18" charset="0"/>
                <a:cs typeface="Times New Roman" panose="02020603050405020304" pitchFamily="18" charset="0"/>
              </a:rPr>
              <a:t>defaulted in meeting its payment / repayment obligations </a:t>
            </a:r>
            <a:r>
              <a:rPr lang="en-US" sz="2000" b="0" i="0" u="none" strike="noStrike" baseline="0" dirty="0">
                <a:latin typeface="Times New Roman" panose="02020603050405020304" pitchFamily="18" charset="0"/>
                <a:cs typeface="Times New Roman" panose="02020603050405020304" pitchFamily="18" charset="0"/>
              </a:rPr>
              <a:t>to the lender even when it has the capacity to honour the </a:t>
            </a:r>
            <a:r>
              <a:rPr lang="en-IN" sz="2000" b="0" i="0" u="none" strike="noStrike" baseline="0" dirty="0">
                <a:latin typeface="Times New Roman" panose="02020603050405020304" pitchFamily="18" charset="0"/>
                <a:cs typeface="Times New Roman" panose="02020603050405020304" pitchFamily="18" charset="0"/>
              </a:rPr>
              <a:t>said obligations.</a:t>
            </a:r>
          </a:p>
          <a:p>
            <a:pPr marL="400050" indent="-400050" algn="l">
              <a:buFont typeface="+mj-lt"/>
              <a:buAutoNum type="romanUcPeriod"/>
            </a:pPr>
            <a:r>
              <a:rPr lang="en-US" sz="2000" b="0" i="0" u="none" strike="noStrike" baseline="0" dirty="0">
                <a:latin typeface="Times New Roman" panose="02020603050405020304" pitchFamily="18" charset="0"/>
                <a:cs typeface="Times New Roman" panose="02020603050405020304" pitchFamily="18" charset="0"/>
              </a:rPr>
              <a:t>The unit has defaulted in meeting its payment / repayment obligations to the lender and </a:t>
            </a:r>
            <a:r>
              <a:rPr lang="en-US" sz="2000" b="1" i="0" u="none" strike="noStrike" baseline="0" dirty="0">
                <a:latin typeface="Times New Roman" panose="02020603050405020304" pitchFamily="18" charset="0"/>
                <a:cs typeface="Times New Roman" panose="02020603050405020304" pitchFamily="18" charset="0"/>
              </a:rPr>
              <a:t>has not utilised the finance from the lender for the specific purposes for which finance was availed </a:t>
            </a:r>
            <a:r>
              <a:rPr lang="en-US" sz="2000" b="0" i="0" u="none" strike="noStrike" baseline="0" dirty="0">
                <a:latin typeface="Times New Roman" panose="02020603050405020304" pitchFamily="18" charset="0"/>
                <a:cs typeface="Times New Roman" panose="02020603050405020304" pitchFamily="18" charset="0"/>
              </a:rPr>
              <a:t>of but has diverted the funds for other purposes</a:t>
            </a:r>
            <a:r>
              <a:rPr lang="en-US" sz="1800" b="0" i="0" u="none" strike="noStrike" baseline="0" dirty="0">
                <a:latin typeface="CIDFont+F5"/>
              </a:rPr>
              <a:t>.</a:t>
            </a:r>
          </a:p>
          <a:p>
            <a:pPr marL="400050" indent="-400050" algn="l">
              <a:buFont typeface="+mj-lt"/>
              <a:buAutoNum type="romanUcPeriod"/>
            </a:pPr>
            <a:r>
              <a:rPr lang="en-US" sz="2000" b="0" i="0" u="none" strike="noStrike" baseline="0" dirty="0">
                <a:latin typeface="Times New Roman" panose="02020603050405020304" pitchFamily="18" charset="0"/>
                <a:cs typeface="Times New Roman" panose="02020603050405020304" pitchFamily="18" charset="0"/>
              </a:rPr>
              <a:t>The unit has defaulted in meeting its payment / repayment obligations to the lender and has siphoned off the funds so that the funds have not been utilised for the specific purpose for which finance was availed of, </a:t>
            </a:r>
            <a:r>
              <a:rPr lang="en-US" sz="2000" b="1" i="0" u="none" strike="noStrike" baseline="0" dirty="0">
                <a:latin typeface="Times New Roman" panose="02020603050405020304" pitchFamily="18" charset="0"/>
                <a:cs typeface="Times New Roman" panose="02020603050405020304" pitchFamily="18" charset="0"/>
              </a:rPr>
              <a:t>nor are the funds available with the unit in the form of other assets</a:t>
            </a:r>
          </a:p>
          <a:p>
            <a:pPr marL="514350" indent="-514350" algn="l">
              <a:buFont typeface="+mj-lt"/>
              <a:buAutoNum type="romanUcPeriod"/>
            </a:pPr>
            <a:r>
              <a:rPr lang="en-US" sz="2000" b="0" i="0" u="none" strike="noStrike" baseline="0" dirty="0">
                <a:latin typeface="Times New Roman" panose="02020603050405020304" pitchFamily="18" charset="0"/>
                <a:cs typeface="Times New Roman" panose="02020603050405020304" pitchFamily="18" charset="0"/>
              </a:rPr>
              <a:t>The unit has defaulted in meeting its payment / repayment obligations to the lender and has also disposed off or </a:t>
            </a:r>
            <a:r>
              <a:rPr lang="en-US" sz="2000" b="1" i="0" u="none" strike="noStrike" baseline="0" dirty="0">
                <a:latin typeface="Times New Roman" panose="02020603050405020304" pitchFamily="18" charset="0"/>
                <a:cs typeface="Times New Roman" panose="02020603050405020304" pitchFamily="18" charset="0"/>
              </a:rPr>
              <a:t>removed the movable or immovable property given by him or it for the purpose of securing a term loan without the knowledge of the bank/lender</a:t>
            </a:r>
            <a:r>
              <a:rPr lang="en-US" sz="1800" b="0" i="0" u="none" strike="noStrike" baseline="0" dirty="0">
                <a:latin typeface="CIDFont+F5"/>
              </a:rPr>
              <a:t>.</a:t>
            </a:r>
            <a:endParaRPr lang="en-IN" sz="2200" b="0" i="0" u="none" strike="noStrike" baseline="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endParaRPr lang="en-IN" sz="22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endParaRPr lang="en-US" sz="2200" b="0" i="0" u="none" strike="noStrike" baseline="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75395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9" name="TextBox 8">
            <a:extLst>
              <a:ext uri="{FF2B5EF4-FFF2-40B4-BE49-F238E27FC236}">
                <a16:creationId xmlns:a16="http://schemas.microsoft.com/office/drawing/2014/main" id="{29B64032-B2DD-4294-B843-9EE3DA7D9629}"/>
              </a:ext>
            </a:extLst>
          </p:cNvPr>
          <p:cNvSpPr txBox="1"/>
          <p:nvPr/>
        </p:nvSpPr>
        <p:spPr>
          <a:xfrm>
            <a:off x="1012723" y="1986115"/>
            <a:ext cx="10609006" cy="1969770"/>
          </a:xfrm>
          <a:prstGeom prst="rect">
            <a:avLst/>
          </a:prstGeom>
          <a:noFill/>
        </p:spPr>
        <p:txBody>
          <a:bodyPr wrap="square">
            <a:spAutoFit/>
          </a:bodyPr>
          <a:lstStyle/>
          <a:p>
            <a:pPr marL="342900" indent="-342900" algn="l">
              <a:buFont typeface="Wingdings" panose="05000000000000000000" pitchFamily="2" charset="2"/>
              <a:buChar char="Ø"/>
            </a:pPr>
            <a:r>
              <a:rPr lang="en-US" sz="2500" b="0" i="0" u="none" strike="noStrike" baseline="0" dirty="0">
                <a:latin typeface="Times New Roman" panose="02020603050405020304" pitchFamily="18" charset="0"/>
                <a:cs typeface="Times New Roman" panose="02020603050405020304" pitchFamily="18" charset="0"/>
              </a:rPr>
              <a:t>This disclosure requirement applies to any company that has been declared as a wilful defaulter by any bank or financial institution or any other lender at any time during the financial year or after the </a:t>
            </a:r>
            <a:r>
              <a:rPr lang="en-US" sz="2500" b="0" i="0" u="none" strike="noStrike" baseline="0" dirty="0">
                <a:solidFill>
                  <a:srgbClr val="FF0000"/>
                </a:solidFill>
                <a:latin typeface="Times New Roman" panose="02020603050405020304" pitchFamily="18" charset="0"/>
                <a:cs typeface="Times New Roman" panose="02020603050405020304" pitchFamily="18" charset="0"/>
              </a:rPr>
              <a:t>end of reporting period but before the date when financial statements are approved</a:t>
            </a:r>
            <a:r>
              <a:rPr lang="en-US" sz="2500" b="0" i="0" u="none" strike="noStrike" baseline="0" dirty="0">
                <a:latin typeface="Times New Roman" panose="02020603050405020304" pitchFamily="18" charset="0"/>
                <a:cs typeface="Times New Roman" panose="02020603050405020304" pitchFamily="18" charset="0"/>
              </a:rPr>
              <a:t>.</a:t>
            </a:r>
          </a:p>
          <a:p>
            <a:pPr marL="342900" indent="-342900" algn="l">
              <a:buFont typeface="Wingdings" panose="05000000000000000000" pitchFamily="2" charset="2"/>
              <a:buChar char="Ø"/>
            </a:pP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34129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TextBox 2">
            <a:extLst>
              <a:ext uri="{FF2B5EF4-FFF2-40B4-BE49-F238E27FC236}">
                <a16:creationId xmlns:a16="http://schemas.microsoft.com/office/drawing/2014/main" id="{5F3BC55E-AEAD-40C1-BC7D-74F79AFEDC22}"/>
              </a:ext>
            </a:extLst>
          </p:cNvPr>
          <p:cNvSpPr txBox="1"/>
          <p:nvPr/>
        </p:nvSpPr>
        <p:spPr>
          <a:xfrm>
            <a:off x="1034658" y="401786"/>
            <a:ext cx="10925908" cy="630942"/>
          </a:xfrm>
          <a:prstGeom prst="rect">
            <a:avLst/>
          </a:prstGeom>
          <a:noFill/>
        </p:spPr>
        <p:txBody>
          <a:bodyPr wrap="square">
            <a:spAutoFit/>
          </a:bodyPr>
          <a:lstStyle/>
          <a:p>
            <a:r>
              <a:rPr lang="en-US" sz="3500" b="1" u="sng" dirty="0">
                <a:latin typeface="Times New Roman" panose="02020603050405020304" pitchFamily="18" charset="0"/>
                <a:cs typeface="Times New Roman" panose="02020603050405020304" pitchFamily="18" charset="0"/>
              </a:rPr>
              <a:t>Relationship with Struck off Companies – Para 6(L)(xi)</a:t>
            </a:r>
          </a:p>
        </p:txBody>
      </p:sp>
      <p:graphicFrame>
        <p:nvGraphicFramePr>
          <p:cNvPr id="4" name="object 3">
            <a:extLst>
              <a:ext uri="{FF2B5EF4-FFF2-40B4-BE49-F238E27FC236}">
                <a16:creationId xmlns:a16="http://schemas.microsoft.com/office/drawing/2014/main" id="{49686A03-EA3B-4FB1-A34C-46D525384A34}"/>
              </a:ext>
            </a:extLst>
          </p:cNvPr>
          <p:cNvGraphicFramePr>
            <a:graphicFrameLocks noGrp="1"/>
          </p:cNvGraphicFramePr>
          <p:nvPr/>
        </p:nvGraphicFramePr>
        <p:xfrm>
          <a:off x="1239812" y="1186313"/>
          <a:ext cx="10515599" cy="4731421"/>
        </p:xfrm>
        <a:graphic>
          <a:graphicData uri="http://schemas.openxmlformats.org/drawingml/2006/table">
            <a:tbl>
              <a:tblPr firstRow="1" bandRow="1">
                <a:tableStyleId>{2D5ABB26-0587-4C30-8999-92F81FD0307C}</a:tableStyleId>
              </a:tblPr>
              <a:tblGrid>
                <a:gridCol w="1939486">
                  <a:extLst>
                    <a:ext uri="{9D8B030D-6E8A-4147-A177-3AD203B41FA5}">
                      <a16:colId xmlns:a16="http://schemas.microsoft.com/office/drawing/2014/main" val="20000"/>
                    </a:ext>
                  </a:extLst>
                </a:gridCol>
                <a:gridCol w="4515730">
                  <a:extLst>
                    <a:ext uri="{9D8B030D-6E8A-4147-A177-3AD203B41FA5}">
                      <a16:colId xmlns:a16="http://schemas.microsoft.com/office/drawing/2014/main" val="20001"/>
                    </a:ext>
                  </a:extLst>
                </a:gridCol>
                <a:gridCol w="1431483">
                  <a:extLst>
                    <a:ext uri="{9D8B030D-6E8A-4147-A177-3AD203B41FA5}">
                      <a16:colId xmlns:a16="http://schemas.microsoft.com/office/drawing/2014/main" val="20002"/>
                    </a:ext>
                  </a:extLst>
                </a:gridCol>
                <a:gridCol w="2628900">
                  <a:extLst>
                    <a:ext uri="{9D8B030D-6E8A-4147-A177-3AD203B41FA5}">
                      <a16:colId xmlns:a16="http://schemas.microsoft.com/office/drawing/2014/main" val="20003"/>
                    </a:ext>
                  </a:extLst>
                </a:gridCol>
              </a:tblGrid>
              <a:tr h="1143000">
                <a:tc gridSpan="4">
                  <a:txBody>
                    <a:bodyPr/>
                    <a:lstStyle/>
                    <a:p>
                      <a:pPr marL="91440" marR="83820" algn="just">
                        <a:lnSpc>
                          <a:spcPct val="100000"/>
                        </a:lnSpc>
                        <a:spcBef>
                          <a:spcPts val="305"/>
                        </a:spcBef>
                      </a:pPr>
                      <a:r>
                        <a:rPr lang="en-US" sz="2300" b="0" i="0" dirty="0">
                          <a:solidFill>
                            <a:schemeClr val="tx1"/>
                          </a:solidFill>
                          <a:latin typeface="Times New Roman" panose="02020603050405020304" pitchFamily="18" charset="0"/>
                          <a:cs typeface="Times New Roman" panose="02020603050405020304" pitchFamily="18" charset="0"/>
                        </a:rPr>
                        <a:t>Where the company has any transactions with companies struck off under section 248 of the  Companies Act, 2013 or section 560 of Companies Act, 1956, the Company shall disclose the  following details:—</a:t>
                      </a: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051560">
                <a:tc>
                  <a:txBody>
                    <a:bodyPr/>
                    <a:lstStyle/>
                    <a:p>
                      <a:pPr marL="346710" marR="338455" indent="73025">
                        <a:lnSpc>
                          <a:spcPts val="2760"/>
                        </a:lnSpc>
                        <a:spcBef>
                          <a:spcPts val="55"/>
                        </a:spcBef>
                      </a:pPr>
                      <a:r>
                        <a:rPr lang="en-US" sz="2300" b="0" i="0" dirty="0">
                          <a:solidFill>
                            <a:schemeClr val="tx1"/>
                          </a:solidFill>
                          <a:latin typeface="Times New Roman" panose="02020603050405020304" pitchFamily="18" charset="0"/>
                          <a:cs typeface="Times New Roman" panose="02020603050405020304" pitchFamily="18" charset="0"/>
                        </a:rPr>
                        <a:t>Name of  struck off</a:t>
                      </a:r>
                    </a:p>
                    <a:p>
                      <a:pPr marL="346710" marR="338455" indent="73025">
                        <a:lnSpc>
                          <a:spcPts val="2760"/>
                        </a:lnSpc>
                        <a:spcBef>
                          <a:spcPts val="55"/>
                        </a:spcBef>
                      </a:pPr>
                      <a:r>
                        <a:rPr lang="en-US" sz="2300" b="0" i="0" dirty="0">
                          <a:solidFill>
                            <a:schemeClr val="tx1"/>
                          </a:solidFill>
                          <a:latin typeface="Times New Roman" panose="02020603050405020304" pitchFamily="18" charset="0"/>
                          <a:cs typeface="Times New Roman" panose="02020603050405020304" pitchFamily="18" charset="0"/>
                        </a:rPr>
                        <a:t>Company</a:t>
                      </a: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678939" marR="87630" indent="-1582420">
                        <a:lnSpc>
                          <a:spcPts val="2750"/>
                        </a:lnSpc>
                        <a:spcBef>
                          <a:spcPts val="60"/>
                        </a:spcBef>
                      </a:pPr>
                      <a:r>
                        <a:rPr lang="en-US" sz="2300" b="0" i="0" dirty="0">
                          <a:solidFill>
                            <a:schemeClr val="tx1"/>
                          </a:solidFill>
                          <a:latin typeface="Times New Roman" panose="02020603050405020304" pitchFamily="18" charset="0"/>
                          <a:cs typeface="Times New Roman" panose="02020603050405020304" pitchFamily="18" charset="0"/>
                        </a:rPr>
                        <a:t>Nature of transactions with struck-off  Company</a:t>
                      </a: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38430" marR="131445" indent="223520">
                        <a:lnSpc>
                          <a:spcPts val="2750"/>
                        </a:lnSpc>
                        <a:spcBef>
                          <a:spcPts val="60"/>
                        </a:spcBef>
                      </a:pPr>
                      <a:r>
                        <a:rPr lang="en-US" sz="2200" b="0" i="0" dirty="0">
                          <a:solidFill>
                            <a:schemeClr val="tx1"/>
                          </a:solidFill>
                          <a:latin typeface="Times New Roman" panose="02020603050405020304" pitchFamily="18" charset="0"/>
                          <a:cs typeface="Times New Roman" panose="02020603050405020304" pitchFamily="18" charset="0"/>
                        </a:rPr>
                        <a:t>Balance  outstanding</a:t>
                      </a: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8580" marR="59055" indent="42545">
                        <a:lnSpc>
                          <a:spcPts val="2760"/>
                        </a:lnSpc>
                        <a:spcBef>
                          <a:spcPts val="55"/>
                        </a:spcBef>
                      </a:pPr>
                      <a:r>
                        <a:rPr sz="2300" b="0" i="0" dirty="0">
                          <a:solidFill>
                            <a:schemeClr val="tx1"/>
                          </a:solidFill>
                          <a:latin typeface="Times New Roman" panose="02020603050405020304" pitchFamily="18" charset="0"/>
                          <a:cs typeface="Times New Roman" panose="02020603050405020304" pitchFamily="18" charset="0"/>
                        </a:rPr>
                        <a:t>R</a:t>
                      </a:r>
                      <a:r>
                        <a:rPr sz="2300" b="0" i="0" spc="5" dirty="0">
                          <a:solidFill>
                            <a:schemeClr val="tx1"/>
                          </a:solidFill>
                          <a:latin typeface="Times New Roman" panose="02020603050405020304" pitchFamily="18" charset="0"/>
                          <a:cs typeface="Times New Roman" panose="02020603050405020304" pitchFamily="18" charset="0"/>
                        </a:rPr>
                        <a:t>e</a:t>
                      </a:r>
                      <a:r>
                        <a:rPr sz="2300" b="0" i="0" spc="-5" dirty="0">
                          <a:solidFill>
                            <a:schemeClr val="tx1"/>
                          </a:solidFill>
                          <a:latin typeface="Times New Roman" panose="02020603050405020304" pitchFamily="18" charset="0"/>
                          <a:cs typeface="Times New Roman" panose="02020603050405020304" pitchFamily="18" charset="0"/>
                        </a:rPr>
                        <a:t>l</a:t>
                      </a:r>
                      <a:r>
                        <a:rPr sz="2300" b="0" i="0" dirty="0">
                          <a:solidFill>
                            <a:schemeClr val="tx1"/>
                          </a:solidFill>
                          <a:latin typeface="Times New Roman" panose="02020603050405020304" pitchFamily="18" charset="0"/>
                          <a:cs typeface="Times New Roman" panose="02020603050405020304" pitchFamily="18" charset="0"/>
                        </a:rPr>
                        <a:t>atio</a:t>
                      </a:r>
                      <a:r>
                        <a:rPr sz="2300" b="0" i="0" spc="-10" dirty="0">
                          <a:solidFill>
                            <a:schemeClr val="tx1"/>
                          </a:solidFill>
                          <a:latin typeface="Times New Roman" panose="02020603050405020304" pitchFamily="18" charset="0"/>
                          <a:cs typeface="Times New Roman" panose="02020603050405020304" pitchFamily="18" charset="0"/>
                        </a:rPr>
                        <a:t>n</a:t>
                      </a:r>
                      <a:r>
                        <a:rPr sz="2300" b="0" i="0" spc="-5" dirty="0">
                          <a:solidFill>
                            <a:schemeClr val="tx1"/>
                          </a:solidFill>
                          <a:latin typeface="Times New Roman" panose="02020603050405020304" pitchFamily="18" charset="0"/>
                          <a:cs typeface="Times New Roman" panose="02020603050405020304" pitchFamily="18" charset="0"/>
                        </a:rPr>
                        <a:t>shi</a:t>
                      </a:r>
                      <a:r>
                        <a:rPr sz="2300" b="0" i="0" dirty="0">
                          <a:solidFill>
                            <a:schemeClr val="tx1"/>
                          </a:solidFill>
                          <a:latin typeface="Times New Roman" panose="02020603050405020304" pitchFamily="18" charset="0"/>
                          <a:cs typeface="Times New Roman" panose="02020603050405020304" pitchFamily="18" charset="0"/>
                        </a:rPr>
                        <a:t>p</a:t>
                      </a:r>
                      <a:r>
                        <a:rPr sz="2300" b="0" i="0" spc="-160" dirty="0">
                          <a:solidFill>
                            <a:schemeClr val="tx1"/>
                          </a:solidFill>
                          <a:latin typeface="Times New Roman" panose="02020603050405020304" pitchFamily="18" charset="0"/>
                          <a:cs typeface="Times New Roman" panose="02020603050405020304" pitchFamily="18" charset="0"/>
                        </a:rPr>
                        <a:t> </a:t>
                      </a:r>
                      <a:r>
                        <a:rPr sz="2300" b="0" i="0" spc="-5" dirty="0">
                          <a:solidFill>
                            <a:schemeClr val="tx1"/>
                          </a:solidFill>
                          <a:latin typeface="Times New Roman" panose="02020603050405020304" pitchFamily="18" charset="0"/>
                          <a:cs typeface="Times New Roman" panose="02020603050405020304" pitchFamily="18" charset="0"/>
                        </a:rPr>
                        <a:t>w</a:t>
                      </a:r>
                      <a:r>
                        <a:rPr sz="2300" b="0" i="0" spc="5" dirty="0">
                          <a:solidFill>
                            <a:schemeClr val="tx1"/>
                          </a:solidFill>
                          <a:latin typeface="Times New Roman" panose="02020603050405020304" pitchFamily="18" charset="0"/>
                          <a:cs typeface="Times New Roman" panose="02020603050405020304" pitchFamily="18" charset="0"/>
                        </a:rPr>
                        <a:t>i</a:t>
                      </a:r>
                      <a:r>
                        <a:rPr sz="2300" b="0" i="0" dirty="0">
                          <a:solidFill>
                            <a:schemeClr val="tx1"/>
                          </a:solidFill>
                          <a:latin typeface="Times New Roman" panose="02020603050405020304" pitchFamily="18" charset="0"/>
                          <a:cs typeface="Times New Roman" panose="02020603050405020304" pitchFamily="18" charset="0"/>
                        </a:rPr>
                        <a:t>th</a:t>
                      </a:r>
                      <a:r>
                        <a:rPr sz="2300" b="0" i="0" spc="-130" dirty="0">
                          <a:solidFill>
                            <a:schemeClr val="tx1"/>
                          </a:solidFill>
                          <a:latin typeface="Times New Roman" panose="02020603050405020304" pitchFamily="18" charset="0"/>
                          <a:cs typeface="Times New Roman" panose="02020603050405020304" pitchFamily="18" charset="0"/>
                        </a:rPr>
                        <a:t> </a:t>
                      </a:r>
                      <a:r>
                        <a:rPr sz="2300" b="0" i="0" dirty="0">
                          <a:solidFill>
                            <a:schemeClr val="tx1"/>
                          </a:solidFill>
                          <a:latin typeface="Times New Roman" panose="02020603050405020304" pitchFamily="18" charset="0"/>
                          <a:cs typeface="Times New Roman" panose="02020603050405020304" pitchFamily="18" charset="0"/>
                        </a:rPr>
                        <a:t>t</a:t>
                      </a:r>
                      <a:r>
                        <a:rPr sz="2300" b="0" i="0" spc="-10" dirty="0">
                          <a:solidFill>
                            <a:schemeClr val="tx1"/>
                          </a:solidFill>
                          <a:latin typeface="Times New Roman" panose="02020603050405020304" pitchFamily="18" charset="0"/>
                          <a:cs typeface="Times New Roman" panose="02020603050405020304" pitchFamily="18" charset="0"/>
                        </a:rPr>
                        <a:t>h</a:t>
                      </a:r>
                      <a:r>
                        <a:rPr sz="2300" b="0" i="0" dirty="0">
                          <a:solidFill>
                            <a:schemeClr val="tx1"/>
                          </a:solidFill>
                          <a:latin typeface="Times New Roman" panose="02020603050405020304" pitchFamily="18" charset="0"/>
                          <a:cs typeface="Times New Roman" panose="02020603050405020304" pitchFamily="18" charset="0"/>
                        </a:rPr>
                        <a:t>e  St</a:t>
                      </a:r>
                      <a:r>
                        <a:rPr sz="2300" b="0" i="0" spc="-10" dirty="0">
                          <a:solidFill>
                            <a:schemeClr val="tx1"/>
                          </a:solidFill>
                          <a:latin typeface="Times New Roman" panose="02020603050405020304" pitchFamily="18" charset="0"/>
                          <a:cs typeface="Times New Roman" panose="02020603050405020304" pitchFamily="18" charset="0"/>
                        </a:rPr>
                        <a:t>r</a:t>
                      </a:r>
                      <a:r>
                        <a:rPr sz="2300" b="0" i="0" dirty="0">
                          <a:solidFill>
                            <a:schemeClr val="tx1"/>
                          </a:solidFill>
                          <a:latin typeface="Times New Roman" panose="02020603050405020304" pitchFamily="18" charset="0"/>
                          <a:cs typeface="Times New Roman" panose="02020603050405020304" pitchFamily="18" charset="0"/>
                        </a:rPr>
                        <a:t>uck</a:t>
                      </a:r>
                      <a:r>
                        <a:rPr sz="2300" b="0" i="0" spc="-120" dirty="0">
                          <a:solidFill>
                            <a:schemeClr val="tx1"/>
                          </a:solidFill>
                          <a:latin typeface="Times New Roman" panose="02020603050405020304" pitchFamily="18" charset="0"/>
                          <a:cs typeface="Times New Roman" panose="02020603050405020304" pitchFamily="18" charset="0"/>
                        </a:rPr>
                        <a:t> </a:t>
                      </a:r>
                      <a:r>
                        <a:rPr sz="2300" b="0" i="0" dirty="0">
                          <a:solidFill>
                            <a:schemeClr val="tx1"/>
                          </a:solidFill>
                          <a:latin typeface="Times New Roman" panose="02020603050405020304" pitchFamily="18" charset="0"/>
                          <a:cs typeface="Times New Roman" panose="02020603050405020304" pitchFamily="18" charset="0"/>
                        </a:rPr>
                        <a:t>o</a:t>
                      </a:r>
                      <a:r>
                        <a:rPr sz="2300" b="0" i="0" spc="-10" dirty="0">
                          <a:solidFill>
                            <a:schemeClr val="tx1"/>
                          </a:solidFill>
                          <a:latin typeface="Times New Roman" panose="02020603050405020304" pitchFamily="18" charset="0"/>
                          <a:cs typeface="Times New Roman" panose="02020603050405020304" pitchFamily="18" charset="0"/>
                        </a:rPr>
                        <a:t>f</a:t>
                      </a:r>
                      <a:r>
                        <a:rPr sz="2300" b="0" i="0" dirty="0">
                          <a:solidFill>
                            <a:schemeClr val="tx1"/>
                          </a:solidFill>
                          <a:latin typeface="Times New Roman" panose="02020603050405020304" pitchFamily="18" charset="0"/>
                          <a:cs typeface="Times New Roman" panose="02020603050405020304" pitchFamily="18" charset="0"/>
                        </a:rPr>
                        <a:t>f</a:t>
                      </a:r>
                      <a:r>
                        <a:rPr sz="2300" b="0" i="0" spc="-114" dirty="0">
                          <a:solidFill>
                            <a:schemeClr val="tx1"/>
                          </a:solidFill>
                          <a:latin typeface="Times New Roman" panose="02020603050405020304" pitchFamily="18" charset="0"/>
                          <a:cs typeface="Times New Roman" panose="02020603050405020304" pitchFamily="18" charset="0"/>
                        </a:rPr>
                        <a:t> </a:t>
                      </a:r>
                      <a:r>
                        <a:rPr sz="2300" b="0" i="0" spc="-5" dirty="0">
                          <a:solidFill>
                            <a:schemeClr val="tx1"/>
                          </a:solidFill>
                          <a:latin typeface="Times New Roman" panose="02020603050405020304" pitchFamily="18" charset="0"/>
                          <a:cs typeface="Times New Roman" panose="02020603050405020304" pitchFamily="18" charset="0"/>
                        </a:rPr>
                        <a:t>compan</a:t>
                      </a:r>
                      <a:r>
                        <a:rPr sz="2300" b="0" i="0" spc="-165" dirty="0">
                          <a:solidFill>
                            <a:schemeClr val="tx1"/>
                          </a:solidFill>
                          <a:latin typeface="Times New Roman" panose="02020603050405020304" pitchFamily="18" charset="0"/>
                          <a:cs typeface="Times New Roman" panose="02020603050405020304" pitchFamily="18" charset="0"/>
                        </a:rPr>
                        <a:t>y</a:t>
                      </a:r>
                      <a:r>
                        <a:rPr sz="2300" b="0" i="0" dirty="0">
                          <a:solidFill>
                            <a:schemeClr val="tx1"/>
                          </a:solidFill>
                          <a:latin typeface="Times New Roman" panose="02020603050405020304" pitchFamily="18" charset="0"/>
                          <a:cs typeface="Times New Roman" panose="02020603050405020304" pitchFamily="18" charset="0"/>
                        </a:rPr>
                        <a:t>,</a:t>
                      </a:r>
                      <a:r>
                        <a:rPr sz="2300" b="0" i="0" spc="-145" dirty="0">
                          <a:solidFill>
                            <a:schemeClr val="tx1"/>
                          </a:solidFill>
                          <a:latin typeface="Times New Roman" panose="02020603050405020304" pitchFamily="18" charset="0"/>
                          <a:cs typeface="Times New Roman" panose="02020603050405020304" pitchFamily="18" charset="0"/>
                        </a:rPr>
                        <a:t> </a:t>
                      </a:r>
                      <a:r>
                        <a:rPr sz="2300" b="0" i="0" spc="-5" dirty="0">
                          <a:solidFill>
                            <a:schemeClr val="tx1"/>
                          </a:solidFill>
                          <a:latin typeface="Times New Roman" panose="02020603050405020304" pitchFamily="18" charset="0"/>
                          <a:cs typeface="Times New Roman" panose="02020603050405020304" pitchFamily="18" charset="0"/>
                        </a:rPr>
                        <a:t>if</a:t>
                      </a:r>
                      <a:endParaRPr sz="2300" b="0" i="0" dirty="0">
                        <a:solidFill>
                          <a:schemeClr val="tx1"/>
                        </a:solidFill>
                        <a:latin typeface="Times New Roman" panose="02020603050405020304" pitchFamily="18" charset="0"/>
                        <a:cs typeface="Times New Roman" panose="02020603050405020304" pitchFamily="18" charset="0"/>
                      </a:endParaRPr>
                    </a:p>
                    <a:p>
                      <a:pPr marL="178435">
                        <a:lnSpc>
                          <a:spcPts val="2605"/>
                        </a:lnSpc>
                      </a:pPr>
                      <a:r>
                        <a:rPr sz="2300" b="0" i="0" spc="-5" dirty="0">
                          <a:solidFill>
                            <a:schemeClr val="tx1"/>
                          </a:solidFill>
                          <a:latin typeface="Times New Roman" panose="02020603050405020304" pitchFamily="18" charset="0"/>
                          <a:cs typeface="Times New Roman" panose="02020603050405020304" pitchFamily="18" charset="0"/>
                        </a:rPr>
                        <a:t>an</a:t>
                      </a:r>
                      <a:r>
                        <a:rPr sz="2300" b="0" i="0" spc="-165" dirty="0">
                          <a:solidFill>
                            <a:schemeClr val="tx1"/>
                          </a:solidFill>
                          <a:latin typeface="Times New Roman" panose="02020603050405020304" pitchFamily="18" charset="0"/>
                          <a:cs typeface="Times New Roman" panose="02020603050405020304" pitchFamily="18" charset="0"/>
                        </a:rPr>
                        <a:t>y</a:t>
                      </a:r>
                      <a:r>
                        <a:rPr sz="2300" b="0" i="0" dirty="0">
                          <a:solidFill>
                            <a:schemeClr val="tx1"/>
                          </a:solidFill>
                          <a:latin typeface="Times New Roman" panose="02020603050405020304" pitchFamily="18" charset="0"/>
                          <a:cs typeface="Times New Roman" panose="02020603050405020304" pitchFamily="18" charset="0"/>
                        </a:rPr>
                        <a:t>,</a:t>
                      </a:r>
                      <a:r>
                        <a:rPr sz="2300" b="0" i="0" spc="-135" dirty="0">
                          <a:solidFill>
                            <a:schemeClr val="tx1"/>
                          </a:solidFill>
                          <a:latin typeface="Times New Roman" panose="02020603050405020304" pitchFamily="18" charset="0"/>
                          <a:cs typeface="Times New Roman" panose="02020603050405020304" pitchFamily="18" charset="0"/>
                        </a:rPr>
                        <a:t> </a:t>
                      </a:r>
                      <a:r>
                        <a:rPr sz="2300" b="0" i="0" dirty="0">
                          <a:solidFill>
                            <a:schemeClr val="tx1"/>
                          </a:solidFill>
                          <a:latin typeface="Times New Roman" panose="02020603050405020304" pitchFamily="18" charset="0"/>
                          <a:cs typeface="Times New Roman" panose="02020603050405020304" pitchFamily="18" charset="0"/>
                        </a:rPr>
                        <a:t>to</a:t>
                      </a:r>
                      <a:r>
                        <a:rPr sz="2300" b="0" i="0" spc="-125" dirty="0">
                          <a:solidFill>
                            <a:schemeClr val="tx1"/>
                          </a:solidFill>
                          <a:latin typeface="Times New Roman" panose="02020603050405020304" pitchFamily="18" charset="0"/>
                          <a:cs typeface="Times New Roman" panose="02020603050405020304" pitchFamily="18" charset="0"/>
                        </a:rPr>
                        <a:t> </a:t>
                      </a:r>
                      <a:r>
                        <a:rPr sz="2300" b="0" i="0" dirty="0">
                          <a:solidFill>
                            <a:schemeClr val="tx1"/>
                          </a:solidFill>
                          <a:latin typeface="Times New Roman" panose="02020603050405020304" pitchFamily="18" charset="0"/>
                          <a:cs typeface="Times New Roman" panose="02020603050405020304" pitchFamily="18" charset="0"/>
                        </a:rPr>
                        <a:t>be</a:t>
                      </a:r>
                      <a:r>
                        <a:rPr sz="2300" b="0" i="0" spc="-120" dirty="0">
                          <a:solidFill>
                            <a:schemeClr val="tx1"/>
                          </a:solidFill>
                          <a:latin typeface="Times New Roman" panose="02020603050405020304" pitchFamily="18" charset="0"/>
                          <a:cs typeface="Times New Roman" panose="02020603050405020304" pitchFamily="18" charset="0"/>
                        </a:rPr>
                        <a:t> </a:t>
                      </a:r>
                      <a:r>
                        <a:rPr sz="2300" b="0" i="0" dirty="0">
                          <a:solidFill>
                            <a:schemeClr val="tx1"/>
                          </a:solidFill>
                          <a:latin typeface="Times New Roman" panose="02020603050405020304" pitchFamily="18" charset="0"/>
                          <a:cs typeface="Times New Roman" panose="02020603050405020304" pitchFamily="18" charset="0"/>
                        </a:rPr>
                        <a:t>disc</a:t>
                      </a:r>
                      <a:r>
                        <a:rPr sz="2300" b="0" i="0" spc="-5" dirty="0">
                          <a:solidFill>
                            <a:schemeClr val="tx1"/>
                          </a:solidFill>
                          <a:latin typeface="Times New Roman" panose="02020603050405020304" pitchFamily="18" charset="0"/>
                          <a:cs typeface="Times New Roman" panose="02020603050405020304" pitchFamily="18" charset="0"/>
                        </a:rPr>
                        <a:t>los</a:t>
                      </a:r>
                      <a:r>
                        <a:rPr sz="2300" b="0" i="0" dirty="0">
                          <a:solidFill>
                            <a:schemeClr val="tx1"/>
                          </a:solidFill>
                          <a:latin typeface="Times New Roman" panose="02020603050405020304" pitchFamily="18" charset="0"/>
                          <a:cs typeface="Times New Roman" panose="02020603050405020304" pitchFamily="18" charset="0"/>
                        </a:rPr>
                        <a:t>ed</a:t>
                      </a: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370840">
                <a:tc>
                  <a:txBody>
                    <a:bodyPr/>
                    <a:lstStyle/>
                    <a:p>
                      <a:pPr>
                        <a:lnSpc>
                          <a:spcPct val="100000"/>
                        </a:lnSpc>
                      </a:pPr>
                      <a:endParaRPr sz="2300" b="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6830">
                        <a:lnSpc>
                          <a:spcPts val="2710"/>
                        </a:lnSpc>
                      </a:pPr>
                      <a:r>
                        <a:rPr sz="2300" b="0" i="0" spc="-5" dirty="0">
                          <a:solidFill>
                            <a:schemeClr val="tx1"/>
                          </a:solidFill>
                          <a:latin typeface="Times New Roman" panose="02020603050405020304" pitchFamily="18" charset="0"/>
                          <a:cs typeface="Times New Roman" panose="02020603050405020304" pitchFamily="18" charset="0"/>
                        </a:rPr>
                        <a:t>I</a:t>
                      </a:r>
                      <a:r>
                        <a:rPr sz="2300" b="0" i="0" dirty="0">
                          <a:solidFill>
                            <a:schemeClr val="tx1"/>
                          </a:solidFill>
                          <a:latin typeface="Times New Roman" panose="02020603050405020304" pitchFamily="18" charset="0"/>
                          <a:cs typeface="Times New Roman" panose="02020603050405020304" pitchFamily="18" charset="0"/>
                        </a:rPr>
                        <a:t>n</a:t>
                      </a:r>
                      <a:r>
                        <a:rPr sz="2300" b="0" i="0" spc="-5" dirty="0">
                          <a:solidFill>
                            <a:schemeClr val="tx1"/>
                          </a:solidFill>
                          <a:latin typeface="Times New Roman" panose="02020603050405020304" pitchFamily="18" charset="0"/>
                          <a:cs typeface="Times New Roman" panose="02020603050405020304" pitchFamily="18" charset="0"/>
                        </a:rPr>
                        <a:t>v</a:t>
                      </a:r>
                      <a:r>
                        <a:rPr sz="2300" b="0" i="0" spc="5" dirty="0">
                          <a:solidFill>
                            <a:schemeClr val="tx1"/>
                          </a:solidFill>
                          <a:latin typeface="Times New Roman" panose="02020603050405020304" pitchFamily="18" charset="0"/>
                          <a:cs typeface="Times New Roman" panose="02020603050405020304" pitchFamily="18" charset="0"/>
                        </a:rPr>
                        <a:t>e</a:t>
                      </a:r>
                      <a:r>
                        <a:rPr sz="2300" b="0" i="0" spc="-5" dirty="0">
                          <a:solidFill>
                            <a:schemeClr val="tx1"/>
                          </a:solidFill>
                          <a:latin typeface="Times New Roman" panose="02020603050405020304" pitchFamily="18" charset="0"/>
                          <a:cs typeface="Times New Roman" panose="02020603050405020304" pitchFamily="18" charset="0"/>
                        </a:rPr>
                        <a:t>stment</a:t>
                      </a:r>
                      <a:r>
                        <a:rPr sz="2300" b="0" i="0" dirty="0">
                          <a:solidFill>
                            <a:schemeClr val="tx1"/>
                          </a:solidFill>
                          <a:latin typeface="Times New Roman" panose="02020603050405020304" pitchFamily="18" charset="0"/>
                          <a:cs typeface="Times New Roman" panose="02020603050405020304" pitchFamily="18" charset="0"/>
                        </a:rPr>
                        <a:t>s</a:t>
                      </a:r>
                      <a:r>
                        <a:rPr sz="2300" b="0" i="0" spc="-145" dirty="0">
                          <a:solidFill>
                            <a:schemeClr val="tx1"/>
                          </a:solidFill>
                          <a:latin typeface="Times New Roman" panose="02020603050405020304" pitchFamily="18" charset="0"/>
                          <a:cs typeface="Times New Roman" panose="02020603050405020304" pitchFamily="18" charset="0"/>
                        </a:rPr>
                        <a:t> </a:t>
                      </a:r>
                      <a:r>
                        <a:rPr sz="2300" b="0" i="0" dirty="0">
                          <a:solidFill>
                            <a:schemeClr val="tx1"/>
                          </a:solidFill>
                          <a:latin typeface="Times New Roman" panose="02020603050405020304" pitchFamily="18" charset="0"/>
                          <a:cs typeface="Times New Roman" panose="02020603050405020304" pitchFamily="18" charset="0"/>
                        </a:rPr>
                        <a:t>in</a:t>
                      </a:r>
                      <a:r>
                        <a:rPr sz="2300" b="0" i="0" spc="-120" dirty="0">
                          <a:solidFill>
                            <a:schemeClr val="tx1"/>
                          </a:solidFill>
                          <a:latin typeface="Times New Roman" panose="02020603050405020304" pitchFamily="18" charset="0"/>
                          <a:cs typeface="Times New Roman" panose="02020603050405020304" pitchFamily="18" charset="0"/>
                        </a:rPr>
                        <a:t> </a:t>
                      </a:r>
                      <a:r>
                        <a:rPr sz="2300" b="0" i="0" spc="-5" dirty="0">
                          <a:solidFill>
                            <a:schemeClr val="tx1"/>
                          </a:solidFill>
                          <a:latin typeface="Times New Roman" panose="02020603050405020304" pitchFamily="18" charset="0"/>
                          <a:cs typeface="Times New Roman" panose="02020603050405020304" pitchFamily="18" charset="0"/>
                        </a:rPr>
                        <a:t>s</a:t>
                      </a:r>
                      <a:r>
                        <a:rPr sz="2300" b="0" i="0" spc="5" dirty="0">
                          <a:solidFill>
                            <a:schemeClr val="tx1"/>
                          </a:solidFill>
                          <a:latin typeface="Times New Roman" panose="02020603050405020304" pitchFamily="18" charset="0"/>
                          <a:cs typeface="Times New Roman" panose="02020603050405020304" pitchFamily="18" charset="0"/>
                        </a:rPr>
                        <a:t>e</a:t>
                      </a:r>
                      <a:r>
                        <a:rPr sz="2300" b="0" i="0" spc="-5" dirty="0">
                          <a:solidFill>
                            <a:schemeClr val="tx1"/>
                          </a:solidFill>
                          <a:latin typeface="Times New Roman" panose="02020603050405020304" pitchFamily="18" charset="0"/>
                          <a:cs typeface="Times New Roman" panose="02020603050405020304" pitchFamily="18" charset="0"/>
                        </a:rPr>
                        <a:t>c</a:t>
                      </a:r>
                      <a:r>
                        <a:rPr sz="2300" b="0" i="0" spc="5" dirty="0">
                          <a:solidFill>
                            <a:schemeClr val="tx1"/>
                          </a:solidFill>
                          <a:latin typeface="Times New Roman" panose="02020603050405020304" pitchFamily="18" charset="0"/>
                          <a:cs typeface="Times New Roman" panose="02020603050405020304" pitchFamily="18" charset="0"/>
                        </a:rPr>
                        <a:t>u</a:t>
                      </a:r>
                      <a:r>
                        <a:rPr sz="2300" b="0" i="0" dirty="0">
                          <a:solidFill>
                            <a:schemeClr val="tx1"/>
                          </a:solidFill>
                          <a:latin typeface="Times New Roman" panose="02020603050405020304" pitchFamily="18" charset="0"/>
                          <a:cs typeface="Times New Roman" panose="02020603050405020304" pitchFamily="18" charset="0"/>
                        </a:rPr>
                        <a:t>rities</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300" b="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300" b="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370839">
                <a:tc>
                  <a:txBody>
                    <a:bodyPr/>
                    <a:lstStyle/>
                    <a:p>
                      <a:pPr>
                        <a:lnSpc>
                          <a:spcPct val="100000"/>
                        </a:lnSpc>
                      </a:pPr>
                      <a:endParaRPr sz="2300" b="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6830">
                        <a:lnSpc>
                          <a:spcPts val="2715"/>
                        </a:lnSpc>
                      </a:pPr>
                      <a:r>
                        <a:rPr lang="en-US" sz="2300" b="0" i="0" dirty="0">
                          <a:solidFill>
                            <a:schemeClr val="tx1"/>
                          </a:solidFill>
                          <a:latin typeface="Times New Roman" panose="02020603050405020304" pitchFamily="18" charset="0"/>
                          <a:cs typeface="Times New Roman" panose="02020603050405020304" pitchFamily="18" charset="0"/>
                        </a:rPr>
                        <a:t>Receivables</a:t>
                      </a:r>
                      <a:endParaRPr sz="2300" b="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300" b="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300" b="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370839">
                <a:tc>
                  <a:txBody>
                    <a:bodyPr/>
                    <a:lstStyle/>
                    <a:p>
                      <a:pPr>
                        <a:lnSpc>
                          <a:spcPct val="100000"/>
                        </a:lnSpc>
                      </a:pPr>
                      <a:endParaRPr sz="2300" b="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6830">
                        <a:lnSpc>
                          <a:spcPts val="2715"/>
                        </a:lnSpc>
                      </a:pPr>
                      <a:r>
                        <a:rPr lang="en-US" sz="2300" b="0" i="0" dirty="0">
                          <a:solidFill>
                            <a:schemeClr val="tx1"/>
                          </a:solidFill>
                          <a:latin typeface="Times New Roman" panose="02020603050405020304" pitchFamily="18" charset="0"/>
                          <a:cs typeface="Times New Roman" panose="02020603050405020304" pitchFamily="18" charset="0"/>
                        </a:rPr>
                        <a:t>Payables</a:t>
                      </a:r>
                      <a:endParaRPr sz="2300" b="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300" b="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300" b="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370840">
                <a:tc>
                  <a:txBody>
                    <a:bodyPr/>
                    <a:lstStyle/>
                    <a:p>
                      <a:pPr>
                        <a:lnSpc>
                          <a:spcPct val="100000"/>
                        </a:lnSpc>
                      </a:pPr>
                      <a:endParaRPr sz="2300" b="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6830">
                        <a:lnSpc>
                          <a:spcPts val="2715"/>
                        </a:lnSpc>
                      </a:pPr>
                      <a:r>
                        <a:rPr sz="2300" b="0" i="0" dirty="0">
                          <a:solidFill>
                            <a:schemeClr val="tx1"/>
                          </a:solidFill>
                          <a:latin typeface="Times New Roman" panose="02020603050405020304" pitchFamily="18" charset="0"/>
                          <a:cs typeface="Times New Roman" panose="02020603050405020304" pitchFamily="18" charset="0"/>
                        </a:rPr>
                        <a:t>Sh</a:t>
                      </a:r>
                      <a:r>
                        <a:rPr sz="2300" b="0" i="0" spc="5" dirty="0">
                          <a:solidFill>
                            <a:schemeClr val="tx1"/>
                          </a:solidFill>
                          <a:latin typeface="Times New Roman" panose="02020603050405020304" pitchFamily="18" charset="0"/>
                          <a:cs typeface="Times New Roman" panose="02020603050405020304" pitchFamily="18" charset="0"/>
                        </a:rPr>
                        <a:t>a</a:t>
                      </a:r>
                      <a:r>
                        <a:rPr sz="2300" b="0" i="0" dirty="0">
                          <a:solidFill>
                            <a:schemeClr val="tx1"/>
                          </a:solidFill>
                          <a:latin typeface="Times New Roman" panose="02020603050405020304" pitchFamily="18" charset="0"/>
                          <a:cs typeface="Times New Roman" panose="02020603050405020304" pitchFamily="18" charset="0"/>
                        </a:rPr>
                        <a:t>res</a:t>
                      </a:r>
                      <a:r>
                        <a:rPr sz="2300" b="0" i="0" spc="-135" dirty="0">
                          <a:solidFill>
                            <a:schemeClr val="tx1"/>
                          </a:solidFill>
                          <a:latin typeface="Times New Roman" panose="02020603050405020304" pitchFamily="18" charset="0"/>
                          <a:cs typeface="Times New Roman" panose="02020603050405020304" pitchFamily="18" charset="0"/>
                        </a:rPr>
                        <a:t> </a:t>
                      </a:r>
                      <a:r>
                        <a:rPr sz="2300" b="0" i="0" spc="-5" dirty="0">
                          <a:solidFill>
                            <a:schemeClr val="tx1"/>
                          </a:solidFill>
                          <a:latin typeface="Times New Roman" panose="02020603050405020304" pitchFamily="18" charset="0"/>
                          <a:cs typeface="Times New Roman" panose="02020603050405020304" pitchFamily="18" charset="0"/>
                        </a:rPr>
                        <a:t>h</a:t>
                      </a:r>
                      <a:r>
                        <a:rPr sz="2300" b="0" i="0" spc="5" dirty="0">
                          <a:solidFill>
                            <a:schemeClr val="tx1"/>
                          </a:solidFill>
                          <a:latin typeface="Times New Roman" panose="02020603050405020304" pitchFamily="18" charset="0"/>
                          <a:cs typeface="Times New Roman" panose="02020603050405020304" pitchFamily="18" charset="0"/>
                        </a:rPr>
                        <a:t>e</a:t>
                      </a:r>
                      <a:r>
                        <a:rPr sz="2300" b="0" i="0" spc="-5" dirty="0">
                          <a:solidFill>
                            <a:schemeClr val="tx1"/>
                          </a:solidFill>
                          <a:latin typeface="Times New Roman" panose="02020603050405020304" pitchFamily="18" charset="0"/>
                          <a:cs typeface="Times New Roman" panose="02020603050405020304" pitchFamily="18" charset="0"/>
                        </a:rPr>
                        <a:t>l</a:t>
                      </a:r>
                      <a:r>
                        <a:rPr sz="2300" b="0" i="0" dirty="0">
                          <a:solidFill>
                            <a:schemeClr val="tx1"/>
                          </a:solidFill>
                          <a:latin typeface="Times New Roman" panose="02020603050405020304" pitchFamily="18" charset="0"/>
                          <a:cs typeface="Times New Roman" panose="02020603050405020304" pitchFamily="18" charset="0"/>
                        </a:rPr>
                        <a:t>d</a:t>
                      </a:r>
                      <a:r>
                        <a:rPr sz="2300" b="0" i="0" spc="-125" dirty="0">
                          <a:solidFill>
                            <a:schemeClr val="tx1"/>
                          </a:solidFill>
                          <a:latin typeface="Times New Roman" panose="02020603050405020304" pitchFamily="18" charset="0"/>
                          <a:cs typeface="Times New Roman" panose="02020603050405020304" pitchFamily="18" charset="0"/>
                        </a:rPr>
                        <a:t> </a:t>
                      </a:r>
                      <a:r>
                        <a:rPr sz="2300" b="0" i="0" spc="5" dirty="0">
                          <a:solidFill>
                            <a:schemeClr val="tx1"/>
                          </a:solidFill>
                          <a:latin typeface="Times New Roman" panose="02020603050405020304" pitchFamily="18" charset="0"/>
                          <a:cs typeface="Times New Roman" panose="02020603050405020304" pitchFamily="18" charset="0"/>
                        </a:rPr>
                        <a:t>b</a:t>
                      </a:r>
                      <a:r>
                        <a:rPr sz="2300" b="0" i="0" dirty="0">
                          <a:solidFill>
                            <a:schemeClr val="tx1"/>
                          </a:solidFill>
                          <a:latin typeface="Times New Roman" panose="02020603050405020304" pitchFamily="18" charset="0"/>
                          <a:cs typeface="Times New Roman" panose="02020603050405020304" pitchFamily="18" charset="0"/>
                        </a:rPr>
                        <a:t>y</a:t>
                      </a:r>
                      <a:r>
                        <a:rPr sz="2300" b="0" i="0" spc="-120" dirty="0">
                          <a:solidFill>
                            <a:schemeClr val="tx1"/>
                          </a:solidFill>
                          <a:latin typeface="Times New Roman" panose="02020603050405020304" pitchFamily="18" charset="0"/>
                          <a:cs typeface="Times New Roman" panose="02020603050405020304" pitchFamily="18" charset="0"/>
                        </a:rPr>
                        <a:t> </a:t>
                      </a:r>
                      <a:r>
                        <a:rPr sz="2300" b="0" i="0" spc="-5" dirty="0">
                          <a:solidFill>
                            <a:schemeClr val="tx1"/>
                          </a:solidFill>
                          <a:latin typeface="Times New Roman" panose="02020603050405020304" pitchFamily="18" charset="0"/>
                          <a:cs typeface="Times New Roman" panose="02020603050405020304" pitchFamily="18" charset="0"/>
                        </a:rPr>
                        <a:t>st</a:t>
                      </a:r>
                      <a:r>
                        <a:rPr sz="2300" b="0" i="0" spc="5" dirty="0">
                          <a:solidFill>
                            <a:schemeClr val="tx1"/>
                          </a:solidFill>
                          <a:latin typeface="Times New Roman" panose="02020603050405020304" pitchFamily="18" charset="0"/>
                          <a:cs typeface="Times New Roman" panose="02020603050405020304" pitchFamily="18" charset="0"/>
                        </a:rPr>
                        <a:t>u</a:t>
                      </a:r>
                      <a:r>
                        <a:rPr sz="2300" b="0" i="0" spc="-5" dirty="0">
                          <a:solidFill>
                            <a:schemeClr val="tx1"/>
                          </a:solidFill>
                          <a:latin typeface="Times New Roman" panose="02020603050405020304" pitchFamily="18" charset="0"/>
                          <a:cs typeface="Times New Roman" panose="02020603050405020304" pitchFamily="18" charset="0"/>
                        </a:rPr>
                        <a:t>c</a:t>
                      </a:r>
                      <a:r>
                        <a:rPr sz="2300" b="0" i="0" dirty="0">
                          <a:solidFill>
                            <a:schemeClr val="tx1"/>
                          </a:solidFill>
                          <a:latin typeface="Times New Roman" panose="02020603050405020304" pitchFamily="18" charset="0"/>
                          <a:cs typeface="Times New Roman" panose="02020603050405020304" pitchFamily="18" charset="0"/>
                        </a:rPr>
                        <a:t>k</a:t>
                      </a:r>
                      <a:r>
                        <a:rPr sz="2300" b="0" i="0" spc="-150" dirty="0">
                          <a:solidFill>
                            <a:schemeClr val="tx1"/>
                          </a:solidFill>
                          <a:latin typeface="Times New Roman" panose="02020603050405020304" pitchFamily="18" charset="0"/>
                          <a:cs typeface="Times New Roman" panose="02020603050405020304" pitchFamily="18" charset="0"/>
                        </a:rPr>
                        <a:t> </a:t>
                      </a:r>
                      <a:r>
                        <a:rPr sz="2300" b="0" i="0" spc="-5" dirty="0">
                          <a:solidFill>
                            <a:schemeClr val="tx1"/>
                          </a:solidFill>
                          <a:latin typeface="Times New Roman" panose="02020603050405020304" pitchFamily="18" charset="0"/>
                          <a:cs typeface="Times New Roman" panose="02020603050405020304" pitchFamily="18" charset="0"/>
                        </a:rPr>
                        <a:t>o</a:t>
                      </a:r>
                      <a:r>
                        <a:rPr sz="2300" b="0" i="0" spc="-30" dirty="0">
                          <a:solidFill>
                            <a:schemeClr val="tx1"/>
                          </a:solidFill>
                          <a:latin typeface="Times New Roman" panose="02020603050405020304" pitchFamily="18" charset="0"/>
                          <a:cs typeface="Times New Roman" panose="02020603050405020304" pitchFamily="18" charset="0"/>
                        </a:rPr>
                        <a:t>f</a:t>
                      </a:r>
                      <a:r>
                        <a:rPr sz="2300" b="0" i="0" dirty="0">
                          <a:solidFill>
                            <a:schemeClr val="tx1"/>
                          </a:solidFill>
                          <a:latin typeface="Times New Roman" panose="02020603050405020304" pitchFamily="18" charset="0"/>
                          <a:cs typeface="Times New Roman" panose="02020603050405020304" pitchFamily="18" charset="0"/>
                        </a:rPr>
                        <a:t>f</a:t>
                      </a:r>
                      <a:r>
                        <a:rPr sz="2300" b="0" i="0" spc="-135" dirty="0">
                          <a:solidFill>
                            <a:schemeClr val="tx1"/>
                          </a:solidFill>
                          <a:latin typeface="Times New Roman" panose="02020603050405020304" pitchFamily="18" charset="0"/>
                          <a:cs typeface="Times New Roman" panose="02020603050405020304" pitchFamily="18" charset="0"/>
                        </a:rPr>
                        <a:t> </a:t>
                      </a:r>
                      <a:r>
                        <a:rPr sz="2300" b="0" i="0" spc="-5" dirty="0">
                          <a:solidFill>
                            <a:schemeClr val="tx1"/>
                          </a:solidFill>
                          <a:latin typeface="Times New Roman" panose="02020603050405020304" pitchFamily="18" charset="0"/>
                          <a:cs typeface="Times New Roman" panose="02020603050405020304" pitchFamily="18" charset="0"/>
                        </a:rPr>
                        <a:t>c</a:t>
                      </a:r>
                      <a:r>
                        <a:rPr sz="2300" b="0" i="0" spc="5" dirty="0">
                          <a:solidFill>
                            <a:schemeClr val="tx1"/>
                          </a:solidFill>
                          <a:latin typeface="Times New Roman" panose="02020603050405020304" pitchFamily="18" charset="0"/>
                          <a:cs typeface="Times New Roman" panose="02020603050405020304" pitchFamily="18" charset="0"/>
                        </a:rPr>
                        <a:t>o</a:t>
                      </a:r>
                      <a:r>
                        <a:rPr sz="2300" b="0" i="0" spc="-5" dirty="0">
                          <a:solidFill>
                            <a:schemeClr val="tx1"/>
                          </a:solidFill>
                          <a:latin typeface="Times New Roman" panose="02020603050405020304" pitchFamily="18" charset="0"/>
                          <a:cs typeface="Times New Roman" panose="02020603050405020304" pitchFamily="18" charset="0"/>
                        </a:rPr>
                        <a:t>mp</a:t>
                      </a:r>
                      <a:r>
                        <a:rPr sz="2300" b="0" i="0" spc="5" dirty="0">
                          <a:solidFill>
                            <a:schemeClr val="tx1"/>
                          </a:solidFill>
                          <a:latin typeface="Times New Roman" panose="02020603050405020304" pitchFamily="18" charset="0"/>
                          <a:cs typeface="Times New Roman" panose="02020603050405020304" pitchFamily="18" charset="0"/>
                        </a:rPr>
                        <a:t>a</a:t>
                      </a:r>
                      <a:r>
                        <a:rPr sz="2300" b="0" i="0" spc="-5" dirty="0">
                          <a:solidFill>
                            <a:schemeClr val="tx1"/>
                          </a:solidFill>
                          <a:latin typeface="Times New Roman" panose="02020603050405020304" pitchFamily="18" charset="0"/>
                          <a:cs typeface="Times New Roman" panose="02020603050405020304" pitchFamily="18" charset="0"/>
                        </a:rPr>
                        <a:t>ny</a:t>
                      </a:r>
                      <a:endParaRPr sz="2300" b="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300" b="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300" b="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701078">
                <a:tc>
                  <a:txBody>
                    <a:bodyPr/>
                    <a:lstStyle/>
                    <a:p>
                      <a:pPr>
                        <a:lnSpc>
                          <a:spcPct val="100000"/>
                        </a:lnSpc>
                      </a:pPr>
                      <a:endParaRPr sz="2400" b="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6830">
                        <a:lnSpc>
                          <a:spcPts val="2715"/>
                        </a:lnSpc>
                        <a:tabLst>
                          <a:tab pos="894715" algn="l"/>
                          <a:tab pos="2391410" algn="l"/>
                          <a:tab pos="3609340" algn="l"/>
                          <a:tab pos="4145915" algn="l"/>
                        </a:tabLst>
                      </a:pPr>
                      <a:r>
                        <a:rPr lang="en-US" sz="2300" b="0" i="0" dirty="0">
                          <a:solidFill>
                            <a:schemeClr val="tx1"/>
                          </a:solidFill>
                          <a:latin typeface="Times New Roman" panose="02020603050405020304" pitchFamily="18" charset="0"/>
                          <a:cs typeface="Times New Roman" panose="02020603050405020304" pitchFamily="18" charset="0"/>
                        </a:rPr>
                        <a:t>Other	outstanding	balances	(to	be</a:t>
                      </a:r>
                    </a:p>
                    <a:p>
                      <a:pPr marL="36830">
                        <a:lnSpc>
                          <a:spcPts val="2715"/>
                        </a:lnSpc>
                        <a:tabLst>
                          <a:tab pos="894715" algn="l"/>
                          <a:tab pos="2391410" algn="l"/>
                          <a:tab pos="3609340" algn="l"/>
                          <a:tab pos="4145915" algn="l"/>
                        </a:tabLst>
                      </a:pPr>
                      <a:r>
                        <a:rPr lang="en-US" sz="2300" b="0" i="0" dirty="0">
                          <a:solidFill>
                            <a:schemeClr val="tx1"/>
                          </a:solidFill>
                          <a:latin typeface="Times New Roman" panose="02020603050405020304" pitchFamily="18" charset="0"/>
                          <a:cs typeface="Times New Roman" panose="02020603050405020304" pitchFamily="18" charset="0"/>
                        </a:rPr>
                        <a:t>specified)</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400" b="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400" b="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83968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5" name="TextBox 4">
            <a:extLst>
              <a:ext uri="{FF2B5EF4-FFF2-40B4-BE49-F238E27FC236}">
                <a16:creationId xmlns:a16="http://schemas.microsoft.com/office/drawing/2014/main" id="{DF21148F-2854-443D-AC21-2D01C99CF6AF}"/>
              </a:ext>
            </a:extLst>
          </p:cNvPr>
          <p:cNvSpPr txBox="1"/>
          <p:nvPr/>
        </p:nvSpPr>
        <p:spPr>
          <a:xfrm>
            <a:off x="1140542" y="589936"/>
            <a:ext cx="10141746" cy="4493538"/>
          </a:xfrm>
          <a:prstGeom prst="rect">
            <a:avLst/>
          </a:prstGeom>
          <a:noFill/>
        </p:spPr>
        <p:txBody>
          <a:bodyPr wrap="square">
            <a:spAutoFit/>
          </a:bodyPr>
          <a:lstStyle/>
          <a:p>
            <a:pPr marL="457200" indent="-457200" algn="l">
              <a:buFont typeface="+mj-lt"/>
              <a:buAutoNum type="arabicPeriod"/>
            </a:pPr>
            <a:r>
              <a:rPr lang="en-US" sz="2200" b="1" i="0" u="none" strike="noStrike" baseline="0" dirty="0">
                <a:latin typeface="Times New Roman" panose="02020603050405020304" pitchFamily="18" charset="0"/>
                <a:cs typeface="Times New Roman" panose="02020603050405020304" pitchFamily="18" charset="0"/>
              </a:rPr>
              <a:t>Name of the struck off company </a:t>
            </a:r>
            <a:r>
              <a:rPr lang="en-US" sz="2200" b="0" i="0" u="none" strike="noStrike" baseline="0" dirty="0">
                <a:latin typeface="Times New Roman" panose="02020603050405020304" pitchFamily="18" charset="0"/>
                <a:cs typeface="Times New Roman" panose="02020603050405020304" pitchFamily="18" charset="0"/>
              </a:rPr>
              <a:t>– the company shall disclose the name of the company which has been struck off by the respective Registrar of Companies and such information is available vide public notice (Form No. STK-7) u/s 248 of the Act, at any time during the year, on the website of Ministry of Corporate Affairs.</a:t>
            </a:r>
          </a:p>
          <a:p>
            <a:pPr marL="457200" indent="-457200" algn="l">
              <a:buFont typeface="+mj-lt"/>
              <a:buAutoNum type="arabicPeriod"/>
            </a:pPr>
            <a:endParaRPr lang="en-US" sz="2200" b="0" i="0" u="none" strike="noStrike" baseline="0" dirty="0">
              <a:latin typeface="Times New Roman" panose="02020603050405020304" pitchFamily="18" charset="0"/>
              <a:cs typeface="Times New Roman" panose="02020603050405020304" pitchFamily="18" charset="0"/>
            </a:endParaRPr>
          </a:p>
          <a:p>
            <a:pPr marL="457200" indent="-457200" algn="l">
              <a:buFont typeface="+mj-lt"/>
              <a:buAutoNum type="arabicPeriod"/>
            </a:pPr>
            <a:r>
              <a:rPr lang="en-US" sz="2200" dirty="0">
                <a:latin typeface="Times New Roman" panose="02020603050405020304" pitchFamily="18" charset="0"/>
                <a:cs typeface="Times New Roman" panose="02020603050405020304" pitchFamily="18" charset="0"/>
              </a:rPr>
              <a:t>W</a:t>
            </a:r>
            <a:r>
              <a:rPr lang="en-US" sz="2200" b="0" i="0" u="none" strike="noStrike" baseline="0" dirty="0">
                <a:latin typeface="Times New Roman" panose="02020603050405020304" pitchFamily="18" charset="0"/>
                <a:cs typeface="Times New Roman" panose="02020603050405020304" pitchFamily="18" charset="0"/>
              </a:rPr>
              <a:t>hen providing the above disclosure, the details should not be included for those companies whose names were struck off during the financial year but an order had been passed by any adjudicating authority (for e.g., NCLT) restoring the company’s name before approval of the </a:t>
            </a:r>
            <a:r>
              <a:rPr lang="en-IN" sz="2200" b="0" i="0" u="none" strike="noStrike" baseline="0" dirty="0">
                <a:latin typeface="Times New Roman" panose="02020603050405020304" pitchFamily="18" charset="0"/>
                <a:cs typeface="Times New Roman" panose="02020603050405020304" pitchFamily="18" charset="0"/>
              </a:rPr>
              <a:t>financial statements.</a:t>
            </a:r>
          </a:p>
          <a:p>
            <a:pPr marL="457200" indent="-457200" algn="l">
              <a:buFont typeface="+mj-lt"/>
              <a:buAutoNum type="arabicPeriod"/>
            </a:pPr>
            <a:endParaRPr lang="en-IN" sz="2200" b="0" i="0" u="none" strike="noStrike" baseline="0" dirty="0">
              <a:latin typeface="Times New Roman" panose="02020603050405020304" pitchFamily="18" charset="0"/>
              <a:cs typeface="Times New Roman" panose="02020603050405020304" pitchFamily="18" charset="0"/>
            </a:endParaRPr>
          </a:p>
          <a:p>
            <a:pPr marL="457200" indent="-457200" algn="l">
              <a:buFont typeface="+mj-lt"/>
              <a:buAutoNum type="arabicPeriod"/>
            </a:pPr>
            <a:r>
              <a:rPr lang="en-US" sz="2200" b="1" i="0" u="none" strike="noStrike" baseline="0" dirty="0">
                <a:latin typeface="Times New Roman" panose="02020603050405020304" pitchFamily="18" charset="0"/>
                <a:cs typeface="Times New Roman" panose="02020603050405020304" pitchFamily="18" charset="0"/>
              </a:rPr>
              <a:t>Balance outstanding </a:t>
            </a:r>
            <a:r>
              <a:rPr lang="en-US" sz="2200" b="0" i="0" u="none" strike="noStrike" baseline="0" dirty="0">
                <a:latin typeface="Times New Roman" panose="02020603050405020304" pitchFamily="18" charset="0"/>
                <a:cs typeface="Times New Roman" panose="02020603050405020304" pitchFamily="18" charset="0"/>
              </a:rPr>
              <a:t>– the company shall disclose the amount outstanding as the gross carrying amount (without netting the provision for doubtful debts or impairment loss allowance) included in its respective balance sheet</a:t>
            </a: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83531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TextBox 2">
            <a:extLst>
              <a:ext uri="{FF2B5EF4-FFF2-40B4-BE49-F238E27FC236}">
                <a16:creationId xmlns:a16="http://schemas.microsoft.com/office/drawing/2014/main" id="{AB34E97D-1C50-43B7-A117-6CB1467EEB2A}"/>
              </a:ext>
            </a:extLst>
          </p:cNvPr>
          <p:cNvSpPr txBox="1"/>
          <p:nvPr/>
        </p:nvSpPr>
        <p:spPr>
          <a:xfrm>
            <a:off x="1125414" y="1109990"/>
            <a:ext cx="10156874" cy="1169551"/>
          </a:xfrm>
          <a:prstGeom prst="rect">
            <a:avLst/>
          </a:prstGeom>
          <a:noFill/>
        </p:spPr>
        <p:txBody>
          <a:bodyPr wrap="square">
            <a:spAutoFit/>
          </a:bodyPr>
          <a:lstStyle/>
          <a:p>
            <a:pPr algn="ctr"/>
            <a:r>
              <a:rPr lang="en-US" sz="3500" b="1" u="sng" dirty="0">
                <a:latin typeface="Times New Roman" panose="02020603050405020304" pitchFamily="18" charset="0"/>
                <a:cs typeface="Times New Roman" panose="02020603050405020304" pitchFamily="18" charset="0"/>
              </a:rPr>
              <a:t>Registration of charges or satisfaction with Registrar of  Companies – Para 6(L)(xii)</a:t>
            </a:r>
          </a:p>
        </p:txBody>
      </p:sp>
      <p:sp>
        <p:nvSpPr>
          <p:cNvPr id="5" name="TextBox 4">
            <a:extLst>
              <a:ext uri="{FF2B5EF4-FFF2-40B4-BE49-F238E27FC236}">
                <a16:creationId xmlns:a16="http://schemas.microsoft.com/office/drawing/2014/main" id="{DF21148F-2854-443D-AC21-2D01C99CF6AF}"/>
              </a:ext>
            </a:extLst>
          </p:cNvPr>
          <p:cNvSpPr txBox="1"/>
          <p:nvPr/>
        </p:nvSpPr>
        <p:spPr>
          <a:xfrm>
            <a:off x="1575582" y="2521578"/>
            <a:ext cx="9706706" cy="3554819"/>
          </a:xfrm>
          <a:prstGeom prst="rect">
            <a:avLst/>
          </a:prstGeom>
          <a:noFill/>
        </p:spPr>
        <p:txBody>
          <a:bodyPr wrap="square">
            <a:spAutoFit/>
          </a:bodyPr>
          <a:lstStyle/>
          <a:p>
            <a:pPr marL="285750" indent="-285750">
              <a:buFont typeface="Arial" panose="020B0604020202020204" pitchFamily="34" charset="0"/>
              <a:buChar char="•"/>
            </a:pPr>
            <a:r>
              <a:rPr lang="en-US" sz="2500" dirty="0">
                <a:latin typeface="Times New Roman" panose="02020603050405020304" pitchFamily="18" charset="0"/>
                <a:cs typeface="Times New Roman" panose="02020603050405020304" pitchFamily="18" charset="0"/>
              </a:rPr>
              <a:t>Where any charges or satisfaction yet to be registered with Registrar of  Companies beyond the statutory period, details and reasons thereof  shall be disclosed.</a:t>
            </a:r>
          </a:p>
          <a:p>
            <a:pPr marL="285750" indent="-285750">
              <a:buFont typeface="Arial" panose="020B0604020202020204" pitchFamily="34" charset="0"/>
              <a:buChar char="•"/>
            </a:pPr>
            <a:endParaRPr lang="en-US" sz="25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sz="2500" dirty="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r>
              <a:rPr lang="en-IN" sz="2500" b="0" i="0" u="none" strike="noStrike" baseline="0" dirty="0">
                <a:latin typeface="Times New Roman" panose="02020603050405020304" pitchFamily="18" charset="0"/>
                <a:cs typeface="Times New Roman" panose="02020603050405020304" pitchFamily="18" charset="0"/>
              </a:rPr>
              <a:t>Such details may </a:t>
            </a:r>
            <a:r>
              <a:rPr lang="en-US" sz="2500" b="0" i="0" u="none" strike="noStrike" baseline="0" dirty="0">
                <a:latin typeface="Times New Roman" panose="02020603050405020304" pitchFamily="18" charset="0"/>
                <a:cs typeface="Times New Roman" panose="02020603050405020304" pitchFamily="18" charset="0"/>
              </a:rPr>
              <a:t>include a brief description of the charges or satisfaction, the location of the Registrar, the period (in days or months) by which such charge had to be registered and the reason for delay in registration</a:t>
            </a:r>
            <a:r>
              <a:rPr lang="en-US" sz="1800" b="0" i="0" u="none" strike="noStrike" baseline="0" dirty="0">
                <a:latin typeface="CIDFont+F5"/>
              </a:rPr>
              <a:t>.</a:t>
            </a:r>
            <a:endParaRPr lang="en-US" sz="25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03831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TextBox 2">
            <a:extLst>
              <a:ext uri="{FF2B5EF4-FFF2-40B4-BE49-F238E27FC236}">
                <a16:creationId xmlns:a16="http://schemas.microsoft.com/office/drawing/2014/main" id="{FB782D9D-2721-4389-A166-79103769019A}"/>
              </a:ext>
            </a:extLst>
          </p:cNvPr>
          <p:cNvSpPr txBox="1"/>
          <p:nvPr/>
        </p:nvSpPr>
        <p:spPr>
          <a:xfrm>
            <a:off x="1378632" y="997448"/>
            <a:ext cx="9945859" cy="1169551"/>
          </a:xfrm>
          <a:prstGeom prst="rect">
            <a:avLst/>
          </a:prstGeom>
          <a:noFill/>
        </p:spPr>
        <p:txBody>
          <a:bodyPr wrap="square">
            <a:spAutoFit/>
          </a:bodyPr>
          <a:lstStyle/>
          <a:p>
            <a:pPr algn="ctr"/>
            <a:r>
              <a:rPr lang="en-US" sz="3500" b="1" u="sng" dirty="0">
                <a:latin typeface="Times New Roman" panose="02020603050405020304" pitchFamily="18" charset="0"/>
                <a:cs typeface="Times New Roman" panose="02020603050405020304" pitchFamily="18" charset="0"/>
              </a:rPr>
              <a:t>Compliance with number of layers of companies –</a:t>
            </a:r>
          </a:p>
          <a:p>
            <a:pPr algn="ctr"/>
            <a:r>
              <a:rPr lang="en-US" sz="3500" b="1" u="sng" dirty="0">
                <a:latin typeface="Times New Roman" panose="02020603050405020304" pitchFamily="18" charset="0"/>
                <a:cs typeface="Times New Roman" panose="02020603050405020304" pitchFamily="18" charset="0"/>
              </a:rPr>
              <a:t>Para 6(L)(xiii)</a:t>
            </a:r>
          </a:p>
        </p:txBody>
      </p:sp>
      <p:sp>
        <p:nvSpPr>
          <p:cNvPr id="5" name="TextBox 4">
            <a:extLst>
              <a:ext uri="{FF2B5EF4-FFF2-40B4-BE49-F238E27FC236}">
                <a16:creationId xmlns:a16="http://schemas.microsoft.com/office/drawing/2014/main" id="{806615E9-D579-4014-AB7B-D5DBC5CFAFF6}"/>
              </a:ext>
            </a:extLst>
          </p:cNvPr>
          <p:cNvSpPr txBox="1"/>
          <p:nvPr/>
        </p:nvSpPr>
        <p:spPr>
          <a:xfrm>
            <a:off x="1378632" y="2306136"/>
            <a:ext cx="10213146" cy="2015936"/>
          </a:xfrm>
          <a:prstGeom prst="rect">
            <a:avLst/>
          </a:prstGeom>
          <a:noFill/>
        </p:spPr>
        <p:txBody>
          <a:bodyPr wrap="square">
            <a:spAutoFit/>
          </a:bodyPr>
          <a:lstStyle/>
          <a:p>
            <a:pPr marL="342900" indent="-342900">
              <a:buFont typeface="Arial" panose="020B0604020202020204" pitchFamily="34" charset="0"/>
              <a:buChar char="•"/>
            </a:pPr>
            <a:r>
              <a:rPr lang="en-US" sz="2500" dirty="0">
                <a:latin typeface="Times New Roman" panose="02020603050405020304" pitchFamily="18" charset="0"/>
                <a:cs typeface="Times New Roman" panose="02020603050405020304" pitchFamily="18" charset="0"/>
              </a:rPr>
              <a:t>Where the company has not complied with the number of layers prescribed under  clause (87) of section 2 of the Act read with Companies (Restriction on number of  Layers) Rules, 2017, the name and CIN of the companies beyond the specified layers  and the relationship/extent of holding of the company in such downstream companies  shall be disclosed.</a:t>
            </a:r>
          </a:p>
        </p:txBody>
      </p:sp>
    </p:spTree>
    <p:extLst>
      <p:ext uri="{BB962C8B-B14F-4D97-AF65-F5344CB8AC3E}">
        <p14:creationId xmlns:p14="http://schemas.microsoft.com/office/powerpoint/2010/main" val="39887964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TextBox 2">
            <a:extLst>
              <a:ext uri="{FF2B5EF4-FFF2-40B4-BE49-F238E27FC236}">
                <a16:creationId xmlns:a16="http://schemas.microsoft.com/office/drawing/2014/main" id="{A679E035-E68F-40C7-904F-A69F599D5514}"/>
              </a:ext>
            </a:extLst>
          </p:cNvPr>
          <p:cNvSpPr txBox="1"/>
          <p:nvPr/>
        </p:nvSpPr>
        <p:spPr>
          <a:xfrm>
            <a:off x="2353993" y="218905"/>
            <a:ext cx="7484013" cy="630942"/>
          </a:xfrm>
          <a:prstGeom prst="rect">
            <a:avLst/>
          </a:prstGeom>
          <a:noFill/>
        </p:spPr>
        <p:txBody>
          <a:bodyPr wrap="square">
            <a:spAutoFit/>
          </a:bodyPr>
          <a:lstStyle/>
          <a:p>
            <a:pPr algn="ctr"/>
            <a:r>
              <a:rPr lang="en-US" sz="3500" b="1" u="sng" dirty="0">
                <a:latin typeface="Times New Roman" panose="02020603050405020304" pitchFamily="18" charset="0"/>
                <a:cs typeface="Times New Roman" panose="02020603050405020304" pitchFamily="18" charset="0"/>
              </a:rPr>
              <a:t>Various Ratios – Para 6(L)(xiv)</a:t>
            </a:r>
          </a:p>
        </p:txBody>
      </p:sp>
      <p:sp>
        <p:nvSpPr>
          <p:cNvPr id="5" name="TextBox 4">
            <a:extLst>
              <a:ext uri="{FF2B5EF4-FFF2-40B4-BE49-F238E27FC236}">
                <a16:creationId xmlns:a16="http://schemas.microsoft.com/office/drawing/2014/main" id="{40135942-41C6-4B21-BB81-A89315AC49AA}"/>
              </a:ext>
            </a:extLst>
          </p:cNvPr>
          <p:cNvSpPr txBox="1"/>
          <p:nvPr/>
        </p:nvSpPr>
        <p:spPr>
          <a:xfrm>
            <a:off x="1237957" y="849847"/>
            <a:ext cx="10452295" cy="5509200"/>
          </a:xfrm>
          <a:prstGeom prst="rect">
            <a:avLst/>
          </a:prstGeom>
          <a:noFill/>
        </p:spPr>
        <p:txBody>
          <a:bodyPr wrap="square">
            <a:spAutoFit/>
          </a:bodyPr>
          <a:lstStyle/>
          <a:p>
            <a:pPr marL="342900" indent="-342900">
              <a:buFont typeface="Arial" panose="020B0604020202020204" pitchFamily="34" charset="0"/>
              <a:buChar char="•"/>
            </a:pPr>
            <a:r>
              <a:rPr lang="en-US" sz="2300" b="1" dirty="0">
                <a:latin typeface="Times New Roman" panose="02020603050405020304" pitchFamily="18" charset="0"/>
                <a:cs typeface="Times New Roman" panose="02020603050405020304" pitchFamily="18" charset="0"/>
              </a:rPr>
              <a:t>Following Ratios to be disclosed:—</a:t>
            </a:r>
          </a:p>
          <a:p>
            <a:pPr marL="342900" indent="-342900">
              <a:buFont typeface="Wingdings" panose="05000000000000000000" pitchFamily="2" charset="2"/>
              <a:buChar char="v"/>
            </a:pPr>
            <a:r>
              <a:rPr lang="en-US" sz="2200" dirty="0">
                <a:latin typeface="Times New Roman" panose="02020603050405020304" pitchFamily="18" charset="0"/>
                <a:cs typeface="Times New Roman" panose="02020603050405020304" pitchFamily="18" charset="0"/>
              </a:rPr>
              <a:t>Current Ratio,</a:t>
            </a:r>
          </a:p>
          <a:p>
            <a:pPr marL="342900" indent="-342900">
              <a:buFont typeface="Wingdings" panose="05000000000000000000" pitchFamily="2" charset="2"/>
              <a:buChar char="v"/>
            </a:pPr>
            <a:r>
              <a:rPr lang="en-US" sz="2200" dirty="0">
                <a:latin typeface="Times New Roman" panose="02020603050405020304" pitchFamily="18" charset="0"/>
                <a:cs typeface="Times New Roman" panose="02020603050405020304" pitchFamily="18" charset="0"/>
              </a:rPr>
              <a:t>Debt-Equity Ratio,</a:t>
            </a:r>
          </a:p>
          <a:p>
            <a:pPr marL="342900" indent="-342900">
              <a:buFont typeface="Wingdings" panose="05000000000000000000" pitchFamily="2" charset="2"/>
              <a:buChar char="v"/>
            </a:pPr>
            <a:r>
              <a:rPr lang="en-US" sz="2200" dirty="0">
                <a:latin typeface="Times New Roman" panose="02020603050405020304" pitchFamily="18" charset="0"/>
                <a:cs typeface="Times New Roman" panose="02020603050405020304" pitchFamily="18" charset="0"/>
              </a:rPr>
              <a:t>Debt Service Coverage Ratio,</a:t>
            </a:r>
          </a:p>
          <a:p>
            <a:pPr marL="342900" indent="-342900">
              <a:buFont typeface="Wingdings" panose="05000000000000000000" pitchFamily="2" charset="2"/>
              <a:buChar char="v"/>
            </a:pPr>
            <a:r>
              <a:rPr lang="en-US" sz="2200" dirty="0">
                <a:latin typeface="Times New Roman" panose="02020603050405020304" pitchFamily="18" charset="0"/>
                <a:cs typeface="Times New Roman" panose="02020603050405020304" pitchFamily="18" charset="0"/>
              </a:rPr>
              <a:t>Return on Equity Ratio,</a:t>
            </a:r>
          </a:p>
          <a:p>
            <a:pPr marL="342900" indent="-342900">
              <a:buFont typeface="Wingdings" panose="05000000000000000000" pitchFamily="2" charset="2"/>
              <a:buChar char="v"/>
            </a:pPr>
            <a:r>
              <a:rPr lang="en-US" sz="2200" dirty="0">
                <a:latin typeface="Times New Roman" panose="02020603050405020304" pitchFamily="18" charset="0"/>
                <a:cs typeface="Times New Roman" panose="02020603050405020304" pitchFamily="18" charset="0"/>
              </a:rPr>
              <a:t>Inventory turnover ratio,</a:t>
            </a:r>
          </a:p>
          <a:p>
            <a:pPr marL="342900" indent="-342900">
              <a:buFont typeface="Wingdings" panose="05000000000000000000" pitchFamily="2" charset="2"/>
              <a:buChar char="v"/>
            </a:pPr>
            <a:r>
              <a:rPr lang="en-US" sz="2200" dirty="0">
                <a:latin typeface="Times New Roman" panose="02020603050405020304" pitchFamily="18" charset="0"/>
                <a:cs typeface="Times New Roman" panose="02020603050405020304" pitchFamily="18" charset="0"/>
              </a:rPr>
              <a:t>Trade Receivables turnover ratio,</a:t>
            </a:r>
          </a:p>
          <a:p>
            <a:pPr marL="342900" indent="-342900">
              <a:buFont typeface="Wingdings" panose="05000000000000000000" pitchFamily="2" charset="2"/>
              <a:buChar char="v"/>
            </a:pPr>
            <a:r>
              <a:rPr lang="en-US" sz="2200" dirty="0">
                <a:latin typeface="Times New Roman" panose="02020603050405020304" pitchFamily="18" charset="0"/>
                <a:cs typeface="Times New Roman" panose="02020603050405020304" pitchFamily="18" charset="0"/>
              </a:rPr>
              <a:t>Trade payables turnover ratio,</a:t>
            </a:r>
          </a:p>
          <a:p>
            <a:pPr marL="342900" indent="-342900">
              <a:buFont typeface="Wingdings" panose="05000000000000000000" pitchFamily="2" charset="2"/>
              <a:buChar char="v"/>
            </a:pPr>
            <a:r>
              <a:rPr lang="en-US" sz="2200" dirty="0">
                <a:latin typeface="Times New Roman" panose="02020603050405020304" pitchFamily="18" charset="0"/>
                <a:cs typeface="Times New Roman" panose="02020603050405020304" pitchFamily="18" charset="0"/>
              </a:rPr>
              <a:t>Net capital turnover ratio,</a:t>
            </a:r>
          </a:p>
          <a:p>
            <a:pPr marL="342900" indent="-342900">
              <a:buFont typeface="Wingdings" panose="05000000000000000000" pitchFamily="2" charset="2"/>
              <a:buChar char="v"/>
            </a:pPr>
            <a:r>
              <a:rPr lang="en-US" sz="2200" dirty="0">
                <a:latin typeface="Times New Roman" panose="02020603050405020304" pitchFamily="18" charset="0"/>
                <a:cs typeface="Times New Roman" panose="02020603050405020304" pitchFamily="18" charset="0"/>
              </a:rPr>
              <a:t>Net profit ratio,</a:t>
            </a:r>
          </a:p>
          <a:p>
            <a:pPr marL="342900" indent="-342900">
              <a:buFont typeface="Wingdings" panose="05000000000000000000" pitchFamily="2" charset="2"/>
              <a:buChar char="v"/>
            </a:pPr>
            <a:r>
              <a:rPr lang="en-US" sz="2200" dirty="0">
                <a:latin typeface="Times New Roman" panose="02020603050405020304" pitchFamily="18" charset="0"/>
                <a:cs typeface="Times New Roman" panose="02020603050405020304" pitchFamily="18" charset="0"/>
              </a:rPr>
              <a:t>Return on Capital employed,</a:t>
            </a:r>
          </a:p>
          <a:p>
            <a:pPr marL="342900" indent="-342900">
              <a:buFont typeface="Wingdings" panose="05000000000000000000" pitchFamily="2" charset="2"/>
              <a:buChar char="v"/>
            </a:pPr>
            <a:r>
              <a:rPr lang="en-US" sz="2200" dirty="0">
                <a:latin typeface="Times New Roman" panose="02020603050405020304" pitchFamily="18" charset="0"/>
                <a:cs typeface="Times New Roman" panose="02020603050405020304" pitchFamily="18" charset="0"/>
              </a:rPr>
              <a:t>Return on investment.</a:t>
            </a:r>
          </a:p>
          <a:p>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The company shall explain the items included in numerator and denominator for computing the  above ratios. Further explanation shall be provided for any change in the ratio by more than 25% as  compared to the preceding year.</a:t>
            </a:r>
          </a:p>
        </p:txBody>
      </p:sp>
    </p:spTree>
    <p:extLst>
      <p:ext uri="{BB962C8B-B14F-4D97-AF65-F5344CB8AC3E}">
        <p14:creationId xmlns:p14="http://schemas.microsoft.com/office/powerpoint/2010/main" val="39192853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TextBox 2">
            <a:extLst>
              <a:ext uri="{FF2B5EF4-FFF2-40B4-BE49-F238E27FC236}">
                <a16:creationId xmlns:a16="http://schemas.microsoft.com/office/drawing/2014/main" id="{DCB5F1A4-226C-403B-A54C-8D56D8DB26E7}"/>
              </a:ext>
            </a:extLst>
          </p:cNvPr>
          <p:cNvSpPr txBox="1"/>
          <p:nvPr/>
        </p:nvSpPr>
        <p:spPr>
          <a:xfrm>
            <a:off x="1083211" y="1081853"/>
            <a:ext cx="10719583" cy="1169551"/>
          </a:xfrm>
          <a:prstGeom prst="rect">
            <a:avLst/>
          </a:prstGeom>
          <a:noFill/>
        </p:spPr>
        <p:txBody>
          <a:bodyPr wrap="square">
            <a:spAutoFit/>
          </a:bodyPr>
          <a:lstStyle/>
          <a:p>
            <a:pPr algn="ctr"/>
            <a:r>
              <a:rPr lang="en-US" sz="3500" b="1" u="sng" dirty="0">
                <a:latin typeface="Times New Roman" panose="02020603050405020304" pitchFamily="18" charset="0"/>
                <a:cs typeface="Times New Roman" panose="02020603050405020304" pitchFamily="18" charset="0"/>
              </a:rPr>
              <a:t>Compliance with approved Scheme(s) of Arrangements –Para 6(L)(xv)</a:t>
            </a:r>
          </a:p>
        </p:txBody>
      </p:sp>
      <p:sp>
        <p:nvSpPr>
          <p:cNvPr id="5" name="TextBox 4">
            <a:extLst>
              <a:ext uri="{FF2B5EF4-FFF2-40B4-BE49-F238E27FC236}">
                <a16:creationId xmlns:a16="http://schemas.microsoft.com/office/drawing/2014/main" id="{E0540C37-B778-4041-871F-301BE1BB83A1}"/>
              </a:ext>
            </a:extLst>
          </p:cNvPr>
          <p:cNvSpPr txBox="1"/>
          <p:nvPr/>
        </p:nvSpPr>
        <p:spPr>
          <a:xfrm>
            <a:off x="1083211" y="2465700"/>
            <a:ext cx="10367890" cy="2400657"/>
          </a:xfrm>
          <a:prstGeom prst="rect">
            <a:avLst/>
          </a:prstGeom>
          <a:noFill/>
        </p:spPr>
        <p:txBody>
          <a:bodyPr wrap="square">
            <a:spAutoFit/>
          </a:bodyPr>
          <a:lstStyle/>
          <a:p>
            <a:pPr marL="342900" indent="-342900">
              <a:buFont typeface="Arial" panose="020B0604020202020204" pitchFamily="34" charset="0"/>
              <a:buChar char="•"/>
            </a:pPr>
            <a:r>
              <a:rPr lang="en-US" sz="2500" dirty="0">
                <a:latin typeface="Times New Roman" panose="02020603050405020304" pitchFamily="18" charset="0"/>
                <a:cs typeface="Times New Roman" panose="02020603050405020304" pitchFamily="18" charset="0"/>
              </a:rPr>
              <a:t>Where any Scheme of Arrangements has been approved by the Competent Authority in  terms of sections 230 to 237 of the Companies Act, 2013, the Company shall disclose  that the effect of such Scheme of Arrangements have been accounted for in the books  of account of the Company ‘in accordance with the Scheme’ and ‘in accordance with  accounting standards’ and deviation in this regard shall be explained</a:t>
            </a:r>
          </a:p>
        </p:txBody>
      </p:sp>
    </p:spTree>
    <p:extLst>
      <p:ext uri="{BB962C8B-B14F-4D97-AF65-F5344CB8AC3E}">
        <p14:creationId xmlns:p14="http://schemas.microsoft.com/office/powerpoint/2010/main" val="34868480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TextBox 2">
            <a:extLst>
              <a:ext uri="{FF2B5EF4-FFF2-40B4-BE49-F238E27FC236}">
                <a16:creationId xmlns:a16="http://schemas.microsoft.com/office/drawing/2014/main" id="{461FAD33-63A5-4BC6-AABC-B2E7D5A905D0}"/>
              </a:ext>
            </a:extLst>
          </p:cNvPr>
          <p:cNvSpPr txBox="1"/>
          <p:nvPr/>
        </p:nvSpPr>
        <p:spPr>
          <a:xfrm>
            <a:off x="1392700" y="0"/>
            <a:ext cx="9931791" cy="1169551"/>
          </a:xfrm>
          <a:prstGeom prst="rect">
            <a:avLst/>
          </a:prstGeom>
          <a:noFill/>
        </p:spPr>
        <p:txBody>
          <a:bodyPr wrap="square">
            <a:spAutoFit/>
          </a:bodyPr>
          <a:lstStyle/>
          <a:p>
            <a:pPr algn="ctr"/>
            <a:r>
              <a:rPr lang="en-US" sz="3500" b="1" u="sng" dirty="0">
                <a:latin typeface="Times New Roman" panose="02020603050405020304" pitchFamily="18" charset="0"/>
                <a:cs typeface="Times New Roman" panose="02020603050405020304" pitchFamily="18" charset="0"/>
              </a:rPr>
              <a:t>Utilisation of Borrowed Funds and Share Premium – Para  6(L)(xvi)</a:t>
            </a:r>
          </a:p>
        </p:txBody>
      </p:sp>
      <p:graphicFrame>
        <p:nvGraphicFramePr>
          <p:cNvPr id="4" name="object 3">
            <a:extLst>
              <a:ext uri="{FF2B5EF4-FFF2-40B4-BE49-F238E27FC236}">
                <a16:creationId xmlns:a16="http://schemas.microsoft.com/office/drawing/2014/main" id="{EA689A62-0E72-4AA7-8785-05ADF9948757}"/>
              </a:ext>
            </a:extLst>
          </p:cNvPr>
          <p:cNvGraphicFramePr>
            <a:graphicFrameLocks noGrp="1"/>
          </p:cNvGraphicFramePr>
          <p:nvPr>
            <p:extLst>
              <p:ext uri="{D42A27DB-BD31-4B8C-83A1-F6EECF244321}">
                <p14:modId xmlns:p14="http://schemas.microsoft.com/office/powerpoint/2010/main" val="78458072"/>
              </p:ext>
            </p:extLst>
          </p:nvPr>
        </p:nvGraphicFramePr>
        <p:xfrm>
          <a:off x="799512" y="1171484"/>
          <a:ext cx="11118165" cy="5091314"/>
        </p:xfrm>
        <a:graphic>
          <a:graphicData uri="http://schemas.openxmlformats.org/drawingml/2006/table">
            <a:tbl>
              <a:tblPr firstRow="1" bandRow="1">
                <a:tableStyleId>{2D5ABB26-0587-4C30-8999-92F81FD0307C}</a:tableStyleId>
              </a:tblPr>
              <a:tblGrid>
                <a:gridCol w="529522">
                  <a:extLst>
                    <a:ext uri="{9D8B030D-6E8A-4147-A177-3AD203B41FA5}">
                      <a16:colId xmlns:a16="http://schemas.microsoft.com/office/drawing/2014/main" val="20000"/>
                    </a:ext>
                  </a:extLst>
                </a:gridCol>
                <a:gridCol w="468540">
                  <a:extLst>
                    <a:ext uri="{9D8B030D-6E8A-4147-A177-3AD203B41FA5}">
                      <a16:colId xmlns:a16="http://schemas.microsoft.com/office/drawing/2014/main" val="20001"/>
                    </a:ext>
                  </a:extLst>
                </a:gridCol>
                <a:gridCol w="732396">
                  <a:extLst>
                    <a:ext uri="{9D8B030D-6E8A-4147-A177-3AD203B41FA5}">
                      <a16:colId xmlns:a16="http://schemas.microsoft.com/office/drawing/2014/main" val="20002"/>
                    </a:ext>
                  </a:extLst>
                </a:gridCol>
                <a:gridCol w="9387707">
                  <a:extLst>
                    <a:ext uri="{9D8B030D-6E8A-4147-A177-3AD203B41FA5}">
                      <a16:colId xmlns:a16="http://schemas.microsoft.com/office/drawing/2014/main" val="20003"/>
                    </a:ext>
                  </a:extLst>
                </a:gridCol>
              </a:tblGrid>
              <a:tr h="967739">
                <a:tc>
                  <a:txBody>
                    <a:bodyPr/>
                    <a:lstStyle/>
                    <a:p>
                      <a:pPr marL="125095">
                        <a:lnSpc>
                          <a:spcPts val="2615"/>
                        </a:lnSpc>
                      </a:pPr>
                      <a:r>
                        <a:rPr sz="2000" i="0" spc="-180" dirty="0">
                          <a:solidFill>
                            <a:schemeClr val="tx1"/>
                          </a:solidFill>
                          <a:latin typeface="Times New Roman" panose="02020603050405020304" pitchFamily="18" charset="0"/>
                          <a:cs typeface="Times New Roman" panose="02020603050405020304" pitchFamily="18" charset="0"/>
                        </a:rPr>
                        <a:t>(A)</a:t>
                      </a:r>
                      <a:endParaRPr sz="20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3">
                  <a:txBody>
                    <a:bodyPr/>
                    <a:lstStyle/>
                    <a:p>
                      <a:pPr marL="91440" marR="83185" algn="just">
                        <a:lnSpc>
                          <a:spcPct val="87100"/>
                        </a:lnSpc>
                        <a:spcBef>
                          <a:spcPts val="315"/>
                        </a:spcBef>
                      </a:pPr>
                      <a:r>
                        <a:rPr lang="en-US" sz="2000" i="0" dirty="0">
                          <a:solidFill>
                            <a:schemeClr val="tx1"/>
                          </a:solidFill>
                          <a:latin typeface="Times New Roman" panose="02020603050405020304" pitchFamily="18" charset="0"/>
                          <a:cs typeface="Times New Roman" panose="02020603050405020304" pitchFamily="18" charset="0"/>
                        </a:rPr>
                        <a:t>Where company has advanced or loaned or invested funds (either borrowed funds or share premium or any  other sources or kind of funds) to </a:t>
                      </a:r>
                      <a:r>
                        <a:rPr lang="en-US" sz="2000" b="1" i="0" dirty="0">
                          <a:solidFill>
                            <a:schemeClr val="tx1"/>
                          </a:solidFill>
                          <a:latin typeface="Times New Roman" panose="02020603050405020304" pitchFamily="18" charset="0"/>
                          <a:cs typeface="Times New Roman" panose="02020603050405020304" pitchFamily="18" charset="0"/>
                        </a:rPr>
                        <a:t>any other person(s) or entity(ies), including foreign entities </a:t>
                      </a:r>
                      <a:r>
                        <a:rPr lang="en-US" sz="2000" i="0" dirty="0">
                          <a:solidFill>
                            <a:schemeClr val="tx1"/>
                          </a:solidFill>
                          <a:latin typeface="Times New Roman" panose="02020603050405020304" pitchFamily="18" charset="0"/>
                          <a:cs typeface="Times New Roman" panose="02020603050405020304" pitchFamily="18" charset="0"/>
                        </a:rPr>
                        <a:t>(Intermediaries)  with the understanding (whether recorded in writing or otherwise) that the Intermediary shall:-</a:t>
                      </a: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675639">
                <a:tc>
                  <a:txBody>
                    <a:bodyPr/>
                    <a:lstStyle/>
                    <a:p>
                      <a:pPr>
                        <a:lnSpc>
                          <a:spcPct val="100000"/>
                        </a:lnSpc>
                      </a:pPr>
                      <a:endParaRPr sz="18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615"/>
                        </a:lnSpc>
                      </a:pPr>
                      <a:r>
                        <a:rPr sz="1800" i="0" spc="-125" dirty="0">
                          <a:solidFill>
                            <a:schemeClr val="tx1"/>
                          </a:solidFill>
                          <a:latin typeface="Times New Roman" panose="02020603050405020304" pitchFamily="18" charset="0"/>
                          <a:cs typeface="Times New Roman" panose="02020603050405020304" pitchFamily="18" charset="0"/>
                        </a:rPr>
                        <a:t>(i)</a:t>
                      </a:r>
                      <a:endParaRPr sz="18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a:txBody>
                    <a:bodyPr/>
                    <a:lstStyle/>
                    <a:p>
                      <a:pPr marL="91440">
                        <a:lnSpc>
                          <a:spcPts val="2440"/>
                        </a:lnSpc>
                      </a:pPr>
                      <a:r>
                        <a:rPr lang="en-US" sz="1800" i="0" dirty="0">
                          <a:solidFill>
                            <a:schemeClr val="tx1"/>
                          </a:solidFill>
                          <a:latin typeface="Times New Roman" panose="02020603050405020304" pitchFamily="18" charset="0"/>
                          <a:cs typeface="Times New Roman" panose="02020603050405020304" pitchFamily="18" charset="0"/>
                        </a:rPr>
                        <a:t>directly or indirectly lend or invest in other persons or entities identified in any manner whatsoever by or on behalf of the company (Ultimate Beneficiaries); or</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1"/>
                  </a:ext>
                </a:extLst>
              </a:tr>
              <a:tr h="675640">
                <a:tc>
                  <a:txBody>
                    <a:bodyPr/>
                    <a:lstStyle/>
                    <a:p>
                      <a:pPr>
                        <a:lnSpc>
                          <a:spcPct val="100000"/>
                        </a:lnSpc>
                      </a:pPr>
                      <a:endParaRPr sz="18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615"/>
                        </a:lnSpc>
                      </a:pPr>
                      <a:r>
                        <a:rPr sz="1800" i="0" spc="-114" dirty="0">
                          <a:solidFill>
                            <a:schemeClr val="tx1"/>
                          </a:solidFill>
                          <a:latin typeface="Times New Roman" panose="02020603050405020304" pitchFamily="18" charset="0"/>
                          <a:cs typeface="Times New Roman" panose="02020603050405020304" pitchFamily="18" charset="0"/>
                        </a:rPr>
                        <a:t>(ii)</a:t>
                      </a:r>
                      <a:endParaRPr sz="18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a:txBody>
                    <a:bodyPr/>
                    <a:lstStyle/>
                    <a:p>
                      <a:pPr marL="91440">
                        <a:lnSpc>
                          <a:spcPts val="2445"/>
                        </a:lnSpc>
                      </a:pPr>
                      <a:r>
                        <a:rPr lang="en-US" sz="1800" i="0" dirty="0">
                          <a:solidFill>
                            <a:schemeClr val="tx1"/>
                          </a:solidFill>
                          <a:latin typeface="Times New Roman" panose="02020603050405020304" pitchFamily="18" charset="0"/>
                          <a:cs typeface="Times New Roman" panose="02020603050405020304" pitchFamily="18" charset="0"/>
                        </a:rPr>
                        <a:t>provide any guarantee, security or the like to or on behalf of the Ultimate Beneficiaries; the company</a:t>
                      </a:r>
                    </a:p>
                    <a:p>
                      <a:pPr marL="91440">
                        <a:lnSpc>
                          <a:spcPts val="2445"/>
                        </a:lnSpc>
                      </a:pPr>
                      <a:r>
                        <a:rPr lang="en-US" sz="1800" i="0" dirty="0">
                          <a:solidFill>
                            <a:schemeClr val="tx1"/>
                          </a:solidFill>
                          <a:latin typeface="Times New Roman" panose="02020603050405020304" pitchFamily="18" charset="0"/>
                          <a:cs typeface="Times New Roman" panose="02020603050405020304" pitchFamily="18" charset="0"/>
                        </a:rPr>
                        <a:t>shall disclose the following:—</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2"/>
                  </a:ext>
                </a:extLst>
              </a:tr>
              <a:tr h="675639">
                <a:tc>
                  <a:txBody>
                    <a:bodyPr/>
                    <a:lstStyle/>
                    <a:p>
                      <a:pPr>
                        <a:lnSpc>
                          <a:spcPct val="100000"/>
                        </a:lnSpc>
                      </a:pPr>
                      <a:endParaRPr sz="18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8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2620"/>
                        </a:lnSpc>
                      </a:pPr>
                      <a:r>
                        <a:rPr sz="1800" i="0" spc="-125" dirty="0">
                          <a:solidFill>
                            <a:schemeClr val="tx1"/>
                          </a:solidFill>
                          <a:latin typeface="Times New Roman" panose="02020603050405020304" pitchFamily="18" charset="0"/>
                          <a:cs typeface="Times New Roman" panose="02020603050405020304" pitchFamily="18" charset="0"/>
                        </a:rPr>
                        <a:t>(I)</a:t>
                      </a:r>
                      <a:endParaRPr sz="18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2445"/>
                        </a:lnSpc>
                      </a:pPr>
                      <a:r>
                        <a:rPr lang="en-US" sz="1800" i="0" dirty="0">
                          <a:solidFill>
                            <a:schemeClr val="tx1"/>
                          </a:solidFill>
                          <a:latin typeface="Times New Roman" panose="02020603050405020304" pitchFamily="18" charset="0"/>
                          <a:cs typeface="Times New Roman" panose="02020603050405020304" pitchFamily="18" charset="0"/>
                        </a:rPr>
                        <a:t>date and amount of fund advanced or loaned or invested in Intermediaries with complete details</a:t>
                      </a:r>
                    </a:p>
                    <a:p>
                      <a:pPr marL="91440">
                        <a:lnSpc>
                          <a:spcPts val="2445"/>
                        </a:lnSpc>
                      </a:pPr>
                      <a:r>
                        <a:rPr lang="en-US" sz="1800" i="0" dirty="0">
                          <a:solidFill>
                            <a:schemeClr val="tx1"/>
                          </a:solidFill>
                          <a:latin typeface="Times New Roman" panose="02020603050405020304" pitchFamily="18" charset="0"/>
                          <a:cs typeface="Times New Roman" panose="02020603050405020304" pitchFamily="18" charset="0"/>
                        </a:rPr>
                        <a:t>of each Intermediary.</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612447">
                <a:tc>
                  <a:txBody>
                    <a:bodyPr/>
                    <a:lstStyle/>
                    <a:p>
                      <a:pPr>
                        <a:lnSpc>
                          <a:spcPct val="100000"/>
                        </a:lnSpc>
                      </a:pPr>
                      <a:endParaRPr sz="18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8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2620"/>
                        </a:lnSpc>
                      </a:pPr>
                      <a:r>
                        <a:rPr sz="1800" i="0" spc="-125" dirty="0">
                          <a:solidFill>
                            <a:schemeClr val="tx1"/>
                          </a:solidFill>
                          <a:latin typeface="Times New Roman" panose="02020603050405020304" pitchFamily="18" charset="0"/>
                          <a:cs typeface="Times New Roman" panose="02020603050405020304" pitchFamily="18" charset="0"/>
                        </a:rPr>
                        <a:t>(II)</a:t>
                      </a:r>
                      <a:endParaRPr sz="18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marR="82550" algn="just">
                        <a:lnSpc>
                          <a:spcPct val="87000"/>
                        </a:lnSpc>
                        <a:spcBef>
                          <a:spcPts val="325"/>
                        </a:spcBef>
                      </a:pPr>
                      <a:r>
                        <a:rPr lang="en-US" sz="1800" i="0" dirty="0">
                          <a:solidFill>
                            <a:schemeClr val="tx1"/>
                          </a:solidFill>
                          <a:latin typeface="Times New Roman" panose="02020603050405020304" pitchFamily="18" charset="0"/>
                          <a:cs typeface="Times New Roman" panose="02020603050405020304" pitchFamily="18" charset="0"/>
                        </a:rPr>
                        <a:t>date and amount of fund further advanced or loaned or invested by such Intermediaries to  other intermediaries or Ultimate Beneficiaries along with complete details of the ultimate  beneficiaries</a:t>
                      </a:r>
                    </a:p>
                  </a:txBody>
                  <a:tcPr marL="0" marR="0" marT="412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675601">
                <a:tc>
                  <a:txBody>
                    <a:bodyPr/>
                    <a:lstStyle/>
                    <a:p>
                      <a:pPr>
                        <a:lnSpc>
                          <a:spcPct val="100000"/>
                        </a:lnSpc>
                      </a:pPr>
                      <a:endParaRPr sz="18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8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2620"/>
                        </a:lnSpc>
                      </a:pPr>
                      <a:r>
                        <a:rPr sz="1800" i="0" spc="-120" dirty="0">
                          <a:solidFill>
                            <a:schemeClr val="tx1"/>
                          </a:solidFill>
                          <a:latin typeface="Times New Roman" panose="02020603050405020304" pitchFamily="18" charset="0"/>
                          <a:cs typeface="Times New Roman" panose="02020603050405020304" pitchFamily="18" charset="0"/>
                        </a:rPr>
                        <a:t>(III)</a:t>
                      </a:r>
                      <a:endParaRPr sz="18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2450"/>
                        </a:lnSpc>
                      </a:pPr>
                      <a:r>
                        <a:rPr lang="en-US" sz="1800" i="0" dirty="0">
                          <a:solidFill>
                            <a:schemeClr val="tx1"/>
                          </a:solidFill>
                          <a:latin typeface="Times New Roman" panose="02020603050405020304" pitchFamily="18" charset="0"/>
                          <a:cs typeface="Times New Roman" panose="02020603050405020304" pitchFamily="18" charset="0"/>
                        </a:rPr>
                        <a:t>date and amount of guarantee, security or the like provided to or on behalf of the Ultimate</a:t>
                      </a:r>
                    </a:p>
                    <a:p>
                      <a:pPr marL="91440">
                        <a:lnSpc>
                          <a:spcPts val="2450"/>
                        </a:lnSpc>
                      </a:pPr>
                      <a:r>
                        <a:rPr lang="en-US" sz="1800" i="0" dirty="0">
                          <a:solidFill>
                            <a:schemeClr val="tx1"/>
                          </a:solidFill>
                          <a:latin typeface="Times New Roman" panose="02020603050405020304" pitchFamily="18" charset="0"/>
                          <a:cs typeface="Times New Roman" panose="02020603050405020304" pitchFamily="18" charset="0"/>
                        </a:rPr>
                        <a:t>Beneficiaries.</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675639">
                <a:tc>
                  <a:txBody>
                    <a:bodyPr/>
                    <a:lstStyle/>
                    <a:p>
                      <a:pPr>
                        <a:lnSpc>
                          <a:spcPct val="100000"/>
                        </a:lnSpc>
                      </a:pPr>
                      <a:endParaRPr sz="18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8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2625"/>
                        </a:lnSpc>
                      </a:pPr>
                      <a:r>
                        <a:rPr sz="1800" i="0" spc="-165" dirty="0">
                          <a:solidFill>
                            <a:schemeClr val="tx1"/>
                          </a:solidFill>
                          <a:latin typeface="Times New Roman" panose="02020603050405020304" pitchFamily="18" charset="0"/>
                          <a:cs typeface="Times New Roman" panose="02020603050405020304" pitchFamily="18" charset="0"/>
                        </a:rPr>
                        <a:t>(IV)</a:t>
                      </a:r>
                      <a:endParaRPr sz="18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marR="83185">
                        <a:lnSpc>
                          <a:spcPts val="2290"/>
                        </a:lnSpc>
                        <a:spcBef>
                          <a:spcPts val="350"/>
                        </a:spcBef>
                      </a:pPr>
                      <a:r>
                        <a:rPr lang="en-US" sz="1800" i="0" dirty="0">
                          <a:solidFill>
                            <a:schemeClr val="tx1"/>
                          </a:solidFill>
                          <a:latin typeface="Times New Roman" panose="02020603050405020304" pitchFamily="18" charset="0"/>
                          <a:cs typeface="Times New Roman" panose="02020603050405020304" pitchFamily="18" charset="0"/>
                        </a:rPr>
                        <a:t>declaration that relevant provisions of the FEMA, 1999 and Companies Act has been complied  with for such transactions and the transactions are not violative of the PMLA, 2002</a:t>
                      </a:r>
                    </a:p>
                  </a:txBody>
                  <a:tcPr marL="0" marR="0" marT="444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9062279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3" name="TextBox 2">
            <a:extLst>
              <a:ext uri="{FF2B5EF4-FFF2-40B4-BE49-F238E27FC236}">
                <a16:creationId xmlns:a16="http://schemas.microsoft.com/office/drawing/2014/main" id="{FB381505-C77C-400D-9D1F-4EF7F69E009F}"/>
              </a:ext>
            </a:extLst>
          </p:cNvPr>
          <p:cNvSpPr txBox="1"/>
          <p:nvPr/>
        </p:nvSpPr>
        <p:spPr>
          <a:xfrm>
            <a:off x="1266092" y="9480"/>
            <a:ext cx="10030266" cy="1169551"/>
          </a:xfrm>
          <a:prstGeom prst="rect">
            <a:avLst/>
          </a:prstGeom>
          <a:noFill/>
        </p:spPr>
        <p:txBody>
          <a:bodyPr wrap="square">
            <a:spAutoFit/>
          </a:bodyPr>
          <a:lstStyle/>
          <a:p>
            <a:pPr algn="ctr"/>
            <a:r>
              <a:rPr lang="en-US" sz="3500" b="1" u="sng" dirty="0">
                <a:latin typeface="Times New Roman" panose="02020603050405020304" pitchFamily="18" charset="0"/>
                <a:cs typeface="Times New Roman" panose="02020603050405020304" pitchFamily="18" charset="0"/>
              </a:rPr>
              <a:t>Utilisation of Borrowed Funds and Share Premium – Para  6(L)(xvi)</a:t>
            </a:r>
          </a:p>
        </p:txBody>
      </p:sp>
      <p:graphicFrame>
        <p:nvGraphicFramePr>
          <p:cNvPr id="4" name="object 3">
            <a:extLst>
              <a:ext uri="{FF2B5EF4-FFF2-40B4-BE49-F238E27FC236}">
                <a16:creationId xmlns:a16="http://schemas.microsoft.com/office/drawing/2014/main" id="{9A1D39C8-565A-4792-AD28-2A9DE495ECD8}"/>
              </a:ext>
            </a:extLst>
          </p:cNvPr>
          <p:cNvGraphicFramePr>
            <a:graphicFrameLocks noGrp="1"/>
          </p:cNvGraphicFramePr>
          <p:nvPr>
            <p:extLst>
              <p:ext uri="{D42A27DB-BD31-4B8C-83A1-F6EECF244321}">
                <p14:modId xmlns:p14="http://schemas.microsoft.com/office/powerpoint/2010/main" val="2797119058"/>
              </p:ext>
            </p:extLst>
          </p:nvPr>
        </p:nvGraphicFramePr>
        <p:xfrm>
          <a:off x="661181" y="1179032"/>
          <a:ext cx="11356291" cy="5184013"/>
        </p:xfrm>
        <a:graphic>
          <a:graphicData uri="http://schemas.openxmlformats.org/drawingml/2006/table">
            <a:tbl>
              <a:tblPr firstRow="1" bandRow="1">
                <a:tableStyleId>{2D5ABB26-0587-4C30-8999-92F81FD0307C}</a:tableStyleId>
              </a:tblPr>
              <a:tblGrid>
                <a:gridCol w="540864">
                  <a:extLst>
                    <a:ext uri="{9D8B030D-6E8A-4147-A177-3AD203B41FA5}">
                      <a16:colId xmlns:a16="http://schemas.microsoft.com/office/drawing/2014/main" val="20000"/>
                    </a:ext>
                  </a:extLst>
                </a:gridCol>
                <a:gridCol w="478575">
                  <a:extLst>
                    <a:ext uri="{9D8B030D-6E8A-4147-A177-3AD203B41FA5}">
                      <a16:colId xmlns:a16="http://schemas.microsoft.com/office/drawing/2014/main" val="20001"/>
                    </a:ext>
                  </a:extLst>
                </a:gridCol>
                <a:gridCol w="748082">
                  <a:extLst>
                    <a:ext uri="{9D8B030D-6E8A-4147-A177-3AD203B41FA5}">
                      <a16:colId xmlns:a16="http://schemas.microsoft.com/office/drawing/2014/main" val="20002"/>
                    </a:ext>
                  </a:extLst>
                </a:gridCol>
                <a:gridCol w="9588770">
                  <a:extLst>
                    <a:ext uri="{9D8B030D-6E8A-4147-A177-3AD203B41FA5}">
                      <a16:colId xmlns:a16="http://schemas.microsoft.com/office/drawing/2014/main" val="20003"/>
                    </a:ext>
                  </a:extLst>
                </a:gridCol>
              </a:tblGrid>
              <a:tr h="893764">
                <a:tc>
                  <a:txBody>
                    <a:bodyPr/>
                    <a:lstStyle/>
                    <a:p>
                      <a:pPr marL="125095">
                        <a:lnSpc>
                          <a:spcPts val="2615"/>
                        </a:lnSpc>
                      </a:pPr>
                      <a:r>
                        <a:rPr sz="2200" i="0" spc="-180" dirty="0">
                          <a:solidFill>
                            <a:schemeClr val="tx1"/>
                          </a:solidFill>
                          <a:latin typeface="Times New Roman" panose="02020603050405020304" pitchFamily="18" charset="0"/>
                          <a:cs typeface="Times New Roman" panose="02020603050405020304" pitchFamily="18" charset="0"/>
                        </a:rPr>
                        <a:t>(B)</a:t>
                      </a: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3">
                  <a:txBody>
                    <a:bodyPr/>
                    <a:lstStyle/>
                    <a:p>
                      <a:pPr marL="91440">
                        <a:lnSpc>
                          <a:spcPts val="2440"/>
                        </a:lnSpc>
                        <a:tabLst>
                          <a:tab pos="892810" algn="l"/>
                          <a:tab pos="1149350" algn="l"/>
                          <a:tab pos="2205355" algn="l"/>
                          <a:tab pos="2701925" algn="l"/>
                          <a:tab pos="3694429" algn="l"/>
                          <a:tab pos="4192904" algn="l"/>
                          <a:tab pos="4767580" algn="l"/>
                          <a:tab pos="5354320" algn="l"/>
                          <a:tab pos="5850890" algn="l"/>
                          <a:tab pos="6945630" algn="l"/>
                          <a:tab pos="7277734" algn="l"/>
                          <a:tab pos="8462010" algn="l"/>
                          <a:tab pos="9490710" algn="l"/>
                          <a:tab pos="10318115" algn="l"/>
                        </a:tabLst>
                      </a:pPr>
                      <a:r>
                        <a:rPr lang="en-US" sz="2200" i="0" dirty="0">
                          <a:solidFill>
                            <a:schemeClr val="tx1"/>
                          </a:solidFill>
                          <a:latin typeface="Times New Roman" panose="02020603050405020304" pitchFamily="18" charset="0"/>
                          <a:cs typeface="Times New Roman" panose="02020603050405020304" pitchFamily="18" charset="0"/>
                        </a:rPr>
                        <a:t>Where	a company has received any fund from any person(s) or entity(ies),	including foreign entities (Funding Party) with the understanding (whether recorded in writing or otherwise) that the company shall:-</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613842">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615"/>
                        </a:lnSpc>
                      </a:pPr>
                      <a:r>
                        <a:rPr sz="2200" i="0" spc="-125" dirty="0">
                          <a:solidFill>
                            <a:schemeClr val="tx1"/>
                          </a:solidFill>
                          <a:latin typeface="Times New Roman" panose="02020603050405020304" pitchFamily="18" charset="0"/>
                          <a:cs typeface="Times New Roman" panose="02020603050405020304" pitchFamily="18" charset="0"/>
                        </a:rPr>
                        <a:t>(i)</a:t>
                      </a: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a:txBody>
                    <a:bodyPr/>
                    <a:lstStyle/>
                    <a:p>
                      <a:pPr marL="91440" marR="80645">
                        <a:lnSpc>
                          <a:spcPts val="2290"/>
                        </a:lnSpc>
                        <a:spcBef>
                          <a:spcPts val="345"/>
                        </a:spcBef>
                      </a:pPr>
                      <a:r>
                        <a:rPr lang="en-US" sz="2000" i="0" dirty="0">
                          <a:solidFill>
                            <a:schemeClr val="tx1"/>
                          </a:solidFill>
                          <a:latin typeface="Times New Roman" panose="02020603050405020304" pitchFamily="18" charset="0"/>
                          <a:cs typeface="Times New Roman" panose="02020603050405020304" pitchFamily="18" charset="0"/>
                        </a:rPr>
                        <a:t>directly or indirectly lend or invest in other persons or entities identified in any manner whatsoever by or  on behalf of the Funding Party (Ultimate Beneficiaries); or</a:t>
                      </a:r>
                    </a:p>
                  </a:txBody>
                  <a:tcPr marL="0" marR="0" marT="438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1"/>
                  </a:ext>
                </a:extLst>
              </a:tr>
              <a:tr h="613842">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620"/>
                        </a:lnSpc>
                      </a:pPr>
                      <a:r>
                        <a:rPr sz="2200" i="0" spc="-114" dirty="0">
                          <a:solidFill>
                            <a:schemeClr val="tx1"/>
                          </a:solidFill>
                          <a:latin typeface="Times New Roman" panose="02020603050405020304" pitchFamily="18" charset="0"/>
                          <a:cs typeface="Times New Roman" panose="02020603050405020304" pitchFamily="18" charset="0"/>
                        </a:rPr>
                        <a:t>(ii)</a:t>
                      </a: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a:txBody>
                    <a:bodyPr/>
                    <a:lstStyle/>
                    <a:p>
                      <a:pPr marL="91440" marR="83185">
                        <a:lnSpc>
                          <a:spcPts val="2290"/>
                        </a:lnSpc>
                        <a:spcBef>
                          <a:spcPts val="345"/>
                        </a:spcBef>
                      </a:pPr>
                      <a:r>
                        <a:rPr lang="en-US" sz="2000" i="0" dirty="0">
                          <a:solidFill>
                            <a:schemeClr val="tx1"/>
                          </a:solidFill>
                          <a:latin typeface="Times New Roman" panose="02020603050405020304" pitchFamily="18" charset="0"/>
                          <a:cs typeface="Times New Roman" panose="02020603050405020304" pitchFamily="18" charset="0"/>
                        </a:rPr>
                        <a:t>provide any guarantee, security or the like on behalf of the Ultimate Beneficiaries, the company shall  disclose the following:—</a:t>
                      </a:r>
                    </a:p>
                  </a:txBody>
                  <a:tcPr marL="0" marR="0" marT="438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2"/>
                  </a:ext>
                </a:extLst>
              </a:tr>
              <a:tr h="613842">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2620"/>
                        </a:lnSpc>
                      </a:pPr>
                      <a:r>
                        <a:rPr sz="2200" i="0" spc="-130" dirty="0">
                          <a:solidFill>
                            <a:schemeClr val="tx1"/>
                          </a:solidFill>
                          <a:latin typeface="Times New Roman" panose="02020603050405020304" pitchFamily="18" charset="0"/>
                          <a:cs typeface="Times New Roman" panose="02020603050405020304" pitchFamily="18" charset="0"/>
                        </a:rPr>
                        <a:t>(I)</a:t>
                      </a: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marR="85725">
                        <a:lnSpc>
                          <a:spcPts val="2290"/>
                        </a:lnSpc>
                        <a:spcBef>
                          <a:spcPts val="345"/>
                        </a:spcBef>
                      </a:pPr>
                      <a:r>
                        <a:rPr lang="en-US" sz="2000" i="0" dirty="0">
                          <a:solidFill>
                            <a:schemeClr val="tx1"/>
                          </a:solidFill>
                          <a:latin typeface="Times New Roman" panose="02020603050405020304" pitchFamily="18" charset="0"/>
                          <a:cs typeface="Times New Roman" panose="02020603050405020304" pitchFamily="18" charset="0"/>
                        </a:rPr>
                        <a:t>date and amount of fund received from Funding parties with complete details of each Funding  party.</a:t>
                      </a:r>
                    </a:p>
                  </a:txBody>
                  <a:tcPr marL="0" marR="0" marT="438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817298">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2620"/>
                        </a:lnSpc>
                      </a:pPr>
                      <a:r>
                        <a:rPr sz="2200" i="0" spc="-125" dirty="0">
                          <a:solidFill>
                            <a:schemeClr val="tx1"/>
                          </a:solidFill>
                          <a:latin typeface="Times New Roman" panose="02020603050405020304" pitchFamily="18" charset="0"/>
                          <a:cs typeface="Times New Roman" panose="02020603050405020304" pitchFamily="18" charset="0"/>
                        </a:rPr>
                        <a:t>(II)</a:t>
                      </a: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marR="84455" algn="just">
                        <a:lnSpc>
                          <a:spcPct val="87100"/>
                        </a:lnSpc>
                        <a:spcBef>
                          <a:spcPts val="320"/>
                        </a:spcBef>
                      </a:pPr>
                      <a:r>
                        <a:rPr lang="en-US" sz="2000" i="0" dirty="0">
                          <a:solidFill>
                            <a:schemeClr val="tx1"/>
                          </a:solidFill>
                          <a:latin typeface="Times New Roman" panose="02020603050405020304" pitchFamily="18" charset="0"/>
                          <a:cs typeface="Times New Roman" panose="02020603050405020304" pitchFamily="18" charset="0"/>
                        </a:rPr>
                        <a:t>date and amount of fund further advanced or loaned or invested other intermediaries or  Ultimate Beneficiaries along with complete details of the other intermediaries’ or ultimate  beneficiaries.</a:t>
                      </a:r>
                    </a:p>
                  </a:txBody>
                  <a:tcPr marL="0" marR="0" marT="406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614463">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2620"/>
                        </a:lnSpc>
                      </a:pPr>
                      <a:r>
                        <a:rPr sz="2200" i="0" spc="-125" dirty="0">
                          <a:solidFill>
                            <a:schemeClr val="tx1"/>
                          </a:solidFill>
                          <a:latin typeface="Times New Roman" panose="02020603050405020304" pitchFamily="18" charset="0"/>
                          <a:cs typeface="Times New Roman" panose="02020603050405020304" pitchFamily="18" charset="0"/>
                        </a:rPr>
                        <a:t>(III)</a:t>
                      </a: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marR="83185">
                        <a:lnSpc>
                          <a:spcPts val="2290"/>
                        </a:lnSpc>
                        <a:spcBef>
                          <a:spcPts val="350"/>
                        </a:spcBef>
                      </a:pPr>
                      <a:r>
                        <a:rPr lang="en-US" sz="2000" i="0" dirty="0">
                          <a:solidFill>
                            <a:schemeClr val="tx1"/>
                          </a:solidFill>
                          <a:latin typeface="Times New Roman" panose="02020603050405020304" pitchFamily="18" charset="0"/>
                          <a:cs typeface="Times New Roman" panose="02020603050405020304" pitchFamily="18" charset="0"/>
                        </a:rPr>
                        <a:t>date and amount of guarantee, security or the like provided to or on behalf of the Ultimate  Beneficiaries.</a:t>
                      </a:r>
                      <a:endParaRPr sz="2000" i="0" dirty="0">
                        <a:solidFill>
                          <a:schemeClr val="tx1"/>
                        </a:solidFill>
                        <a:latin typeface="Times New Roman" panose="02020603050405020304" pitchFamily="18" charset="0"/>
                        <a:cs typeface="Times New Roman" panose="02020603050405020304" pitchFamily="18" charset="0"/>
                      </a:endParaRPr>
                    </a:p>
                  </a:txBody>
                  <a:tcPr marL="0" marR="0" marT="444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899971">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2625"/>
                        </a:lnSpc>
                      </a:pPr>
                      <a:r>
                        <a:rPr sz="2200" i="0" spc="-165" dirty="0">
                          <a:solidFill>
                            <a:schemeClr val="tx1"/>
                          </a:solidFill>
                          <a:latin typeface="Times New Roman" panose="02020603050405020304" pitchFamily="18" charset="0"/>
                          <a:cs typeface="Times New Roman" panose="02020603050405020304" pitchFamily="18" charset="0"/>
                        </a:rPr>
                        <a:t>(IV)</a:t>
                      </a:r>
                      <a:endParaRPr sz="2200" i="0" dirty="0">
                        <a:solidFill>
                          <a:schemeClr val="tx1"/>
                        </a:solidFill>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marR="83185">
                        <a:lnSpc>
                          <a:spcPts val="2290"/>
                        </a:lnSpc>
                        <a:spcBef>
                          <a:spcPts val="350"/>
                        </a:spcBef>
                      </a:pPr>
                      <a:r>
                        <a:rPr lang="en-US" sz="2000" i="0" dirty="0">
                          <a:solidFill>
                            <a:schemeClr val="tx1"/>
                          </a:solidFill>
                          <a:latin typeface="Times New Roman" panose="02020603050405020304" pitchFamily="18" charset="0"/>
                          <a:cs typeface="Times New Roman" panose="02020603050405020304" pitchFamily="18" charset="0"/>
                        </a:rPr>
                        <a:t>declaration that relevant provisions of the FEMA, 1999 and Companies Act has been complied  with for such transactions and the transactions are not violative of the PMLA, 2002.</a:t>
                      </a:r>
                    </a:p>
                  </a:txBody>
                  <a:tcPr marL="0" marR="0" marT="444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6414610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 name="object 2">
            <a:extLst>
              <a:ext uri="{FF2B5EF4-FFF2-40B4-BE49-F238E27FC236}">
                <a16:creationId xmlns:a16="http://schemas.microsoft.com/office/drawing/2014/main" id="{B02702CF-3B1E-4076-A7C6-B2954CF6AFFC}"/>
              </a:ext>
            </a:extLst>
          </p:cNvPr>
          <p:cNvSpPr/>
          <p:nvPr/>
        </p:nvSpPr>
        <p:spPr>
          <a:xfrm>
            <a:off x="3066757" y="1069144"/>
            <a:ext cx="5852160" cy="4440525"/>
          </a:xfrm>
          <a:custGeom>
            <a:avLst/>
            <a:gdLst/>
            <a:ahLst/>
            <a:cxnLst/>
            <a:rect l="l" t="t" r="r" b="b"/>
            <a:pathLst>
              <a:path w="4352925" h="4351020">
                <a:moveTo>
                  <a:pt x="0" y="2175510"/>
                </a:moveTo>
                <a:lnTo>
                  <a:pt x="531" y="2126925"/>
                </a:lnTo>
                <a:lnTo>
                  <a:pt x="2120" y="2078600"/>
                </a:lnTo>
                <a:lnTo>
                  <a:pt x="4754" y="2030547"/>
                </a:lnTo>
                <a:lnTo>
                  <a:pt x="8422" y="1982777"/>
                </a:lnTo>
                <a:lnTo>
                  <a:pt x="13114" y="1935300"/>
                </a:lnTo>
                <a:lnTo>
                  <a:pt x="18818" y="1888128"/>
                </a:lnTo>
                <a:lnTo>
                  <a:pt x="25523" y="1841271"/>
                </a:lnTo>
                <a:lnTo>
                  <a:pt x="33219" y="1794741"/>
                </a:lnTo>
                <a:lnTo>
                  <a:pt x="41893" y="1748549"/>
                </a:lnTo>
                <a:lnTo>
                  <a:pt x="51536" y="1702706"/>
                </a:lnTo>
                <a:lnTo>
                  <a:pt x="62135" y="1657222"/>
                </a:lnTo>
                <a:lnTo>
                  <a:pt x="73681" y="1612110"/>
                </a:lnTo>
                <a:lnTo>
                  <a:pt x="86161" y="1567379"/>
                </a:lnTo>
                <a:lnTo>
                  <a:pt x="99566" y="1523042"/>
                </a:lnTo>
                <a:lnTo>
                  <a:pt x="113883" y="1479109"/>
                </a:lnTo>
                <a:lnTo>
                  <a:pt x="129101" y="1435590"/>
                </a:lnTo>
                <a:lnTo>
                  <a:pt x="145211" y="1392498"/>
                </a:lnTo>
                <a:lnTo>
                  <a:pt x="162200" y="1349843"/>
                </a:lnTo>
                <a:lnTo>
                  <a:pt x="180058" y="1307637"/>
                </a:lnTo>
                <a:lnTo>
                  <a:pt x="198773" y="1265890"/>
                </a:lnTo>
                <a:lnTo>
                  <a:pt x="218334" y="1224613"/>
                </a:lnTo>
                <a:lnTo>
                  <a:pt x="238731" y="1183817"/>
                </a:lnTo>
                <a:lnTo>
                  <a:pt x="259952" y="1143515"/>
                </a:lnTo>
                <a:lnTo>
                  <a:pt x="281987" y="1103715"/>
                </a:lnTo>
                <a:lnTo>
                  <a:pt x="304824" y="1064430"/>
                </a:lnTo>
                <a:lnTo>
                  <a:pt x="328452" y="1025671"/>
                </a:lnTo>
                <a:lnTo>
                  <a:pt x="352860" y="987449"/>
                </a:lnTo>
                <a:lnTo>
                  <a:pt x="378037" y="949774"/>
                </a:lnTo>
                <a:lnTo>
                  <a:pt x="403972" y="912658"/>
                </a:lnTo>
                <a:lnTo>
                  <a:pt x="430654" y="876112"/>
                </a:lnTo>
                <a:lnTo>
                  <a:pt x="458072" y="840147"/>
                </a:lnTo>
                <a:lnTo>
                  <a:pt x="486214" y="804774"/>
                </a:lnTo>
                <a:lnTo>
                  <a:pt x="515071" y="770004"/>
                </a:lnTo>
                <a:lnTo>
                  <a:pt x="544630" y="735848"/>
                </a:lnTo>
                <a:lnTo>
                  <a:pt x="574880" y="702317"/>
                </a:lnTo>
                <a:lnTo>
                  <a:pt x="605812" y="669422"/>
                </a:lnTo>
                <a:lnTo>
                  <a:pt x="637413" y="637174"/>
                </a:lnTo>
                <a:lnTo>
                  <a:pt x="669672" y="605585"/>
                </a:lnTo>
                <a:lnTo>
                  <a:pt x="702579" y="574665"/>
                </a:lnTo>
                <a:lnTo>
                  <a:pt x="736122" y="544425"/>
                </a:lnTo>
                <a:lnTo>
                  <a:pt x="770290" y="514877"/>
                </a:lnTo>
                <a:lnTo>
                  <a:pt x="805073" y="486031"/>
                </a:lnTo>
                <a:lnTo>
                  <a:pt x="840458" y="457899"/>
                </a:lnTo>
                <a:lnTo>
                  <a:pt x="876436" y="430491"/>
                </a:lnTo>
                <a:lnTo>
                  <a:pt x="912995" y="403819"/>
                </a:lnTo>
                <a:lnTo>
                  <a:pt x="950124" y="377894"/>
                </a:lnTo>
                <a:lnTo>
                  <a:pt x="987812" y="352726"/>
                </a:lnTo>
                <a:lnTo>
                  <a:pt x="1026048" y="328327"/>
                </a:lnTo>
                <a:lnTo>
                  <a:pt x="1064821" y="304708"/>
                </a:lnTo>
                <a:lnTo>
                  <a:pt x="1104119" y="281880"/>
                </a:lnTo>
                <a:lnTo>
                  <a:pt x="1143933" y="259853"/>
                </a:lnTo>
                <a:lnTo>
                  <a:pt x="1184250" y="238640"/>
                </a:lnTo>
                <a:lnTo>
                  <a:pt x="1225059" y="218251"/>
                </a:lnTo>
                <a:lnTo>
                  <a:pt x="1266350" y="198697"/>
                </a:lnTo>
                <a:lnTo>
                  <a:pt x="1308112" y="179989"/>
                </a:lnTo>
                <a:lnTo>
                  <a:pt x="1350333" y="162138"/>
                </a:lnTo>
                <a:lnTo>
                  <a:pt x="1393002" y="145155"/>
                </a:lnTo>
                <a:lnTo>
                  <a:pt x="1436109" y="129052"/>
                </a:lnTo>
                <a:lnTo>
                  <a:pt x="1479642" y="113839"/>
                </a:lnTo>
                <a:lnTo>
                  <a:pt x="1523590" y="99527"/>
                </a:lnTo>
                <a:lnTo>
                  <a:pt x="1567943" y="86128"/>
                </a:lnTo>
                <a:lnTo>
                  <a:pt x="1612688" y="73652"/>
                </a:lnTo>
                <a:lnTo>
                  <a:pt x="1657816" y="62111"/>
                </a:lnTo>
                <a:lnTo>
                  <a:pt x="1703314" y="51516"/>
                </a:lnTo>
                <a:lnTo>
                  <a:pt x="1749173" y="41877"/>
                </a:lnTo>
                <a:lnTo>
                  <a:pt x="1795380" y="33206"/>
                </a:lnTo>
                <a:lnTo>
                  <a:pt x="1841925" y="25513"/>
                </a:lnTo>
                <a:lnTo>
                  <a:pt x="1888797" y="18811"/>
                </a:lnTo>
                <a:lnTo>
                  <a:pt x="1935985" y="13109"/>
                </a:lnTo>
                <a:lnTo>
                  <a:pt x="1983477" y="8419"/>
                </a:lnTo>
                <a:lnTo>
                  <a:pt x="2031263" y="4752"/>
                </a:lnTo>
                <a:lnTo>
                  <a:pt x="2079331" y="2119"/>
                </a:lnTo>
                <a:lnTo>
                  <a:pt x="2127671" y="531"/>
                </a:lnTo>
                <a:lnTo>
                  <a:pt x="2176272" y="0"/>
                </a:lnTo>
                <a:lnTo>
                  <a:pt x="2224872" y="531"/>
                </a:lnTo>
                <a:lnTo>
                  <a:pt x="2273212" y="2119"/>
                </a:lnTo>
                <a:lnTo>
                  <a:pt x="2321280" y="4752"/>
                </a:lnTo>
                <a:lnTo>
                  <a:pt x="2369066" y="8419"/>
                </a:lnTo>
                <a:lnTo>
                  <a:pt x="2416558" y="13109"/>
                </a:lnTo>
                <a:lnTo>
                  <a:pt x="2463746" y="18811"/>
                </a:lnTo>
                <a:lnTo>
                  <a:pt x="2510618" y="25513"/>
                </a:lnTo>
                <a:lnTo>
                  <a:pt x="2557163" y="33206"/>
                </a:lnTo>
                <a:lnTo>
                  <a:pt x="2603370" y="41877"/>
                </a:lnTo>
                <a:lnTo>
                  <a:pt x="2649229" y="51516"/>
                </a:lnTo>
                <a:lnTo>
                  <a:pt x="2694727" y="62111"/>
                </a:lnTo>
                <a:lnTo>
                  <a:pt x="2739855" y="73652"/>
                </a:lnTo>
                <a:lnTo>
                  <a:pt x="2784600" y="86128"/>
                </a:lnTo>
                <a:lnTo>
                  <a:pt x="2828953" y="99527"/>
                </a:lnTo>
                <a:lnTo>
                  <a:pt x="2872901" y="113839"/>
                </a:lnTo>
                <a:lnTo>
                  <a:pt x="2916434" y="129052"/>
                </a:lnTo>
                <a:lnTo>
                  <a:pt x="2959541" y="145155"/>
                </a:lnTo>
                <a:lnTo>
                  <a:pt x="3002210" y="162138"/>
                </a:lnTo>
                <a:lnTo>
                  <a:pt x="3044431" y="179989"/>
                </a:lnTo>
                <a:lnTo>
                  <a:pt x="3086193" y="198697"/>
                </a:lnTo>
                <a:lnTo>
                  <a:pt x="3127484" y="218251"/>
                </a:lnTo>
                <a:lnTo>
                  <a:pt x="3168293" y="238640"/>
                </a:lnTo>
                <a:lnTo>
                  <a:pt x="3208610" y="259853"/>
                </a:lnTo>
                <a:lnTo>
                  <a:pt x="3248424" y="281880"/>
                </a:lnTo>
                <a:lnTo>
                  <a:pt x="3287722" y="304708"/>
                </a:lnTo>
                <a:lnTo>
                  <a:pt x="3326495" y="328327"/>
                </a:lnTo>
                <a:lnTo>
                  <a:pt x="3364731" y="352726"/>
                </a:lnTo>
                <a:lnTo>
                  <a:pt x="3402419" y="377894"/>
                </a:lnTo>
                <a:lnTo>
                  <a:pt x="3439548" y="403819"/>
                </a:lnTo>
                <a:lnTo>
                  <a:pt x="3476107" y="430491"/>
                </a:lnTo>
                <a:lnTo>
                  <a:pt x="3512085" y="457899"/>
                </a:lnTo>
                <a:lnTo>
                  <a:pt x="3547470" y="486031"/>
                </a:lnTo>
                <a:lnTo>
                  <a:pt x="3582253" y="514877"/>
                </a:lnTo>
                <a:lnTo>
                  <a:pt x="3616421" y="544425"/>
                </a:lnTo>
                <a:lnTo>
                  <a:pt x="3649964" y="574665"/>
                </a:lnTo>
                <a:lnTo>
                  <a:pt x="3682871" y="605585"/>
                </a:lnTo>
                <a:lnTo>
                  <a:pt x="3715131" y="637174"/>
                </a:lnTo>
                <a:lnTo>
                  <a:pt x="3746731" y="669422"/>
                </a:lnTo>
                <a:lnTo>
                  <a:pt x="3777663" y="702317"/>
                </a:lnTo>
                <a:lnTo>
                  <a:pt x="3807913" y="735848"/>
                </a:lnTo>
                <a:lnTo>
                  <a:pt x="3837472" y="770004"/>
                </a:lnTo>
                <a:lnTo>
                  <a:pt x="3866329" y="804774"/>
                </a:lnTo>
                <a:lnTo>
                  <a:pt x="3894471" y="840147"/>
                </a:lnTo>
                <a:lnTo>
                  <a:pt x="3921889" y="876112"/>
                </a:lnTo>
                <a:lnTo>
                  <a:pt x="3948571" y="912658"/>
                </a:lnTo>
                <a:lnTo>
                  <a:pt x="3974506" y="949774"/>
                </a:lnTo>
                <a:lnTo>
                  <a:pt x="3999683" y="987449"/>
                </a:lnTo>
                <a:lnTo>
                  <a:pt x="4024091" y="1025671"/>
                </a:lnTo>
                <a:lnTo>
                  <a:pt x="4047719" y="1064430"/>
                </a:lnTo>
                <a:lnTo>
                  <a:pt x="4070556" y="1103715"/>
                </a:lnTo>
                <a:lnTo>
                  <a:pt x="4092591" y="1143515"/>
                </a:lnTo>
                <a:lnTo>
                  <a:pt x="4113812" y="1183817"/>
                </a:lnTo>
                <a:lnTo>
                  <a:pt x="4134209" y="1224613"/>
                </a:lnTo>
                <a:lnTo>
                  <a:pt x="4153770" y="1265890"/>
                </a:lnTo>
                <a:lnTo>
                  <a:pt x="4172485" y="1307637"/>
                </a:lnTo>
                <a:lnTo>
                  <a:pt x="4190343" y="1349843"/>
                </a:lnTo>
                <a:lnTo>
                  <a:pt x="4207332" y="1392498"/>
                </a:lnTo>
                <a:lnTo>
                  <a:pt x="4223442" y="1435590"/>
                </a:lnTo>
                <a:lnTo>
                  <a:pt x="4238660" y="1479109"/>
                </a:lnTo>
                <a:lnTo>
                  <a:pt x="4252977" y="1523042"/>
                </a:lnTo>
                <a:lnTo>
                  <a:pt x="4266382" y="1567379"/>
                </a:lnTo>
                <a:lnTo>
                  <a:pt x="4278862" y="1612110"/>
                </a:lnTo>
                <a:lnTo>
                  <a:pt x="4290408" y="1657222"/>
                </a:lnTo>
                <a:lnTo>
                  <a:pt x="4301007" y="1702706"/>
                </a:lnTo>
                <a:lnTo>
                  <a:pt x="4310650" y="1748549"/>
                </a:lnTo>
                <a:lnTo>
                  <a:pt x="4319324" y="1794741"/>
                </a:lnTo>
                <a:lnTo>
                  <a:pt x="4327020" y="1841271"/>
                </a:lnTo>
                <a:lnTo>
                  <a:pt x="4333725" y="1888128"/>
                </a:lnTo>
                <a:lnTo>
                  <a:pt x="4339429" y="1935300"/>
                </a:lnTo>
                <a:lnTo>
                  <a:pt x="4344121" y="1982777"/>
                </a:lnTo>
                <a:lnTo>
                  <a:pt x="4347789" y="2030547"/>
                </a:lnTo>
                <a:lnTo>
                  <a:pt x="4350423" y="2078600"/>
                </a:lnTo>
                <a:lnTo>
                  <a:pt x="4352012" y="2126925"/>
                </a:lnTo>
                <a:lnTo>
                  <a:pt x="4352544" y="2175510"/>
                </a:lnTo>
                <a:lnTo>
                  <a:pt x="4352012" y="2224094"/>
                </a:lnTo>
                <a:lnTo>
                  <a:pt x="4350423" y="2272419"/>
                </a:lnTo>
                <a:lnTo>
                  <a:pt x="4347789" y="2320472"/>
                </a:lnTo>
                <a:lnTo>
                  <a:pt x="4344121" y="2368242"/>
                </a:lnTo>
                <a:lnTo>
                  <a:pt x="4339429" y="2415719"/>
                </a:lnTo>
                <a:lnTo>
                  <a:pt x="4333725" y="2462891"/>
                </a:lnTo>
                <a:lnTo>
                  <a:pt x="4327020" y="2509748"/>
                </a:lnTo>
                <a:lnTo>
                  <a:pt x="4319324" y="2556278"/>
                </a:lnTo>
                <a:lnTo>
                  <a:pt x="4310650" y="2602470"/>
                </a:lnTo>
                <a:lnTo>
                  <a:pt x="4301007" y="2648313"/>
                </a:lnTo>
                <a:lnTo>
                  <a:pt x="4290408" y="2693797"/>
                </a:lnTo>
                <a:lnTo>
                  <a:pt x="4278862" y="2738909"/>
                </a:lnTo>
                <a:lnTo>
                  <a:pt x="4266382" y="2783640"/>
                </a:lnTo>
                <a:lnTo>
                  <a:pt x="4252977" y="2827977"/>
                </a:lnTo>
                <a:lnTo>
                  <a:pt x="4238660" y="2871910"/>
                </a:lnTo>
                <a:lnTo>
                  <a:pt x="4223442" y="2915429"/>
                </a:lnTo>
                <a:lnTo>
                  <a:pt x="4207332" y="2958521"/>
                </a:lnTo>
                <a:lnTo>
                  <a:pt x="4190343" y="3001176"/>
                </a:lnTo>
                <a:lnTo>
                  <a:pt x="4172485" y="3043382"/>
                </a:lnTo>
                <a:lnTo>
                  <a:pt x="4153770" y="3085129"/>
                </a:lnTo>
                <a:lnTo>
                  <a:pt x="4134209" y="3126406"/>
                </a:lnTo>
                <a:lnTo>
                  <a:pt x="4113812" y="3167202"/>
                </a:lnTo>
                <a:lnTo>
                  <a:pt x="4092591" y="3207504"/>
                </a:lnTo>
                <a:lnTo>
                  <a:pt x="4070556" y="3247304"/>
                </a:lnTo>
                <a:lnTo>
                  <a:pt x="4047719" y="3286589"/>
                </a:lnTo>
                <a:lnTo>
                  <a:pt x="4024091" y="3325348"/>
                </a:lnTo>
                <a:lnTo>
                  <a:pt x="3999683" y="3363570"/>
                </a:lnTo>
                <a:lnTo>
                  <a:pt x="3974506" y="3401245"/>
                </a:lnTo>
                <a:lnTo>
                  <a:pt x="3948571" y="3438361"/>
                </a:lnTo>
                <a:lnTo>
                  <a:pt x="3921889" y="3474907"/>
                </a:lnTo>
                <a:lnTo>
                  <a:pt x="3894471" y="3510872"/>
                </a:lnTo>
                <a:lnTo>
                  <a:pt x="3866329" y="3546245"/>
                </a:lnTo>
                <a:lnTo>
                  <a:pt x="3837472" y="3581015"/>
                </a:lnTo>
                <a:lnTo>
                  <a:pt x="3807913" y="3615171"/>
                </a:lnTo>
                <a:lnTo>
                  <a:pt x="3777663" y="3648702"/>
                </a:lnTo>
                <a:lnTo>
                  <a:pt x="3746731" y="3681597"/>
                </a:lnTo>
                <a:lnTo>
                  <a:pt x="3715131" y="3713845"/>
                </a:lnTo>
                <a:lnTo>
                  <a:pt x="3682871" y="3745434"/>
                </a:lnTo>
                <a:lnTo>
                  <a:pt x="3649964" y="3776354"/>
                </a:lnTo>
                <a:lnTo>
                  <a:pt x="3616421" y="3806594"/>
                </a:lnTo>
                <a:lnTo>
                  <a:pt x="3582253" y="3836142"/>
                </a:lnTo>
                <a:lnTo>
                  <a:pt x="3547470" y="3864988"/>
                </a:lnTo>
                <a:lnTo>
                  <a:pt x="3512085" y="3893120"/>
                </a:lnTo>
                <a:lnTo>
                  <a:pt x="3476107" y="3920528"/>
                </a:lnTo>
                <a:lnTo>
                  <a:pt x="3439548" y="3947200"/>
                </a:lnTo>
                <a:lnTo>
                  <a:pt x="3402419" y="3973125"/>
                </a:lnTo>
                <a:lnTo>
                  <a:pt x="3364731" y="3998293"/>
                </a:lnTo>
                <a:lnTo>
                  <a:pt x="3326495" y="4022692"/>
                </a:lnTo>
                <a:lnTo>
                  <a:pt x="3287722" y="4046311"/>
                </a:lnTo>
                <a:lnTo>
                  <a:pt x="3248424" y="4069139"/>
                </a:lnTo>
                <a:lnTo>
                  <a:pt x="3208610" y="4091166"/>
                </a:lnTo>
                <a:lnTo>
                  <a:pt x="3168293" y="4112379"/>
                </a:lnTo>
                <a:lnTo>
                  <a:pt x="3127484" y="4132768"/>
                </a:lnTo>
                <a:lnTo>
                  <a:pt x="3086193" y="4152322"/>
                </a:lnTo>
                <a:lnTo>
                  <a:pt x="3044431" y="4171030"/>
                </a:lnTo>
                <a:lnTo>
                  <a:pt x="3002210" y="4188881"/>
                </a:lnTo>
                <a:lnTo>
                  <a:pt x="2959541" y="4205864"/>
                </a:lnTo>
                <a:lnTo>
                  <a:pt x="2916434" y="4221967"/>
                </a:lnTo>
                <a:lnTo>
                  <a:pt x="2872901" y="4237180"/>
                </a:lnTo>
                <a:lnTo>
                  <a:pt x="2828953" y="4251492"/>
                </a:lnTo>
                <a:lnTo>
                  <a:pt x="2784600" y="4264891"/>
                </a:lnTo>
                <a:lnTo>
                  <a:pt x="2739855" y="4277367"/>
                </a:lnTo>
                <a:lnTo>
                  <a:pt x="2694727" y="4288908"/>
                </a:lnTo>
                <a:lnTo>
                  <a:pt x="2649229" y="4299503"/>
                </a:lnTo>
                <a:lnTo>
                  <a:pt x="2603370" y="4309142"/>
                </a:lnTo>
                <a:lnTo>
                  <a:pt x="2557163" y="4317813"/>
                </a:lnTo>
                <a:lnTo>
                  <a:pt x="2510618" y="4325506"/>
                </a:lnTo>
                <a:lnTo>
                  <a:pt x="2463746" y="4332208"/>
                </a:lnTo>
                <a:lnTo>
                  <a:pt x="2416558" y="4337910"/>
                </a:lnTo>
                <a:lnTo>
                  <a:pt x="2369066" y="4342600"/>
                </a:lnTo>
                <a:lnTo>
                  <a:pt x="2321280" y="4346267"/>
                </a:lnTo>
                <a:lnTo>
                  <a:pt x="2273212" y="4348900"/>
                </a:lnTo>
                <a:lnTo>
                  <a:pt x="2224872" y="4350488"/>
                </a:lnTo>
                <a:lnTo>
                  <a:pt x="2176272" y="4351020"/>
                </a:lnTo>
                <a:lnTo>
                  <a:pt x="2127671" y="4350488"/>
                </a:lnTo>
                <a:lnTo>
                  <a:pt x="2079331" y="4348900"/>
                </a:lnTo>
                <a:lnTo>
                  <a:pt x="2031263" y="4346267"/>
                </a:lnTo>
                <a:lnTo>
                  <a:pt x="1983477" y="4342600"/>
                </a:lnTo>
                <a:lnTo>
                  <a:pt x="1935985" y="4337910"/>
                </a:lnTo>
                <a:lnTo>
                  <a:pt x="1888797" y="4332208"/>
                </a:lnTo>
                <a:lnTo>
                  <a:pt x="1841925" y="4325506"/>
                </a:lnTo>
                <a:lnTo>
                  <a:pt x="1795380" y="4317813"/>
                </a:lnTo>
                <a:lnTo>
                  <a:pt x="1749173" y="4309142"/>
                </a:lnTo>
                <a:lnTo>
                  <a:pt x="1703314" y="4299503"/>
                </a:lnTo>
                <a:lnTo>
                  <a:pt x="1657816" y="4288908"/>
                </a:lnTo>
                <a:lnTo>
                  <a:pt x="1612688" y="4277367"/>
                </a:lnTo>
                <a:lnTo>
                  <a:pt x="1567943" y="4264891"/>
                </a:lnTo>
                <a:lnTo>
                  <a:pt x="1523590" y="4251492"/>
                </a:lnTo>
                <a:lnTo>
                  <a:pt x="1479642" y="4237180"/>
                </a:lnTo>
                <a:lnTo>
                  <a:pt x="1436109" y="4221967"/>
                </a:lnTo>
                <a:lnTo>
                  <a:pt x="1393002" y="4205864"/>
                </a:lnTo>
                <a:lnTo>
                  <a:pt x="1350333" y="4188881"/>
                </a:lnTo>
                <a:lnTo>
                  <a:pt x="1308112" y="4171030"/>
                </a:lnTo>
                <a:lnTo>
                  <a:pt x="1266350" y="4152322"/>
                </a:lnTo>
                <a:lnTo>
                  <a:pt x="1225059" y="4132768"/>
                </a:lnTo>
                <a:lnTo>
                  <a:pt x="1184250" y="4112379"/>
                </a:lnTo>
                <a:lnTo>
                  <a:pt x="1143933" y="4091166"/>
                </a:lnTo>
                <a:lnTo>
                  <a:pt x="1104119" y="4069139"/>
                </a:lnTo>
                <a:lnTo>
                  <a:pt x="1064821" y="4046311"/>
                </a:lnTo>
                <a:lnTo>
                  <a:pt x="1026048" y="4022692"/>
                </a:lnTo>
                <a:lnTo>
                  <a:pt x="987812" y="3998293"/>
                </a:lnTo>
                <a:lnTo>
                  <a:pt x="950124" y="3973125"/>
                </a:lnTo>
                <a:lnTo>
                  <a:pt x="912995" y="3947200"/>
                </a:lnTo>
                <a:lnTo>
                  <a:pt x="876436" y="3920528"/>
                </a:lnTo>
                <a:lnTo>
                  <a:pt x="840458" y="3893120"/>
                </a:lnTo>
                <a:lnTo>
                  <a:pt x="805073" y="3864988"/>
                </a:lnTo>
                <a:lnTo>
                  <a:pt x="770290" y="3836142"/>
                </a:lnTo>
                <a:lnTo>
                  <a:pt x="736122" y="3806594"/>
                </a:lnTo>
                <a:lnTo>
                  <a:pt x="702579" y="3776354"/>
                </a:lnTo>
                <a:lnTo>
                  <a:pt x="669672" y="3745434"/>
                </a:lnTo>
                <a:lnTo>
                  <a:pt x="637413" y="3713845"/>
                </a:lnTo>
                <a:lnTo>
                  <a:pt x="605812" y="3681597"/>
                </a:lnTo>
                <a:lnTo>
                  <a:pt x="574880" y="3648702"/>
                </a:lnTo>
                <a:lnTo>
                  <a:pt x="544630" y="3615171"/>
                </a:lnTo>
                <a:lnTo>
                  <a:pt x="515071" y="3581015"/>
                </a:lnTo>
                <a:lnTo>
                  <a:pt x="486214" y="3546245"/>
                </a:lnTo>
                <a:lnTo>
                  <a:pt x="458072" y="3510872"/>
                </a:lnTo>
                <a:lnTo>
                  <a:pt x="430654" y="3474907"/>
                </a:lnTo>
                <a:lnTo>
                  <a:pt x="403972" y="3438361"/>
                </a:lnTo>
                <a:lnTo>
                  <a:pt x="378037" y="3401245"/>
                </a:lnTo>
                <a:lnTo>
                  <a:pt x="352860" y="3363570"/>
                </a:lnTo>
                <a:lnTo>
                  <a:pt x="328452" y="3325348"/>
                </a:lnTo>
                <a:lnTo>
                  <a:pt x="304824" y="3286589"/>
                </a:lnTo>
                <a:lnTo>
                  <a:pt x="281987" y="3247304"/>
                </a:lnTo>
                <a:lnTo>
                  <a:pt x="259952" y="3207504"/>
                </a:lnTo>
                <a:lnTo>
                  <a:pt x="238731" y="3167202"/>
                </a:lnTo>
                <a:lnTo>
                  <a:pt x="218334" y="3126406"/>
                </a:lnTo>
                <a:lnTo>
                  <a:pt x="198773" y="3085129"/>
                </a:lnTo>
                <a:lnTo>
                  <a:pt x="180058" y="3043382"/>
                </a:lnTo>
                <a:lnTo>
                  <a:pt x="162200" y="3001176"/>
                </a:lnTo>
                <a:lnTo>
                  <a:pt x="145211" y="2958521"/>
                </a:lnTo>
                <a:lnTo>
                  <a:pt x="129101" y="2915429"/>
                </a:lnTo>
                <a:lnTo>
                  <a:pt x="113883" y="2871910"/>
                </a:lnTo>
                <a:lnTo>
                  <a:pt x="99566" y="2827977"/>
                </a:lnTo>
                <a:lnTo>
                  <a:pt x="86161" y="2783640"/>
                </a:lnTo>
                <a:lnTo>
                  <a:pt x="73681" y="2738909"/>
                </a:lnTo>
                <a:lnTo>
                  <a:pt x="62135" y="2693797"/>
                </a:lnTo>
                <a:lnTo>
                  <a:pt x="51536" y="2648313"/>
                </a:lnTo>
                <a:lnTo>
                  <a:pt x="41893" y="2602470"/>
                </a:lnTo>
                <a:lnTo>
                  <a:pt x="33219" y="2556278"/>
                </a:lnTo>
                <a:lnTo>
                  <a:pt x="25523" y="2509748"/>
                </a:lnTo>
                <a:lnTo>
                  <a:pt x="18818" y="2462891"/>
                </a:lnTo>
                <a:lnTo>
                  <a:pt x="13114" y="2415719"/>
                </a:lnTo>
                <a:lnTo>
                  <a:pt x="8422" y="2368242"/>
                </a:lnTo>
                <a:lnTo>
                  <a:pt x="4754" y="2320472"/>
                </a:lnTo>
                <a:lnTo>
                  <a:pt x="2120" y="2272419"/>
                </a:lnTo>
                <a:lnTo>
                  <a:pt x="531" y="2224094"/>
                </a:lnTo>
                <a:lnTo>
                  <a:pt x="0" y="2175510"/>
                </a:lnTo>
                <a:close/>
              </a:path>
            </a:pathLst>
          </a:custGeom>
          <a:ln w="19050">
            <a:solidFill>
              <a:srgbClr val="D6702B"/>
            </a:solidFill>
          </a:ln>
        </p:spPr>
        <p:txBody>
          <a:bodyPr wrap="square" lIns="0" tIns="0" rIns="0" bIns="0" rtlCol="0"/>
          <a:lstStyle/>
          <a:p>
            <a:endParaRPr lang="en-US" dirty="0"/>
          </a:p>
        </p:txBody>
      </p:sp>
      <p:sp>
        <p:nvSpPr>
          <p:cNvPr id="3" name="object 3">
            <a:extLst>
              <a:ext uri="{FF2B5EF4-FFF2-40B4-BE49-F238E27FC236}">
                <a16:creationId xmlns:a16="http://schemas.microsoft.com/office/drawing/2014/main" id="{72D938A6-D55E-4F18-AB80-383698631FC5}"/>
              </a:ext>
            </a:extLst>
          </p:cNvPr>
          <p:cNvSpPr txBox="1"/>
          <p:nvPr/>
        </p:nvSpPr>
        <p:spPr>
          <a:xfrm>
            <a:off x="4035083" y="1717314"/>
            <a:ext cx="4121834" cy="3423372"/>
          </a:xfrm>
          <a:prstGeom prst="rect">
            <a:avLst/>
          </a:prstGeom>
        </p:spPr>
        <p:txBody>
          <a:bodyPr vert="horz" wrap="square" lIns="0" tIns="113664" rIns="0" bIns="0" rtlCol="0">
            <a:spAutoFit/>
          </a:bodyPr>
          <a:lstStyle/>
          <a:p>
            <a:pPr marL="12700" marR="5080" algn="ctr">
              <a:lnSpc>
                <a:spcPts val="4750"/>
              </a:lnSpc>
              <a:spcBef>
                <a:spcPts val="894"/>
              </a:spcBef>
            </a:pPr>
            <a:r>
              <a:rPr lang="en-US" sz="4600" b="1" u="sng" dirty="0">
                <a:latin typeface="Times New Roman" panose="02020603050405020304" pitchFamily="18" charset="0"/>
                <a:cs typeface="Times New Roman" panose="02020603050405020304" pitchFamily="18" charset="0"/>
              </a:rPr>
              <a:t>Amendments  in Division II</a:t>
            </a:r>
          </a:p>
          <a:p>
            <a:pPr marL="12700" marR="5080" algn="ctr">
              <a:lnSpc>
                <a:spcPts val="4750"/>
              </a:lnSpc>
              <a:spcBef>
                <a:spcPts val="894"/>
              </a:spcBef>
            </a:pPr>
            <a:r>
              <a:rPr lang="en-US" sz="4600" b="1" dirty="0">
                <a:latin typeface="Times New Roman" panose="02020603050405020304" pitchFamily="18" charset="0"/>
                <a:cs typeface="Times New Roman" panose="02020603050405020304" pitchFamily="18" charset="0"/>
              </a:rPr>
              <a:t>– Statement  of Profit and</a:t>
            </a:r>
          </a:p>
          <a:p>
            <a:pPr marL="12700" marR="5080" algn="ctr">
              <a:lnSpc>
                <a:spcPts val="4750"/>
              </a:lnSpc>
              <a:spcBef>
                <a:spcPts val="894"/>
              </a:spcBef>
            </a:pPr>
            <a:r>
              <a:rPr lang="en-US" sz="4600" b="1" dirty="0">
                <a:latin typeface="Times New Roman" panose="02020603050405020304" pitchFamily="18" charset="0"/>
                <a:cs typeface="Times New Roman" panose="02020603050405020304" pitchFamily="18" charset="0"/>
              </a:rPr>
              <a:t>Loss</a:t>
            </a:r>
          </a:p>
        </p:txBody>
      </p:sp>
    </p:spTree>
    <p:extLst>
      <p:ext uri="{BB962C8B-B14F-4D97-AF65-F5344CB8AC3E}">
        <p14:creationId xmlns:p14="http://schemas.microsoft.com/office/powerpoint/2010/main" val="3574465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C63E7475-E434-4340-9007-0C16B9240FC7}"/>
              </a:ext>
            </a:extLst>
          </p:cNvPr>
          <p:cNvGraphicFramePr>
            <a:graphicFrameLocks noGrp="1"/>
          </p:cNvGraphicFramePr>
          <p:nvPr/>
        </p:nvGraphicFramePr>
        <p:xfrm>
          <a:off x="1185674" y="807741"/>
          <a:ext cx="10514965" cy="5242517"/>
        </p:xfrm>
        <a:graphic>
          <a:graphicData uri="http://schemas.openxmlformats.org/drawingml/2006/table">
            <a:tbl>
              <a:tblPr firstRow="1" bandRow="1">
                <a:tableStyleId>{2D5ABB26-0587-4C30-8999-92F81FD0307C}</a:tableStyleId>
              </a:tblPr>
              <a:tblGrid>
                <a:gridCol w="879475">
                  <a:extLst>
                    <a:ext uri="{9D8B030D-6E8A-4147-A177-3AD203B41FA5}">
                      <a16:colId xmlns:a16="http://schemas.microsoft.com/office/drawing/2014/main" val="20000"/>
                    </a:ext>
                  </a:extLst>
                </a:gridCol>
                <a:gridCol w="9635490">
                  <a:extLst>
                    <a:ext uri="{9D8B030D-6E8A-4147-A177-3AD203B41FA5}">
                      <a16:colId xmlns:a16="http://schemas.microsoft.com/office/drawing/2014/main" val="20001"/>
                    </a:ext>
                  </a:extLst>
                </a:gridCol>
              </a:tblGrid>
              <a:tr h="320040">
                <a:tc>
                  <a:txBody>
                    <a:bodyPr/>
                    <a:lstStyle/>
                    <a:p>
                      <a:pPr marL="635" algn="ctr">
                        <a:lnSpc>
                          <a:spcPts val="2125"/>
                        </a:lnSpc>
                      </a:pPr>
                      <a:r>
                        <a:rPr sz="2200" dirty="0">
                          <a:latin typeface="Times New Roman" panose="02020603050405020304" pitchFamily="18" charset="0"/>
                          <a:cs typeface="Times New Roman" panose="02020603050405020304" pitchFamily="18" charset="0"/>
                        </a:rPr>
                        <a:t>I</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2125"/>
                        </a:lnSpc>
                      </a:pPr>
                      <a:r>
                        <a:rPr sz="2200" dirty="0">
                          <a:latin typeface="Times New Roman" panose="02020603050405020304" pitchFamily="18" charset="0"/>
                          <a:cs typeface="Times New Roman" panose="02020603050405020304" pitchFamily="18" charset="0"/>
                        </a:rPr>
                        <a:t>Rev</a:t>
                      </a:r>
                      <a:r>
                        <a:rPr sz="2200" spc="-5" dirty="0">
                          <a:latin typeface="Times New Roman" panose="02020603050405020304" pitchFamily="18" charset="0"/>
                          <a:cs typeface="Times New Roman" panose="02020603050405020304" pitchFamily="18" charset="0"/>
                        </a:rPr>
                        <a:t>e</a:t>
                      </a:r>
                      <a:r>
                        <a:rPr sz="2200" spc="-10" dirty="0">
                          <a:latin typeface="Times New Roman" panose="02020603050405020304" pitchFamily="18" charset="0"/>
                          <a:cs typeface="Times New Roman" panose="02020603050405020304" pitchFamily="18" charset="0"/>
                        </a:rPr>
                        <a:t>nu</a:t>
                      </a:r>
                      <a:r>
                        <a:rPr sz="2200" dirty="0">
                          <a:latin typeface="Times New Roman" panose="02020603050405020304" pitchFamily="18" charset="0"/>
                          <a:cs typeface="Times New Roman" panose="02020603050405020304" pitchFamily="18" charset="0"/>
                        </a:rPr>
                        <a:t>e</a:t>
                      </a:r>
                      <a:r>
                        <a:rPr sz="2200" spc="-6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fr</a:t>
                      </a:r>
                      <a:r>
                        <a:rPr sz="2200" spc="-10" dirty="0">
                          <a:latin typeface="Times New Roman" panose="02020603050405020304" pitchFamily="18" charset="0"/>
                          <a:cs typeface="Times New Roman" panose="02020603050405020304" pitchFamily="18" charset="0"/>
                        </a:rPr>
                        <a:t>o</a:t>
                      </a:r>
                      <a:r>
                        <a:rPr sz="2200" dirty="0">
                          <a:latin typeface="Times New Roman" panose="02020603050405020304" pitchFamily="18" charset="0"/>
                          <a:cs typeface="Times New Roman" panose="02020603050405020304" pitchFamily="18" charset="0"/>
                        </a:rPr>
                        <a:t>m</a:t>
                      </a:r>
                      <a:r>
                        <a:rPr sz="2200" spc="-9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ope</a:t>
                      </a:r>
                      <a:r>
                        <a:rPr sz="2200" dirty="0">
                          <a:latin typeface="Times New Roman" panose="02020603050405020304" pitchFamily="18" charset="0"/>
                          <a:cs typeface="Times New Roman" panose="02020603050405020304" pitchFamily="18" charset="0"/>
                        </a:rPr>
                        <a:t>r</a:t>
                      </a:r>
                      <a:r>
                        <a:rPr sz="2200" spc="-10" dirty="0">
                          <a:latin typeface="Times New Roman" panose="02020603050405020304" pitchFamily="18" charset="0"/>
                          <a:cs typeface="Times New Roman" panose="02020603050405020304" pitchFamily="18" charset="0"/>
                        </a:rPr>
                        <a:t>a</a:t>
                      </a:r>
                      <a:r>
                        <a:rPr sz="2200" dirty="0">
                          <a:latin typeface="Times New Roman" panose="02020603050405020304" pitchFamily="18" charset="0"/>
                          <a:cs typeface="Times New Roman" panose="02020603050405020304" pitchFamily="18" charset="0"/>
                        </a:rPr>
                        <a:t>t</a:t>
                      </a:r>
                      <a:r>
                        <a:rPr sz="2200" spc="-10" dirty="0">
                          <a:latin typeface="Times New Roman" panose="02020603050405020304" pitchFamily="18" charset="0"/>
                          <a:cs typeface="Times New Roman" panose="02020603050405020304" pitchFamily="18" charset="0"/>
                        </a:rPr>
                        <a:t>ion</a:t>
                      </a:r>
                      <a:r>
                        <a:rPr sz="2200" dirty="0">
                          <a:latin typeface="Times New Roman" panose="02020603050405020304" pitchFamily="18" charset="0"/>
                          <a:cs typeface="Times New Roman" panose="02020603050405020304" pitchFamily="18" charset="0"/>
                        </a:rPr>
                        <a:t>s</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320039">
                <a:tc>
                  <a:txBody>
                    <a:bodyPr/>
                    <a:lstStyle/>
                    <a:p>
                      <a:pPr algn="ctr">
                        <a:lnSpc>
                          <a:spcPts val="2125"/>
                        </a:lnSpc>
                      </a:pPr>
                      <a:r>
                        <a:rPr sz="2200" spc="-95" dirty="0">
                          <a:latin typeface="Times New Roman" panose="02020603050405020304" pitchFamily="18" charset="0"/>
                          <a:cs typeface="Times New Roman" panose="02020603050405020304" pitchFamily="18" charset="0"/>
                        </a:rPr>
                        <a:t>II</a:t>
                      </a:r>
                      <a:endParaRPr sz="22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2125"/>
                        </a:lnSpc>
                      </a:pPr>
                      <a:r>
                        <a:rPr sz="2200" spc="-5" dirty="0">
                          <a:latin typeface="Times New Roman" panose="02020603050405020304" pitchFamily="18" charset="0"/>
                          <a:cs typeface="Times New Roman" panose="02020603050405020304" pitchFamily="18" charset="0"/>
                        </a:rPr>
                        <a:t>Oth</a:t>
                      </a:r>
                      <a:r>
                        <a:rPr sz="2200" spc="-10"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r</a:t>
                      </a:r>
                      <a:r>
                        <a:rPr sz="2200" spc="-7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i</a:t>
                      </a:r>
                      <a:r>
                        <a:rPr sz="2200" spc="-10" dirty="0">
                          <a:latin typeface="Times New Roman" panose="02020603050405020304" pitchFamily="18" charset="0"/>
                          <a:cs typeface="Times New Roman" panose="02020603050405020304" pitchFamily="18" charset="0"/>
                        </a:rPr>
                        <a:t>n</a:t>
                      </a:r>
                      <a:r>
                        <a:rPr sz="2200" dirty="0">
                          <a:latin typeface="Times New Roman" panose="02020603050405020304" pitchFamily="18" charset="0"/>
                          <a:cs typeface="Times New Roman" panose="02020603050405020304" pitchFamily="18" charset="0"/>
                        </a:rPr>
                        <a:t>c</a:t>
                      </a:r>
                      <a:r>
                        <a:rPr sz="2200" spc="-5" dirty="0">
                          <a:latin typeface="Times New Roman" panose="02020603050405020304" pitchFamily="18" charset="0"/>
                          <a:cs typeface="Times New Roman" panose="02020603050405020304" pitchFamily="18" charset="0"/>
                        </a:rPr>
                        <a:t>o</a:t>
                      </a:r>
                      <a:r>
                        <a:rPr sz="2200" spc="-15" dirty="0">
                          <a:latin typeface="Times New Roman" panose="02020603050405020304" pitchFamily="18" charset="0"/>
                          <a:cs typeface="Times New Roman" panose="02020603050405020304" pitchFamily="18" charset="0"/>
                        </a:rPr>
                        <a:t>m</a:t>
                      </a:r>
                      <a:r>
                        <a:rPr sz="2200" dirty="0">
                          <a:latin typeface="Times New Roman" panose="02020603050405020304" pitchFamily="18" charset="0"/>
                          <a:cs typeface="Times New Roman" panose="02020603050405020304" pitchFamily="18" charset="0"/>
                        </a:rPr>
                        <a:t>e</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320039">
                <a:tc>
                  <a:txBody>
                    <a:bodyPr/>
                    <a:lstStyle/>
                    <a:p>
                      <a:pPr algn="ctr">
                        <a:lnSpc>
                          <a:spcPts val="2125"/>
                        </a:lnSpc>
                      </a:pPr>
                      <a:r>
                        <a:rPr sz="2200" spc="-95" dirty="0">
                          <a:latin typeface="Times New Roman" panose="02020603050405020304" pitchFamily="18" charset="0"/>
                          <a:cs typeface="Times New Roman" panose="02020603050405020304" pitchFamily="18" charset="0"/>
                        </a:rPr>
                        <a:t>III</a:t>
                      </a:r>
                      <a:endParaRPr sz="22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2125"/>
                        </a:lnSpc>
                      </a:pPr>
                      <a:r>
                        <a:rPr sz="2200" spc="-170" dirty="0">
                          <a:latin typeface="Times New Roman" panose="02020603050405020304" pitchFamily="18" charset="0"/>
                          <a:cs typeface="Times New Roman" panose="02020603050405020304" pitchFamily="18" charset="0"/>
                        </a:rPr>
                        <a:t>T</a:t>
                      </a:r>
                      <a:r>
                        <a:rPr sz="2200" spc="-5" dirty="0">
                          <a:latin typeface="Times New Roman" panose="02020603050405020304" pitchFamily="18" charset="0"/>
                          <a:cs typeface="Times New Roman" panose="02020603050405020304" pitchFamily="18" charset="0"/>
                        </a:rPr>
                        <a:t>o</a:t>
                      </a:r>
                      <a:r>
                        <a:rPr sz="2200" spc="-10" dirty="0">
                          <a:latin typeface="Times New Roman" panose="02020603050405020304" pitchFamily="18" charset="0"/>
                          <a:cs typeface="Times New Roman" panose="02020603050405020304" pitchFamily="18" charset="0"/>
                        </a:rPr>
                        <a:t>t</a:t>
                      </a:r>
                      <a:r>
                        <a:rPr sz="2200" spc="-5" dirty="0">
                          <a:latin typeface="Times New Roman" panose="02020603050405020304" pitchFamily="18" charset="0"/>
                          <a:cs typeface="Times New Roman" panose="02020603050405020304" pitchFamily="18" charset="0"/>
                        </a:rPr>
                        <a:t>a</a:t>
                      </a:r>
                      <a:r>
                        <a:rPr sz="2200" dirty="0">
                          <a:latin typeface="Times New Roman" panose="02020603050405020304" pitchFamily="18" charset="0"/>
                          <a:cs typeface="Times New Roman" panose="02020603050405020304" pitchFamily="18" charset="0"/>
                        </a:rPr>
                        <a:t>l</a:t>
                      </a:r>
                      <a:r>
                        <a:rPr sz="2200" spc="-7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I</a:t>
                      </a:r>
                      <a:r>
                        <a:rPr sz="2200" spc="-10" dirty="0">
                          <a:latin typeface="Times New Roman" panose="02020603050405020304" pitchFamily="18" charset="0"/>
                          <a:cs typeface="Times New Roman" panose="02020603050405020304" pitchFamily="18" charset="0"/>
                        </a:rPr>
                        <a:t>n</a:t>
                      </a:r>
                      <a:r>
                        <a:rPr sz="2200" dirty="0">
                          <a:latin typeface="Times New Roman" panose="02020603050405020304" pitchFamily="18" charset="0"/>
                          <a:cs typeface="Times New Roman" panose="02020603050405020304" pitchFamily="18" charset="0"/>
                        </a:rPr>
                        <a:t>c</a:t>
                      </a:r>
                      <a:r>
                        <a:rPr sz="2200" spc="-5" dirty="0">
                          <a:latin typeface="Times New Roman" panose="02020603050405020304" pitchFamily="18" charset="0"/>
                          <a:cs typeface="Times New Roman" panose="02020603050405020304" pitchFamily="18" charset="0"/>
                        </a:rPr>
                        <a:t>o</a:t>
                      </a:r>
                      <a:r>
                        <a:rPr sz="2200" spc="-15" dirty="0">
                          <a:latin typeface="Times New Roman" panose="02020603050405020304" pitchFamily="18" charset="0"/>
                          <a:cs typeface="Times New Roman" panose="02020603050405020304" pitchFamily="18" charset="0"/>
                        </a:rPr>
                        <a:t>m</a:t>
                      </a:r>
                      <a:r>
                        <a:rPr sz="2200" dirty="0">
                          <a:latin typeface="Times New Roman" panose="02020603050405020304" pitchFamily="18" charset="0"/>
                          <a:cs typeface="Times New Roman" panose="02020603050405020304" pitchFamily="18" charset="0"/>
                        </a:rPr>
                        <a:t>e</a:t>
                      </a:r>
                      <a:r>
                        <a:rPr sz="2200" spc="-7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(I</a:t>
                      </a:r>
                      <a:r>
                        <a:rPr sz="2200" spc="-8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a:t>
                      </a:r>
                      <a:r>
                        <a:rPr sz="2200" spc="-9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I</a:t>
                      </a:r>
                      <a:r>
                        <a:rPr sz="2200" spc="-10" dirty="0">
                          <a:latin typeface="Times New Roman" panose="02020603050405020304" pitchFamily="18" charset="0"/>
                          <a:cs typeface="Times New Roman" panose="02020603050405020304" pitchFamily="18" charset="0"/>
                        </a:rPr>
                        <a:t>I</a:t>
                      </a:r>
                      <a:r>
                        <a:rPr sz="2200" dirty="0">
                          <a:latin typeface="Times New Roman" panose="02020603050405020304" pitchFamily="18" charset="0"/>
                          <a:cs typeface="Times New Roman" panose="02020603050405020304" pitchFamily="18" charset="0"/>
                        </a:rPr>
                        <a:t>)</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1920239">
                <a:tc>
                  <a:txBody>
                    <a:bodyPr/>
                    <a:lstStyle/>
                    <a:p>
                      <a:pPr algn="ctr">
                        <a:lnSpc>
                          <a:spcPts val="2125"/>
                        </a:lnSpc>
                      </a:pPr>
                      <a:r>
                        <a:rPr sz="2200" spc="-160" dirty="0">
                          <a:latin typeface="Times New Roman" panose="02020603050405020304" pitchFamily="18" charset="0"/>
                          <a:cs typeface="Times New Roman" panose="02020603050405020304" pitchFamily="18" charset="0"/>
                        </a:rPr>
                        <a:t>IV</a:t>
                      </a:r>
                      <a:endParaRPr sz="22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945"/>
                        </a:lnSpc>
                      </a:pPr>
                      <a:r>
                        <a:rPr sz="2200" spc="-175" dirty="0">
                          <a:latin typeface="Times New Roman" panose="02020603050405020304" pitchFamily="18" charset="0"/>
                          <a:cs typeface="Times New Roman" panose="02020603050405020304" pitchFamily="18" charset="0"/>
                        </a:rPr>
                        <a:t>Expenses:</a:t>
                      </a:r>
                      <a:endParaRPr sz="2200" dirty="0">
                        <a:latin typeface="Times New Roman" panose="02020603050405020304" pitchFamily="18" charset="0"/>
                        <a:cs typeface="Times New Roman" panose="02020603050405020304" pitchFamily="18" charset="0"/>
                      </a:endParaRPr>
                    </a:p>
                    <a:p>
                      <a:pPr marL="434340" indent="-343535">
                        <a:lnSpc>
                          <a:spcPts val="1800"/>
                        </a:lnSpc>
                        <a:buAutoNum type="alphaLcParenR"/>
                        <a:tabLst>
                          <a:tab pos="434340" algn="l"/>
                          <a:tab pos="434975" algn="l"/>
                        </a:tabLst>
                      </a:pPr>
                      <a:r>
                        <a:rPr sz="2200" dirty="0">
                          <a:latin typeface="Times New Roman" panose="02020603050405020304" pitchFamily="18" charset="0"/>
                          <a:cs typeface="Times New Roman" panose="02020603050405020304" pitchFamily="18" charset="0"/>
                        </a:rPr>
                        <a:t>Cost</a:t>
                      </a:r>
                      <a:r>
                        <a:rPr sz="2200" spc="-9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o</a:t>
                      </a:r>
                      <a:r>
                        <a:rPr sz="2200" dirty="0">
                          <a:latin typeface="Times New Roman" panose="02020603050405020304" pitchFamily="18" charset="0"/>
                          <a:cs typeface="Times New Roman" panose="02020603050405020304" pitchFamily="18" charset="0"/>
                        </a:rPr>
                        <a:t>f</a:t>
                      </a:r>
                      <a:r>
                        <a:rPr sz="2200" spc="-7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ma</a:t>
                      </a:r>
                      <a:r>
                        <a:rPr sz="2200" dirty="0">
                          <a:latin typeface="Times New Roman" panose="02020603050405020304" pitchFamily="18" charset="0"/>
                          <a:cs typeface="Times New Roman" panose="02020603050405020304" pitchFamily="18" charset="0"/>
                        </a:rPr>
                        <a:t>t</a:t>
                      </a:r>
                      <a:r>
                        <a:rPr sz="2200" spc="-10"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ri</a:t>
                      </a:r>
                      <a:r>
                        <a:rPr sz="2200" spc="-15" dirty="0">
                          <a:latin typeface="Times New Roman" panose="02020603050405020304" pitchFamily="18" charset="0"/>
                          <a:cs typeface="Times New Roman" panose="02020603050405020304" pitchFamily="18" charset="0"/>
                        </a:rPr>
                        <a:t>a</a:t>
                      </a:r>
                      <a:r>
                        <a:rPr sz="2200" spc="-5" dirty="0">
                          <a:latin typeface="Times New Roman" panose="02020603050405020304" pitchFamily="18" charset="0"/>
                          <a:cs typeface="Times New Roman" panose="02020603050405020304" pitchFamily="18" charset="0"/>
                        </a:rPr>
                        <a:t>l</a:t>
                      </a:r>
                      <a:r>
                        <a:rPr sz="2200" dirty="0">
                          <a:latin typeface="Times New Roman" panose="02020603050405020304" pitchFamily="18" charset="0"/>
                          <a:cs typeface="Times New Roman" panose="02020603050405020304" pitchFamily="18" charset="0"/>
                        </a:rPr>
                        <a:t>s</a:t>
                      </a:r>
                      <a:r>
                        <a:rPr sz="2200" spc="-7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co</a:t>
                      </a:r>
                      <a:r>
                        <a:rPr sz="2200" spc="-10" dirty="0">
                          <a:latin typeface="Times New Roman" panose="02020603050405020304" pitchFamily="18" charset="0"/>
                          <a:cs typeface="Times New Roman" panose="02020603050405020304" pitchFamily="18" charset="0"/>
                        </a:rPr>
                        <a:t>n</a:t>
                      </a:r>
                      <a:r>
                        <a:rPr sz="2200" spc="-5" dirty="0">
                          <a:latin typeface="Times New Roman" panose="02020603050405020304" pitchFamily="18" charset="0"/>
                          <a:cs typeface="Times New Roman" panose="02020603050405020304" pitchFamily="18" charset="0"/>
                        </a:rPr>
                        <a:t>su</a:t>
                      </a:r>
                      <a:r>
                        <a:rPr sz="2200" spc="-10" dirty="0">
                          <a:latin typeface="Times New Roman" panose="02020603050405020304" pitchFamily="18" charset="0"/>
                          <a:cs typeface="Times New Roman" panose="02020603050405020304" pitchFamily="18" charset="0"/>
                        </a:rPr>
                        <a:t>me</a:t>
                      </a:r>
                      <a:r>
                        <a:rPr sz="2200" dirty="0">
                          <a:latin typeface="Times New Roman" panose="02020603050405020304" pitchFamily="18" charset="0"/>
                          <a:cs typeface="Times New Roman" panose="02020603050405020304" pitchFamily="18" charset="0"/>
                        </a:rPr>
                        <a:t>d</a:t>
                      </a:r>
                    </a:p>
                    <a:p>
                      <a:pPr marL="434340" indent="-343535">
                        <a:lnSpc>
                          <a:spcPts val="1800"/>
                        </a:lnSpc>
                        <a:buAutoNum type="alphaLcParenR"/>
                        <a:tabLst>
                          <a:tab pos="434340" algn="l"/>
                          <a:tab pos="434975" algn="l"/>
                        </a:tabLst>
                      </a:pPr>
                      <a:r>
                        <a:rPr sz="2200" dirty="0">
                          <a:latin typeface="Times New Roman" panose="02020603050405020304" pitchFamily="18" charset="0"/>
                          <a:cs typeface="Times New Roman" panose="02020603050405020304" pitchFamily="18" charset="0"/>
                        </a:rPr>
                        <a:t>P</a:t>
                      </a:r>
                      <a:r>
                        <a:rPr sz="2200" spc="-10" dirty="0">
                          <a:latin typeface="Times New Roman" panose="02020603050405020304" pitchFamily="18" charset="0"/>
                          <a:cs typeface="Times New Roman" panose="02020603050405020304" pitchFamily="18" charset="0"/>
                        </a:rPr>
                        <a:t>u</a:t>
                      </a:r>
                      <a:r>
                        <a:rPr sz="2200" dirty="0">
                          <a:latin typeface="Times New Roman" panose="02020603050405020304" pitchFamily="18" charset="0"/>
                          <a:cs typeface="Times New Roman" panose="02020603050405020304" pitchFamily="18" charset="0"/>
                        </a:rPr>
                        <a:t>r</a:t>
                      </a:r>
                      <a:r>
                        <a:rPr sz="2200" spc="5" dirty="0">
                          <a:latin typeface="Times New Roman" panose="02020603050405020304" pitchFamily="18" charset="0"/>
                          <a:cs typeface="Times New Roman" panose="02020603050405020304" pitchFamily="18" charset="0"/>
                        </a:rPr>
                        <a:t>c</a:t>
                      </a:r>
                      <a:r>
                        <a:rPr sz="2200" spc="-5" dirty="0">
                          <a:latin typeface="Times New Roman" panose="02020603050405020304" pitchFamily="18" charset="0"/>
                          <a:cs typeface="Times New Roman" panose="02020603050405020304" pitchFamily="18" charset="0"/>
                        </a:rPr>
                        <a:t>h</a:t>
                      </a:r>
                      <a:r>
                        <a:rPr sz="2200" spc="-10" dirty="0">
                          <a:latin typeface="Times New Roman" panose="02020603050405020304" pitchFamily="18" charset="0"/>
                          <a:cs typeface="Times New Roman" panose="02020603050405020304" pitchFamily="18" charset="0"/>
                        </a:rPr>
                        <a:t>a</a:t>
                      </a:r>
                      <a:r>
                        <a:rPr sz="2200" dirty="0">
                          <a:latin typeface="Times New Roman" panose="02020603050405020304" pitchFamily="18" charset="0"/>
                          <a:cs typeface="Times New Roman" panose="02020603050405020304" pitchFamily="18" charset="0"/>
                        </a:rPr>
                        <a:t>s</a:t>
                      </a:r>
                      <a:r>
                        <a:rPr sz="2200" spc="-5"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s</a:t>
                      </a:r>
                      <a:r>
                        <a:rPr sz="2200" spc="-7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o</a:t>
                      </a:r>
                      <a:r>
                        <a:rPr sz="2200" dirty="0">
                          <a:latin typeface="Times New Roman" panose="02020603050405020304" pitchFamily="18" charset="0"/>
                          <a:cs typeface="Times New Roman" panose="02020603050405020304" pitchFamily="18" charset="0"/>
                        </a:rPr>
                        <a:t>f</a:t>
                      </a:r>
                      <a:r>
                        <a:rPr sz="2200" spc="-9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St</a:t>
                      </a:r>
                      <a:r>
                        <a:rPr sz="2200" spc="-10" dirty="0">
                          <a:latin typeface="Times New Roman" panose="02020603050405020304" pitchFamily="18" charset="0"/>
                          <a:cs typeface="Times New Roman" panose="02020603050405020304" pitchFamily="18" charset="0"/>
                        </a:rPr>
                        <a:t>o</a:t>
                      </a:r>
                      <a:r>
                        <a:rPr sz="2200" dirty="0">
                          <a:latin typeface="Times New Roman" panose="02020603050405020304" pitchFamily="18" charset="0"/>
                          <a:cs typeface="Times New Roman" panose="02020603050405020304" pitchFamily="18" charset="0"/>
                        </a:rPr>
                        <a:t>c</a:t>
                      </a:r>
                      <a:r>
                        <a:rPr sz="2200" spc="10" dirty="0">
                          <a:latin typeface="Times New Roman" panose="02020603050405020304" pitchFamily="18" charset="0"/>
                          <a:cs typeface="Times New Roman" panose="02020603050405020304" pitchFamily="18" charset="0"/>
                        </a:rPr>
                        <a:t>k</a:t>
                      </a:r>
                      <a:r>
                        <a:rPr sz="2200" dirty="0">
                          <a:latin typeface="Times New Roman" panose="02020603050405020304" pitchFamily="18" charset="0"/>
                          <a:cs typeface="Times New Roman" panose="02020603050405020304" pitchFamily="18" charset="0"/>
                        </a:rPr>
                        <a:t>-</a:t>
                      </a:r>
                      <a:r>
                        <a:rPr sz="2200" spc="-5" dirty="0">
                          <a:latin typeface="Times New Roman" panose="02020603050405020304" pitchFamily="18" charset="0"/>
                          <a:cs typeface="Times New Roman" panose="02020603050405020304" pitchFamily="18" charset="0"/>
                        </a:rPr>
                        <a:t>in</a:t>
                      </a:r>
                      <a:r>
                        <a:rPr sz="2200" dirty="0">
                          <a:latin typeface="Times New Roman" panose="02020603050405020304" pitchFamily="18" charset="0"/>
                          <a:cs typeface="Times New Roman" panose="02020603050405020304" pitchFamily="18" charset="0"/>
                        </a:rPr>
                        <a:t>-</a:t>
                      </a:r>
                      <a:r>
                        <a:rPr sz="2200" spc="-55" dirty="0">
                          <a:latin typeface="Times New Roman" panose="02020603050405020304" pitchFamily="18" charset="0"/>
                          <a:cs typeface="Times New Roman" panose="02020603050405020304" pitchFamily="18" charset="0"/>
                        </a:rPr>
                        <a:t>T</a:t>
                      </a:r>
                      <a:r>
                        <a:rPr sz="2200" dirty="0">
                          <a:latin typeface="Times New Roman" panose="02020603050405020304" pitchFamily="18" charset="0"/>
                          <a:cs typeface="Times New Roman" panose="02020603050405020304" pitchFamily="18" charset="0"/>
                        </a:rPr>
                        <a:t>ra</a:t>
                      </a:r>
                      <a:r>
                        <a:rPr sz="2200" spc="-10" dirty="0">
                          <a:latin typeface="Times New Roman" panose="02020603050405020304" pitchFamily="18" charset="0"/>
                          <a:cs typeface="Times New Roman" panose="02020603050405020304" pitchFamily="18" charset="0"/>
                        </a:rPr>
                        <a:t>d</a:t>
                      </a:r>
                      <a:r>
                        <a:rPr sz="2200" dirty="0">
                          <a:latin typeface="Times New Roman" panose="02020603050405020304" pitchFamily="18" charset="0"/>
                          <a:cs typeface="Times New Roman" panose="02020603050405020304" pitchFamily="18" charset="0"/>
                        </a:rPr>
                        <a:t>e</a:t>
                      </a:r>
                    </a:p>
                    <a:p>
                      <a:pPr marL="434340" indent="-343535">
                        <a:lnSpc>
                          <a:spcPts val="1800"/>
                        </a:lnSpc>
                        <a:buAutoNum type="alphaLcParenR"/>
                        <a:tabLst>
                          <a:tab pos="434340" algn="l"/>
                          <a:tab pos="434975" algn="l"/>
                        </a:tabLst>
                      </a:pPr>
                      <a:r>
                        <a:rPr sz="2200" spc="-190" dirty="0">
                          <a:latin typeface="Times New Roman" panose="02020603050405020304" pitchFamily="18" charset="0"/>
                          <a:cs typeface="Times New Roman" panose="02020603050405020304" pitchFamily="18" charset="0"/>
                        </a:rPr>
                        <a:t>Changes</a:t>
                      </a:r>
                      <a:r>
                        <a:rPr sz="2200" spc="-55" dirty="0">
                          <a:latin typeface="Times New Roman" panose="02020603050405020304" pitchFamily="18" charset="0"/>
                          <a:cs typeface="Times New Roman" panose="02020603050405020304" pitchFamily="18" charset="0"/>
                        </a:rPr>
                        <a:t> </a:t>
                      </a:r>
                      <a:r>
                        <a:rPr sz="2200" spc="-130" dirty="0">
                          <a:latin typeface="Times New Roman" panose="02020603050405020304" pitchFamily="18" charset="0"/>
                          <a:cs typeface="Times New Roman" panose="02020603050405020304" pitchFamily="18" charset="0"/>
                        </a:rPr>
                        <a:t>in</a:t>
                      </a:r>
                      <a:r>
                        <a:rPr sz="2200" spc="-85" dirty="0">
                          <a:latin typeface="Times New Roman" panose="02020603050405020304" pitchFamily="18" charset="0"/>
                          <a:cs typeface="Times New Roman" panose="02020603050405020304" pitchFamily="18" charset="0"/>
                        </a:rPr>
                        <a:t> </a:t>
                      </a:r>
                      <a:r>
                        <a:rPr sz="2200" spc="-150" dirty="0">
                          <a:latin typeface="Times New Roman" panose="02020603050405020304" pitchFamily="18" charset="0"/>
                          <a:cs typeface="Times New Roman" panose="02020603050405020304" pitchFamily="18" charset="0"/>
                        </a:rPr>
                        <a:t>inventories</a:t>
                      </a:r>
                      <a:r>
                        <a:rPr sz="2200" spc="-35" dirty="0">
                          <a:latin typeface="Times New Roman" panose="02020603050405020304" pitchFamily="18" charset="0"/>
                          <a:cs typeface="Times New Roman" panose="02020603050405020304" pitchFamily="18" charset="0"/>
                        </a:rPr>
                        <a:t> </a:t>
                      </a:r>
                      <a:r>
                        <a:rPr sz="2200" spc="-140" dirty="0">
                          <a:latin typeface="Times New Roman" panose="02020603050405020304" pitchFamily="18" charset="0"/>
                          <a:cs typeface="Times New Roman" panose="02020603050405020304" pitchFamily="18" charset="0"/>
                        </a:rPr>
                        <a:t>of</a:t>
                      </a:r>
                      <a:r>
                        <a:rPr sz="2200" spc="-80" dirty="0">
                          <a:latin typeface="Times New Roman" panose="02020603050405020304" pitchFamily="18" charset="0"/>
                          <a:cs typeface="Times New Roman" panose="02020603050405020304" pitchFamily="18" charset="0"/>
                        </a:rPr>
                        <a:t> </a:t>
                      </a:r>
                      <a:r>
                        <a:rPr sz="2200" spc="-145" dirty="0">
                          <a:latin typeface="Times New Roman" panose="02020603050405020304" pitchFamily="18" charset="0"/>
                          <a:cs typeface="Times New Roman" panose="02020603050405020304" pitchFamily="18" charset="0"/>
                        </a:rPr>
                        <a:t>finished</a:t>
                      </a:r>
                      <a:r>
                        <a:rPr sz="2200" spc="-55" dirty="0">
                          <a:latin typeface="Times New Roman" panose="02020603050405020304" pitchFamily="18" charset="0"/>
                          <a:cs typeface="Times New Roman" panose="02020603050405020304" pitchFamily="18" charset="0"/>
                        </a:rPr>
                        <a:t> </a:t>
                      </a:r>
                      <a:r>
                        <a:rPr sz="2200" spc="-170" dirty="0">
                          <a:latin typeface="Times New Roman" panose="02020603050405020304" pitchFamily="18" charset="0"/>
                          <a:cs typeface="Times New Roman" panose="02020603050405020304" pitchFamily="18" charset="0"/>
                        </a:rPr>
                        <a:t>goods,</a:t>
                      </a:r>
                      <a:r>
                        <a:rPr sz="2200" spc="-20" dirty="0">
                          <a:latin typeface="Times New Roman" panose="02020603050405020304" pitchFamily="18" charset="0"/>
                          <a:cs typeface="Times New Roman" panose="02020603050405020304" pitchFamily="18" charset="0"/>
                        </a:rPr>
                        <a:t> </a:t>
                      </a:r>
                      <a:r>
                        <a:rPr sz="2200" spc="-165" dirty="0">
                          <a:latin typeface="Times New Roman" panose="02020603050405020304" pitchFamily="18" charset="0"/>
                          <a:cs typeface="Times New Roman" panose="02020603050405020304" pitchFamily="18" charset="0"/>
                        </a:rPr>
                        <a:t>Work-in-progress</a:t>
                      </a:r>
                      <a:r>
                        <a:rPr sz="2200" spc="-70" dirty="0">
                          <a:latin typeface="Times New Roman" panose="02020603050405020304" pitchFamily="18" charset="0"/>
                          <a:cs typeface="Times New Roman" panose="02020603050405020304" pitchFamily="18" charset="0"/>
                        </a:rPr>
                        <a:t> </a:t>
                      </a:r>
                      <a:r>
                        <a:rPr sz="2200" spc="-190" dirty="0">
                          <a:latin typeface="Times New Roman" panose="02020603050405020304" pitchFamily="18" charset="0"/>
                          <a:cs typeface="Times New Roman" panose="02020603050405020304" pitchFamily="18" charset="0"/>
                        </a:rPr>
                        <a:t>and</a:t>
                      </a:r>
                      <a:r>
                        <a:rPr sz="2200" spc="-70" dirty="0">
                          <a:latin typeface="Times New Roman" panose="02020603050405020304" pitchFamily="18" charset="0"/>
                          <a:cs typeface="Times New Roman" panose="02020603050405020304" pitchFamily="18" charset="0"/>
                        </a:rPr>
                        <a:t> </a:t>
                      </a:r>
                      <a:r>
                        <a:rPr sz="2200" spc="-160" dirty="0">
                          <a:latin typeface="Times New Roman" panose="02020603050405020304" pitchFamily="18" charset="0"/>
                          <a:cs typeface="Times New Roman" panose="02020603050405020304" pitchFamily="18" charset="0"/>
                        </a:rPr>
                        <a:t>Stock-in-Trade</a:t>
                      </a:r>
                      <a:endParaRPr sz="2200" dirty="0">
                        <a:latin typeface="Times New Roman" panose="02020603050405020304" pitchFamily="18" charset="0"/>
                        <a:cs typeface="Times New Roman" panose="02020603050405020304" pitchFamily="18" charset="0"/>
                      </a:endParaRPr>
                    </a:p>
                    <a:p>
                      <a:pPr marL="434340" indent="-343535">
                        <a:lnSpc>
                          <a:spcPts val="1800"/>
                        </a:lnSpc>
                        <a:buAutoNum type="alphaLcParenR"/>
                        <a:tabLst>
                          <a:tab pos="434340" algn="l"/>
                          <a:tab pos="434975" algn="l"/>
                        </a:tabLst>
                      </a:pPr>
                      <a:r>
                        <a:rPr sz="2200" dirty="0">
                          <a:latin typeface="Times New Roman" panose="02020603050405020304" pitchFamily="18" charset="0"/>
                          <a:cs typeface="Times New Roman" panose="02020603050405020304" pitchFamily="18" charset="0"/>
                        </a:rPr>
                        <a:t>E</a:t>
                      </a:r>
                      <a:r>
                        <a:rPr sz="2200" spc="-10" dirty="0">
                          <a:latin typeface="Times New Roman" panose="02020603050405020304" pitchFamily="18" charset="0"/>
                          <a:cs typeface="Times New Roman" panose="02020603050405020304" pitchFamily="18" charset="0"/>
                        </a:rPr>
                        <a:t>m</a:t>
                      </a:r>
                      <a:r>
                        <a:rPr sz="2200" spc="-5" dirty="0">
                          <a:latin typeface="Times New Roman" panose="02020603050405020304" pitchFamily="18" charset="0"/>
                          <a:cs typeface="Times New Roman" panose="02020603050405020304" pitchFamily="18" charset="0"/>
                        </a:rPr>
                        <a:t>p</a:t>
                      </a:r>
                      <a:r>
                        <a:rPr sz="2200" spc="-10" dirty="0">
                          <a:latin typeface="Times New Roman" panose="02020603050405020304" pitchFamily="18" charset="0"/>
                          <a:cs typeface="Times New Roman" panose="02020603050405020304" pitchFamily="18" charset="0"/>
                        </a:rPr>
                        <a:t>l</a:t>
                      </a:r>
                      <a:r>
                        <a:rPr sz="2200" spc="-5" dirty="0">
                          <a:latin typeface="Times New Roman" panose="02020603050405020304" pitchFamily="18" charset="0"/>
                          <a:cs typeface="Times New Roman" panose="02020603050405020304" pitchFamily="18" charset="0"/>
                        </a:rPr>
                        <a:t>oye</a:t>
                      </a:r>
                      <a:r>
                        <a:rPr sz="2200" dirty="0">
                          <a:latin typeface="Times New Roman" panose="02020603050405020304" pitchFamily="18" charset="0"/>
                          <a:cs typeface="Times New Roman" panose="02020603050405020304" pitchFamily="18" charset="0"/>
                        </a:rPr>
                        <a:t>e</a:t>
                      </a:r>
                      <a:r>
                        <a:rPr sz="2200" spc="-7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b</a:t>
                      </a:r>
                      <a:r>
                        <a:rPr sz="2200" spc="-10"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n</a:t>
                      </a:r>
                      <a:r>
                        <a:rPr sz="2200" spc="-10"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f</a:t>
                      </a:r>
                      <a:r>
                        <a:rPr sz="2200" spc="-10" dirty="0">
                          <a:latin typeface="Times New Roman" panose="02020603050405020304" pitchFamily="18" charset="0"/>
                          <a:cs typeface="Times New Roman" panose="02020603050405020304" pitchFamily="18" charset="0"/>
                        </a:rPr>
                        <a:t>i</a:t>
                      </a:r>
                      <a:r>
                        <a:rPr sz="2200" spc="-5" dirty="0">
                          <a:latin typeface="Times New Roman" panose="02020603050405020304" pitchFamily="18" charset="0"/>
                          <a:cs typeface="Times New Roman" panose="02020603050405020304" pitchFamily="18" charset="0"/>
                        </a:rPr>
                        <a:t>t</a:t>
                      </a:r>
                      <a:r>
                        <a:rPr sz="2200" dirty="0">
                          <a:latin typeface="Times New Roman" panose="02020603050405020304" pitchFamily="18" charset="0"/>
                          <a:cs typeface="Times New Roman" panose="02020603050405020304" pitchFamily="18" charset="0"/>
                        </a:rPr>
                        <a:t>s</a:t>
                      </a:r>
                      <a:r>
                        <a:rPr sz="2200" spc="-4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exp</a:t>
                      </a:r>
                      <a:r>
                        <a:rPr sz="2200" spc="-10"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nse</a:t>
                      </a:r>
                      <a:endParaRPr sz="2200" dirty="0">
                        <a:latin typeface="Times New Roman" panose="02020603050405020304" pitchFamily="18" charset="0"/>
                        <a:cs typeface="Times New Roman" panose="02020603050405020304" pitchFamily="18" charset="0"/>
                      </a:endParaRPr>
                    </a:p>
                    <a:p>
                      <a:pPr marL="434340" indent="-343535">
                        <a:lnSpc>
                          <a:spcPts val="1800"/>
                        </a:lnSpc>
                        <a:buAutoNum type="alphaLcParenR"/>
                        <a:tabLst>
                          <a:tab pos="434340" algn="l"/>
                          <a:tab pos="434975" algn="l"/>
                        </a:tabLst>
                      </a:pPr>
                      <a:r>
                        <a:rPr sz="2200" dirty="0">
                          <a:latin typeface="Times New Roman" panose="02020603050405020304" pitchFamily="18" charset="0"/>
                          <a:cs typeface="Times New Roman" panose="02020603050405020304" pitchFamily="18" charset="0"/>
                        </a:rPr>
                        <a:t>Fi</a:t>
                      </a:r>
                      <a:r>
                        <a:rPr sz="2200" spc="-15" dirty="0">
                          <a:latin typeface="Times New Roman" panose="02020603050405020304" pitchFamily="18" charset="0"/>
                          <a:cs typeface="Times New Roman" panose="02020603050405020304" pitchFamily="18" charset="0"/>
                        </a:rPr>
                        <a:t>n</a:t>
                      </a:r>
                      <a:r>
                        <a:rPr sz="2200" spc="-5" dirty="0">
                          <a:latin typeface="Times New Roman" panose="02020603050405020304" pitchFamily="18" charset="0"/>
                          <a:cs typeface="Times New Roman" panose="02020603050405020304" pitchFamily="18" charset="0"/>
                        </a:rPr>
                        <a:t>a</a:t>
                      </a:r>
                      <a:r>
                        <a:rPr sz="2200" spc="-10" dirty="0">
                          <a:latin typeface="Times New Roman" panose="02020603050405020304" pitchFamily="18" charset="0"/>
                          <a:cs typeface="Times New Roman" panose="02020603050405020304" pitchFamily="18" charset="0"/>
                        </a:rPr>
                        <a:t>n</a:t>
                      </a:r>
                      <a:r>
                        <a:rPr sz="2200" dirty="0">
                          <a:latin typeface="Times New Roman" panose="02020603050405020304" pitchFamily="18" charset="0"/>
                          <a:cs typeface="Times New Roman" panose="02020603050405020304" pitchFamily="18" charset="0"/>
                        </a:rPr>
                        <a:t>ce</a:t>
                      </a:r>
                      <a:r>
                        <a:rPr sz="2200" spc="-6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c</a:t>
                      </a:r>
                      <a:r>
                        <a:rPr sz="2200" spc="-5" dirty="0">
                          <a:latin typeface="Times New Roman" panose="02020603050405020304" pitchFamily="18" charset="0"/>
                          <a:cs typeface="Times New Roman" panose="02020603050405020304" pitchFamily="18" charset="0"/>
                        </a:rPr>
                        <a:t>osts</a:t>
                      </a:r>
                      <a:endParaRPr sz="2200" dirty="0">
                        <a:latin typeface="Times New Roman" panose="02020603050405020304" pitchFamily="18" charset="0"/>
                        <a:cs typeface="Times New Roman" panose="02020603050405020304" pitchFamily="18" charset="0"/>
                      </a:endParaRPr>
                    </a:p>
                    <a:p>
                      <a:pPr marL="434340" indent="-343535">
                        <a:lnSpc>
                          <a:spcPts val="1800"/>
                        </a:lnSpc>
                        <a:buAutoNum type="alphaLcParenR"/>
                        <a:tabLst>
                          <a:tab pos="434340" algn="l"/>
                          <a:tab pos="434975" algn="l"/>
                        </a:tabLst>
                      </a:pPr>
                      <a:r>
                        <a:rPr sz="2200" dirty="0">
                          <a:latin typeface="Times New Roman" panose="02020603050405020304" pitchFamily="18" charset="0"/>
                          <a:cs typeface="Times New Roman" panose="02020603050405020304" pitchFamily="18" charset="0"/>
                        </a:rPr>
                        <a:t>De</a:t>
                      </a:r>
                      <a:r>
                        <a:rPr sz="2200" spc="-10" dirty="0">
                          <a:latin typeface="Times New Roman" panose="02020603050405020304" pitchFamily="18" charset="0"/>
                          <a:cs typeface="Times New Roman" panose="02020603050405020304" pitchFamily="18" charset="0"/>
                        </a:rPr>
                        <a:t>p</a:t>
                      </a:r>
                      <a:r>
                        <a:rPr sz="2200" dirty="0">
                          <a:latin typeface="Times New Roman" panose="02020603050405020304" pitchFamily="18" charset="0"/>
                          <a:cs typeface="Times New Roman" panose="02020603050405020304" pitchFamily="18" charset="0"/>
                        </a:rPr>
                        <a:t>reci</a:t>
                      </a:r>
                      <a:r>
                        <a:rPr sz="2200" spc="-10" dirty="0">
                          <a:latin typeface="Times New Roman" panose="02020603050405020304" pitchFamily="18" charset="0"/>
                          <a:cs typeface="Times New Roman" panose="02020603050405020304" pitchFamily="18" charset="0"/>
                        </a:rPr>
                        <a:t>a</a:t>
                      </a:r>
                      <a:r>
                        <a:rPr sz="2200" dirty="0">
                          <a:latin typeface="Times New Roman" panose="02020603050405020304" pitchFamily="18" charset="0"/>
                          <a:cs typeface="Times New Roman" panose="02020603050405020304" pitchFamily="18" charset="0"/>
                        </a:rPr>
                        <a:t>t</a:t>
                      </a:r>
                      <a:r>
                        <a:rPr sz="2200" spc="-10" dirty="0">
                          <a:latin typeface="Times New Roman" panose="02020603050405020304" pitchFamily="18" charset="0"/>
                          <a:cs typeface="Times New Roman" panose="02020603050405020304" pitchFamily="18" charset="0"/>
                        </a:rPr>
                        <a:t>i</a:t>
                      </a:r>
                      <a:r>
                        <a:rPr sz="2200" spc="-5" dirty="0">
                          <a:latin typeface="Times New Roman" panose="02020603050405020304" pitchFamily="18" charset="0"/>
                          <a:cs typeface="Times New Roman" panose="02020603050405020304" pitchFamily="18" charset="0"/>
                        </a:rPr>
                        <a:t>o</a:t>
                      </a:r>
                      <a:r>
                        <a:rPr sz="2200" dirty="0">
                          <a:latin typeface="Times New Roman" panose="02020603050405020304" pitchFamily="18" charset="0"/>
                          <a:cs typeface="Times New Roman" panose="02020603050405020304" pitchFamily="18" charset="0"/>
                        </a:rPr>
                        <a:t>n</a:t>
                      </a:r>
                      <a:r>
                        <a:rPr sz="2200" spc="-6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a</a:t>
                      </a:r>
                      <a:r>
                        <a:rPr sz="2200" spc="-10" dirty="0">
                          <a:latin typeface="Times New Roman" panose="02020603050405020304" pitchFamily="18" charset="0"/>
                          <a:cs typeface="Times New Roman" panose="02020603050405020304" pitchFamily="18" charset="0"/>
                        </a:rPr>
                        <a:t>n</a:t>
                      </a:r>
                      <a:r>
                        <a:rPr sz="2200" dirty="0">
                          <a:latin typeface="Times New Roman" panose="02020603050405020304" pitchFamily="18" charset="0"/>
                          <a:cs typeface="Times New Roman" panose="02020603050405020304" pitchFamily="18" charset="0"/>
                        </a:rPr>
                        <a:t>d</a:t>
                      </a:r>
                      <a:r>
                        <a:rPr sz="2200" spc="-6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a</a:t>
                      </a:r>
                      <a:r>
                        <a:rPr sz="2200" spc="-15" dirty="0">
                          <a:latin typeface="Times New Roman" panose="02020603050405020304" pitchFamily="18" charset="0"/>
                          <a:cs typeface="Times New Roman" panose="02020603050405020304" pitchFamily="18" charset="0"/>
                        </a:rPr>
                        <a:t>m</a:t>
                      </a:r>
                      <a:r>
                        <a:rPr sz="2200" spc="-5" dirty="0">
                          <a:latin typeface="Times New Roman" panose="02020603050405020304" pitchFamily="18" charset="0"/>
                          <a:cs typeface="Times New Roman" panose="02020603050405020304" pitchFamily="18" charset="0"/>
                        </a:rPr>
                        <a:t>or</a:t>
                      </a:r>
                      <a:r>
                        <a:rPr sz="2200" spc="-10" dirty="0">
                          <a:latin typeface="Times New Roman" panose="02020603050405020304" pitchFamily="18" charset="0"/>
                          <a:cs typeface="Times New Roman" panose="02020603050405020304" pitchFamily="18" charset="0"/>
                        </a:rPr>
                        <a:t>t</a:t>
                      </a:r>
                      <a:r>
                        <a:rPr sz="2200" spc="-5" dirty="0">
                          <a:latin typeface="Times New Roman" panose="02020603050405020304" pitchFamily="18" charset="0"/>
                          <a:cs typeface="Times New Roman" panose="02020603050405020304" pitchFamily="18" charset="0"/>
                        </a:rPr>
                        <a:t>isat</a:t>
                      </a:r>
                      <a:r>
                        <a:rPr sz="2200" spc="-10" dirty="0">
                          <a:latin typeface="Times New Roman" panose="02020603050405020304" pitchFamily="18" charset="0"/>
                          <a:cs typeface="Times New Roman" panose="02020603050405020304" pitchFamily="18" charset="0"/>
                        </a:rPr>
                        <a:t>i</a:t>
                      </a:r>
                      <a:r>
                        <a:rPr sz="2200" spc="-5" dirty="0">
                          <a:latin typeface="Times New Roman" panose="02020603050405020304" pitchFamily="18" charset="0"/>
                          <a:cs typeface="Times New Roman" panose="02020603050405020304" pitchFamily="18" charset="0"/>
                        </a:rPr>
                        <a:t>o</a:t>
                      </a:r>
                      <a:r>
                        <a:rPr sz="2200" dirty="0">
                          <a:latin typeface="Times New Roman" panose="02020603050405020304" pitchFamily="18" charset="0"/>
                          <a:cs typeface="Times New Roman" panose="02020603050405020304" pitchFamily="18" charset="0"/>
                        </a:rPr>
                        <a:t>n</a:t>
                      </a:r>
                      <a:r>
                        <a:rPr sz="2200" spc="-6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exp</a:t>
                      </a:r>
                      <a:r>
                        <a:rPr sz="2200" spc="-10"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nse</a:t>
                      </a:r>
                      <a:endParaRPr sz="2200" dirty="0">
                        <a:latin typeface="Times New Roman" panose="02020603050405020304" pitchFamily="18" charset="0"/>
                        <a:cs typeface="Times New Roman" panose="02020603050405020304" pitchFamily="18" charset="0"/>
                      </a:endParaRPr>
                    </a:p>
                    <a:p>
                      <a:pPr marL="434340" indent="-343535">
                        <a:lnSpc>
                          <a:spcPts val="1980"/>
                        </a:lnSpc>
                        <a:buAutoNum type="alphaLcParenR"/>
                        <a:tabLst>
                          <a:tab pos="434340" algn="l"/>
                          <a:tab pos="434975" algn="l"/>
                        </a:tabLst>
                      </a:pPr>
                      <a:r>
                        <a:rPr sz="2200" spc="-5" dirty="0">
                          <a:latin typeface="Times New Roman" panose="02020603050405020304" pitchFamily="18" charset="0"/>
                          <a:cs typeface="Times New Roman" panose="02020603050405020304" pitchFamily="18" charset="0"/>
                        </a:rPr>
                        <a:t>Ot</a:t>
                      </a:r>
                      <a:r>
                        <a:rPr sz="2200" spc="-10" dirty="0">
                          <a:latin typeface="Times New Roman" panose="02020603050405020304" pitchFamily="18" charset="0"/>
                          <a:cs typeface="Times New Roman" panose="02020603050405020304" pitchFamily="18" charset="0"/>
                        </a:rPr>
                        <a:t>he</a:t>
                      </a:r>
                      <a:r>
                        <a:rPr sz="2200" dirty="0">
                          <a:latin typeface="Times New Roman" panose="02020603050405020304" pitchFamily="18" charset="0"/>
                          <a:cs typeface="Times New Roman" panose="02020603050405020304" pitchFamily="18" charset="0"/>
                        </a:rPr>
                        <a:t>r</a:t>
                      </a:r>
                      <a:r>
                        <a:rPr sz="2200" spc="-7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xp</a:t>
                      </a:r>
                      <a:r>
                        <a:rPr sz="2200" spc="-10" dirty="0">
                          <a:latin typeface="Times New Roman" panose="02020603050405020304" pitchFamily="18" charset="0"/>
                          <a:cs typeface="Times New Roman" panose="02020603050405020304" pitchFamily="18" charset="0"/>
                        </a:rPr>
                        <a:t>en</a:t>
                      </a:r>
                      <a:r>
                        <a:rPr sz="2200" spc="-5" dirty="0">
                          <a:latin typeface="Times New Roman" panose="02020603050405020304" pitchFamily="18" charset="0"/>
                          <a:cs typeface="Times New Roman" panose="02020603050405020304" pitchFamily="18" charset="0"/>
                        </a:rPr>
                        <a:t>ses</a:t>
                      </a:r>
                      <a:endParaRPr sz="22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320039">
                <a:tc>
                  <a:txBody>
                    <a:bodyPr/>
                    <a:lstStyle/>
                    <a:p>
                      <a:pPr>
                        <a:lnSpc>
                          <a:spcPct val="100000"/>
                        </a:lnSpc>
                      </a:pPr>
                      <a:endParaRPr sz="22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2130"/>
                        </a:lnSpc>
                      </a:pPr>
                      <a:r>
                        <a:rPr sz="2200" spc="-170" dirty="0">
                          <a:latin typeface="Times New Roman" panose="02020603050405020304" pitchFamily="18" charset="0"/>
                          <a:cs typeface="Times New Roman" panose="02020603050405020304" pitchFamily="18" charset="0"/>
                        </a:rPr>
                        <a:t>T</a:t>
                      </a:r>
                      <a:r>
                        <a:rPr sz="2200" spc="-5" dirty="0">
                          <a:latin typeface="Times New Roman" panose="02020603050405020304" pitchFamily="18" charset="0"/>
                          <a:cs typeface="Times New Roman" panose="02020603050405020304" pitchFamily="18" charset="0"/>
                        </a:rPr>
                        <a:t>o</a:t>
                      </a:r>
                      <a:r>
                        <a:rPr sz="2200" spc="-10" dirty="0">
                          <a:latin typeface="Times New Roman" panose="02020603050405020304" pitchFamily="18" charset="0"/>
                          <a:cs typeface="Times New Roman" panose="02020603050405020304" pitchFamily="18" charset="0"/>
                        </a:rPr>
                        <a:t>t</a:t>
                      </a:r>
                      <a:r>
                        <a:rPr sz="2200" spc="-5" dirty="0">
                          <a:latin typeface="Times New Roman" panose="02020603050405020304" pitchFamily="18" charset="0"/>
                          <a:cs typeface="Times New Roman" panose="02020603050405020304" pitchFamily="18" charset="0"/>
                        </a:rPr>
                        <a:t>a</a:t>
                      </a:r>
                      <a:r>
                        <a:rPr sz="2200" dirty="0">
                          <a:latin typeface="Times New Roman" panose="02020603050405020304" pitchFamily="18" charset="0"/>
                          <a:cs typeface="Times New Roman" panose="02020603050405020304" pitchFamily="18" charset="0"/>
                        </a:rPr>
                        <a:t>l</a:t>
                      </a:r>
                      <a:r>
                        <a:rPr sz="2200" spc="-7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exp</a:t>
                      </a:r>
                      <a:r>
                        <a:rPr sz="2200" spc="-10"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nses</a:t>
                      </a:r>
                      <a:endParaRPr sz="22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320040">
                <a:tc>
                  <a:txBody>
                    <a:bodyPr/>
                    <a:lstStyle/>
                    <a:p>
                      <a:pPr algn="ctr">
                        <a:lnSpc>
                          <a:spcPts val="2130"/>
                        </a:lnSpc>
                      </a:pPr>
                      <a:r>
                        <a:rPr sz="2200" dirty="0">
                          <a:latin typeface="Times New Roman" panose="02020603050405020304" pitchFamily="18" charset="0"/>
                          <a:cs typeface="Times New Roman" panose="02020603050405020304" pitchFamily="18" charset="0"/>
                        </a:rPr>
                        <a:t>V</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2130"/>
                        </a:lnSpc>
                      </a:pPr>
                      <a:r>
                        <a:rPr sz="2200" dirty="0">
                          <a:latin typeface="Times New Roman" panose="02020603050405020304" pitchFamily="18" charset="0"/>
                          <a:cs typeface="Times New Roman" panose="02020603050405020304" pitchFamily="18" charset="0"/>
                        </a:rPr>
                        <a:t>Pro</a:t>
                      </a:r>
                      <a:r>
                        <a:rPr sz="2200" spc="-10" dirty="0">
                          <a:latin typeface="Times New Roman" panose="02020603050405020304" pitchFamily="18" charset="0"/>
                          <a:cs typeface="Times New Roman" panose="02020603050405020304" pitchFamily="18" charset="0"/>
                        </a:rPr>
                        <a:t>f</a:t>
                      </a:r>
                      <a:r>
                        <a:rPr sz="2200" spc="-5" dirty="0">
                          <a:latin typeface="Times New Roman" panose="02020603050405020304" pitchFamily="18" charset="0"/>
                          <a:cs typeface="Times New Roman" panose="02020603050405020304" pitchFamily="18" charset="0"/>
                        </a:rPr>
                        <a:t>i</a:t>
                      </a:r>
                      <a:r>
                        <a:rPr sz="2200" spc="-10" dirty="0">
                          <a:latin typeface="Times New Roman" panose="02020603050405020304" pitchFamily="18" charset="0"/>
                          <a:cs typeface="Times New Roman" panose="02020603050405020304" pitchFamily="18" charset="0"/>
                        </a:rPr>
                        <a:t>t</a:t>
                      </a:r>
                      <a:r>
                        <a:rPr sz="2200" dirty="0">
                          <a:latin typeface="Times New Roman" panose="02020603050405020304" pitchFamily="18" charset="0"/>
                          <a:cs typeface="Times New Roman" panose="02020603050405020304" pitchFamily="18" charset="0"/>
                        </a:rPr>
                        <a:t>/(l</a:t>
                      </a:r>
                      <a:r>
                        <a:rPr sz="2200" spc="-15" dirty="0">
                          <a:latin typeface="Times New Roman" panose="02020603050405020304" pitchFamily="18" charset="0"/>
                          <a:cs typeface="Times New Roman" panose="02020603050405020304" pitchFamily="18" charset="0"/>
                        </a:rPr>
                        <a:t>o</a:t>
                      </a:r>
                      <a:r>
                        <a:rPr sz="2200" dirty="0">
                          <a:latin typeface="Times New Roman" panose="02020603050405020304" pitchFamily="18" charset="0"/>
                          <a:cs typeface="Times New Roman" panose="02020603050405020304" pitchFamily="18" charset="0"/>
                        </a:rPr>
                        <a:t>ss)</a:t>
                      </a:r>
                      <a:r>
                        <a:rPr sz="2200" spc="-8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b</a:t>
                      </a:r>
                      <a:r>
                        <a:rPr sz="2200" spc="-10"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f</a:t>
                      </a:r>
                      <a:r>
                        <a:rPr sz="2200" spc="-10" dirty="0">
                          <a:latin typeface="Times New Roman" panose="02020603050405020304" pitchFamily="18" charset="0"/>
                          <a:cs typeface="Times New Roman" panose="02020603050405020304" pitchFamily="18" charset="0"/>
                        </a:rPr>
                        <a:t>o</a:t>
                      </a:r>
                      <a:r>
                        <a:rPr sz="2200" dirty="0">
                          <a:latin typeface="Times New Roman" panose="02020603050405020304" pitchFamily="18" charset="0"/>
                          <a:cs typeface="Times New Roman" panose="02020603050405020304" pitchFamily="18" charset="0"/>
                        </a:rPr>
                        <a:t>re</a:t>
                      </a:r>
                      <a:r>
                        <a:rPr sz="2200" spc="-5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ex</a:t>
                      </a:r>
                      <a:r>
                        <a:rPr sz="2200" spc="5" dirty="0">
                          <a:latin typeface="Times New Roman" panose="02020603050405020304" pitchFamily="18" charset="0"/>
                          <a:cs typeface="Times New Roman" panose="02020603050405020304" pitchFamily="18" charset="0"/>
                        </a:rPr>
                        <a:t>c</a:t>
                      </a:r>
                      <a:r>
                        <a:rPr sz="2200" spc="-5" dirty="0">
                          <a:latin typeface="Times New Roman" panose="02020603050405020304" pitchFamily="18" charset="0"/>
                          <a:cs typeface="Times New Roman" panose="02020603050405020304" pitchFamily="18" charset="0"/>
                        </a:rPr>
                        <a:t>e</a:t>
                      </a:r>
                      <a:r>
                        <a:rPr sz="2200" spc="-10" dirty="0">
                          <a:latin typeface="Times New Roman" panose="02020603050405020304" pitchFamily="18" charset="0"/>
                          <a:cs typeface="Times New Roman" panose="02020603050405020304" pitchFamily="18" charset="0"/>
                        </a:rPr>
                        <a:t>p</a:t>
                      </a:r>
                      <a:r>
                        <a:rPr sz="2200" dirty="0">
                          <a:latin typeface="Times New Roman" panose="02020603050405020304" pitchFamily="18" charset="0"/>
                          <a:cs typeface="Times New Roman" panose="02020603050405020304" pitchFamily="18" charset="0"/>
                        </a:rPr>
                        <a:t>t</a:t>
                      </a:r>
                      <a:r>
                        <a:rPr sz="2200" spc="-10" dirty="0">
                          <a:latin typeface="Times New Roman" panose="02020603050405020304" pitchFamily="18" charset="0"/>
                          <a:cs typeface="Times New Roman" panose="02020603050405020304" pitchFamily="18" charset="0"/>
                        </a:rPr>
                        <a:t>i</a:t>
                      </a:r>
                      <a:r>
                        <a:rPr sz="2200" spc="-5" dirty="0">
                          <a:latin typeface="Times New Roman" panose="02020603050405020304" pitchFamily="18" charset="0"/>
                          <a:cs typeface="Times New Roman" panose="02020603050405020304" pitchFamily="18" charset="0"/>
                        </a:rPr>
                        <a:t>o</a:t>
                      </a:r>
                      <a:r>
                        <a:rPr sz="2200" spc="-10" dirty="0">
                          <a:latin typeface="Times New Roman" panose="02020603050405020304" pitchFamily="18" charset="0"/>
                          <a:cs typeface="Times New Roman" panose="02020603050405020304" pitchFamily="18" charset="0"/>
                        </a:rPr>
                        <a:t>n</a:t>
                      </a:r>
                      <a:r>
                        <a:rPr sz="2200" spc="-5" dirty="0">
                          <a:latin typeface="Times New Roman" panose="02020603050405020304" pitchFamily="18" charset="0"/>
                          <a:cs typeface="Times New Roman" panose="02020603050405020304" pitchFamily="18" charset="0"/>
                        </a:rPr>
                        <a:t>a</a:t>
                      </a:r>
                      <a:r>
                        <a:rPr sz="2200" dirty="0">
                          <a:latin typeface="Times New Roman" panose="02020603050405020304" pitchFamily="18" charset="0"/>
                          <a:cs typeface="Times New Roman" panose="02020603050405020304" pitchFamily="18" charset="0"/>
                        </a:rPr>
                        <a:t>l</a:t>
                      </a:r>
                      <a:r>
                        <a:rPr sz="2200" spc="-6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i</a:t>
                      </a:r>
                      <a:r>
                        <a:rPr sz="2200" spc="-10" dirty="0">
                          <a:latin typeface="Times New Roman" panose="02020603050405020304" pitchFamily="18" charset="0"/>
                          <a:cs typeface="Times New Roman" panose="02020603050405020304" pitchFamily="18" charset="0"/>
                        </a:rPr>
                        <a:t>t</a:t>
                      </a:r>
                      <a:r>
                        <a:rPr sz="2200" spc="-5" dirty="0">
                          <a:latin typeface="Times New Roman" panose="02020603050405020304" pitchFamily="18" charset="0"/>
                          <a:cs typeface="Times New Roman" panose="02020603050405020304" pitchFamily="18" charset="0"/>
                        </a:rPr>
                        <a:t>e</a:t>
                      </a:r>
                      <a:r>
                        <a:rPr sz="2200" spc="-15" dirty="0">
                          <a:latin typeface="Times New Roman" panose="02020603050405020304" pitchFamily="18" charset="0"/>
                          <a:cs typeface="Times New Roman" panose="02020603050405020304" pitchFamily="18" charset="0"/>
                        </a:rPr>
                        <a:t>m</a:t>
                      </a:r>
                      <a:r>
                        <a:rPr sz="2200" dirty="0">
                          <a:latin typeface="Times New Roman" panose="02020603050405020304" pitchFamily="18" charset="0"/>
                          <a:cs typeface="Times New Roman" panose="02020603050405020304" pitchFamily="18" charset="0"/>
                        </a:rPr>
                        <a:t>s</a:t>
                      </a:r>
                      <a:r>
                        <a:rPr sz="2200" spc="-8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a</a:t>
                      </a:r>
                      <a:r>
                        <a:rPr sz="2200" spc="-10" dirty="0">
                          <a:latin typeface="Times New Roman" panose="02020603050405020304" pitchFamily="18" charset="0"/>
                          <a:cs typeface="Times New Roman" panose="02020603050405020304" pitchFamily="18" charset="0"/>
                        </a:rPr>
                        <a:t>n</a:t>
                      </a:r>
                      <a:r>
                        <a:rPr sz="2200" dirty="0">
                          <a:latin typeface="Times New Roman" panose="02020603050405020304" pitchFamily="18" charset="0"/>
                          <a:cs typeface="Times New Roman" panose="02020603050405020304" pitchFamily="18" charset="0"/>
                        </a:rPr>
                        <a:t>d</a:t>
                      </a:r>
                      <a:r>
                        <a:rPr sz="2200" spc="-6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t</a:t>
                      </a:r>
                      <a:r>
                        <a:rPr sz="2200" spc="-10" dirty="0">
                          <a:latin typeface="Times New Roman" panose="02020603050405020304" pitchFamily="18" charset="0"/>
                          <a:cs typeface="Times New Roman" panose="02020603050405020304" pitchFamily="18" charset="0"/>
                        </a:rPr>
                        <a:t>a</a:t>
                      </a:r>
                      <a:r>
                        <a:rPr sz="2200" dirty="0">
                          <a:latin typeface="Times New Roman" panose="02020603050405020304" pitchFamily="18" charset="0"/>
                          <a:cs typeface="Times New Roman" panose="02020603050405020304" pitchFamily="18" charset="0"/>
                        </a:rPr>
                        <a:t>x</a:t>
                      </a:r>
                      <a:r>
                        <a:rPr sz="2200" spc="-8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(III</a:t>
                      </a:r>
                      <a:r>
                        <a:rPr sz="2200" spc="-6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a:t>
                      </a:r>
                      <a:r>
                        <a:rPr sz="2200" spc="-9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IV)</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320040">
                <a:tc>
                  <a:txBody>
                    <a:bodyPr/>
                    <a:lstStyle/>
                    <a:p>
                      <a:pPr algn="ctr">
                        <a:lnSpc>
                          <a:spcPts val="2130"/>
                        </a:lnSpc>
                      </a:pPr>
                      <a:r>
                        <a:rPr sz="2200" spc="-155" dirty="0">
                          <a:latin typeface="Times New Roman" panose="02020603050405020304" pitchFamily="18" charset="0"/>
                          <a:cs typeface="Times New Roman" panose="02020603050405020304" pitchFamily="18" charset="0"/>
                        </a:rPr>
                        <a:t>VI</a:t>
                      </a:r>
                      <a:endParaRPr sz="22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2130"/>
                        </a:lnSpc>
                      </a:pPr>
                      <a:r>
                        <a:rPr sz="2200" dirty="0">
                          <a:latin typeface="Times New Roman" panose="02020603050405020304" pitchFamily="18" charset="0"/>
                          <a:cs typeface="Times New Roman" panose="02020603050405020304" pitchFamily="18" charset="0"/>
                        </a:rPr>
                        <a:t>Exc</a:t>
                      </a:r>
                      <a:r>
                        <a:rPr sz="2200" spc="-5" dirty="0">
                          <a:latin typeface="Times New Roman" panose="02020603050405020304" pitchFamily="18" charset="0"/>
                          <a:cs typeface="Times New Roman" panose="02020603050405020304" pitchFamily="18" charset="0"/>
                        </a:rPr>
                        <a:t>e</a:t>
                      </a:r>
                      <a:r>
                        <a:rPr sz="2200" spc="-10" dirty="0">
                          <a:latin typeface="Times New Roman" panose="02020603050405020304" pitchFamily="18" charset="0"/>
                          <a:cs typeface="Times New Roman" panose="02020603050405020304" pitchFamily="18" charset="0"/>
                        </a:rPr>
                        <a:t>p</a:t>
                      </a:r>
                      <a:r>
                        <a:rPr sz="2200" dirty="0">
                          <a:latin typeface="Times New Roman" panose="02020603050405020304" pitchFamily="18" charset="0"/>
                          <a:cs typeface="Times New Roman" panose="02020603050405020304" pitchFamily="18" charset="0"/>
                        </a:rPr>
                        <a:t>t</a:t>
                      </a:r>
                      <a:r>
                        <a:rPr sz="2200" spc="-10" dirty="0">
                          <a:latin typeface="Times New Roman" panose="02020603050405020304" pitchFamily="18" charset="0"/>
                          <a:cs typeface="Times New Roman" panose="02020603050405020304" pitchFamily="18" charset="0"/>
                        </a:rPr>
                        <a:t>i</a:t>
                      </a:r>
                      <a:r>
                        <a:rPr sz="2200" spc="-5" dirty="0">
                          <a:latin typeface="Times New Roman" panose="02020603050405020304" pitchFamily="18" charset="0"/>
                          <a:cs typeface="Times New Roman" panose="02020603050405020304" pitchFamily="18" charset="0"/>
                        </a:rPr>
                        <a:t>o</a:t>
                      </a:r>
                      <a:r>
                        <a:rPr sz="2200" spc="-10" dirty="0">
                          <a:latin typeface="Times New Roman" panose="02020603050405020304" pitchFamily="18" charset="0"/>
                          <a:cs typeface="Times New Roman" panose="02020603050405020304" pitchFamily="18" charset="0"/>
                        </a:rPr>
                        <a:t>n</a:t>
                      </a:r>
                      <a:r>
                        <a:rPr sz="2200" spc="-5" dirty="0">
                          <a:latin typeface="Times New Roman" panose="02020603050405020304" pitchFamily="18" charset="0"/>
                          <a:cs typeface="Times New Roman" panose="02020603050405020304" pitchFamily="18" charset="0"/>
                        </a:rPr>
                        <a:t>a</a:t>
                      </a:r>
                      <a:r>
                        <a:rPr sz="2200" dirty="0">
                          <a:latin typeface="Times New Roman" panose="02020603050405020304" pitchFamily="18" charset="0"/>
                          <a:cs typeface="Times New Roman" panose="02020603050405020304" pitchFamily="18" charset="0"/>
                        </a:rPr>
                        <a:t>l</a:t>
                      </a:r>
                      <a:r>
                        <a:rPr sz="2200" spc="-6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i</a:t>
                      </a:r>
                      <a:r>
                        <a:rPr sz="2200" spc="-10" dirty="0">
                          <a:latin typeface="Times New Roman" panose="02020603050405020304" pitchFamily="18" charset="0"/>
                          <a:cs typeface="Times New Roman" panose="02020603050405020304" pitchFamily="18" charset="0"/>
                        </a:rPr>
                        <a:t>t</a:t>
                      </a:r>
                      <a:r>
                        <a:rPr sz="2200" spc="-5" dirty="0">
                          <a:latin typeface="Times New Roman" panose="02020603050405020304" pitchFamily="18" charset="0"/>
                          <a:cs typeface="Times New Roman" panose="02020603050405020304" pitchFamily="18" charset="0"/>
                        </a:rPr>
                        <a:t>e</a:t>
                      </a:r>
                      <a:r>
                        <a:rPr sz="2200" spc="-15" dirty="0">
                          <a:latin typeface="Times New Roman" panose="02020603050405020304" pitchFamily="18" charset="0"/>
                          <a:cs typeface="Times New Roman" panose="02020603050405020304" pitchFamily="18" charset="0"/>
                        </a:rPr>
                        <a:t>m</a:t>
                      </a:r>
                      <a:r>
                        <a:rPr sz="2200" dirty="0">
                          <a:latin typeface="Times New Roman" panose="02020603050405020304" pitchFamily="18" charset="0"/>
                          <a:cs typeface="Times New Roman" panose="02020603050405020304" pitchFamily="18" charset="0"/>
                        </a:rPr>
                        <a:t>s</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r h="320039">
                <a:tc>
                  <a:txBody>
                    <a:bodyPr/>
                    <a:lstStyle/>
                    <a:p>
                      <a:pPr marL="635" algn="ctr">
                        <a:lnSpc>
                          <a:spcPts val="2130"/>
                        </a:lnSpc>
                      </a:pPr>
                      <a:r>
                        <a:rPr sz="2200" spc="-135" dirty="0">
                          <a:latin typeface="Times New Roman" panose="02020603050405020304" pitchFamily="18" charset="0"/>
                          <a:cs typeface="Times New Roman" panose="02020603050405020304" pitchFamily="18" charset="0"/>
                        </a:rPr>
                        <a:t>VII</a:t>
                      </a:r>
                      <a:endParaRPr sz="22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2130"/>
                        </a:lnSpc>
                      </a:pPr>
                      <a:r>
                        <a:rPr sz="2200" dirty="0">
                          <a:latin typeface="Times New Roman" panose="02020603050405020304" pitchFamily="18" charset="0"/>
                          <a:cs typeface="Times New Roman" panose="02020603050405020304" pitchFamily="18" charset="0"/>
                        </a:rPr>
                        <a:t>Pro</a:t>
                      </a:r>
                      <a:r>
                        <a:rPr sz="2200" spc="-10" dirty="0">
                          <a:latin typeface="Times New Roman" panose="02020603050405020304" pitchFamily="18" charset="0"/>
                          <a:cs typeface="Times New Roman" panose="02020603050405020304" pitchFamily="18" charset="0"/>
                        </a:rPr>
                        <a:t>f</a:t>
                      </a:r>
                      <a:r>
                        <a:rPr sz="2200" spc="-5" dirty="0">
                          <a:latin typeface="Times New Roman" panose="02020603050405020304" pitchFamily="18" charset="0"/>
                          <a:cs typeface="Times New Roman" panose="02020603050405020304" pitchFamily="18" charset="0"/>
                        </a:rPr>
                        <a:t>i</a:t>
                      </a:r>
                      <a:r>
                        <a:rPr sz="2200" spc="-10" dirty="0">
                          <a:latin typeface="Times New Roman" panose="02020603050405020304" pitchFamily="18" charset="0"/>
                          <a:cs typeface="Times New Roman" panose="02020603050405020304" pitchFamily="18" charset="0"/>
                        </a:rPr>
                        <a:t>t</a:t>
                      </a:r>
                      <a:r>
                        <a:rPr sz="2200" dirty="0">
                          <a:latin typeface="Times New Roman" panose="02020603050405020304" pitchFamily="18" charset="0"/>
                          <a:cs typeface="Times New Roman" panose="02020603050405020304" pitchFamily="18" charset="0"/>
                        </a:rPr>
                        <a:t>/(l</a:t>
                      </a:r>
                      <a:r>
                        <a:rPr sz="2200" spc="-15" dirty="0">
                          <a:latin typeface="Times New Roman" panose="02020603050405020304" pitchFamily="18" charset="0"/>
                          <a:cs typeface="Times New Roman" panose="02020603050405020304" pitchFamily="18" charset="0"/>
                        </a:rPr>
                        <a:t>o</a:t>
                      </a:r>
                      <a:r>
                        <a:rPr sz="2200" dirty="0">
                          <a:latin typeface="Times New Roman" panose="02020603050405020304" pitchFamily="18" charset="0"/>
                          <a:cs typeface="Times New Roman" panose="02020603050405020304" pitchFamily="18" charset="0"/>
                        </a:rPr>
                        <a:t>ss)</a:t>
                      </a:r>
                      <a:r>
                        <a:rPr sz="2200" spc="-8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b</a:t>
                      </a:r>
                      <a:r>
                        <a:rPr sz="2200" spc="-10"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f</a:t>
                      </a:r>
                      <a:r>
                        <a:rPr sz="2200" spc="-10" dirty="0">
                          <a:latin typeface="Times New Roman" panose="02020603050405020304" pitchFamily="18" charset="0"/>
                          <a:cs typeface="Times New Roman" panose="02020603050405020304" pitchFamily="18" charset="0"/>
                        </a:rPr>
                        <a:t>o</a:t>
                      </a:r>
                      <a:r>
                        <a:rPr sz="2200" dirty="0">
                          <a:latin typeface="Times New Roman" panose="02020603050405020304" pitchFamily="18" charset="0"/>
                          <a:cs typeface="Times New Roman" panose="02020603050405020304" pitchFamily="18" charset="0"/>
                        </a:rPr>
                        <a:t>re</a:t>
                      </a:r>
                      <a:r>
                        <a:rPr sz="2200" spc="-5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t</a:t>
                      </a:r>
                      <a:r>
                        <a:rPr sz="2200" spc="-10" dirty="0">
                          <a:latin typeface="Times New Roman" panose="02020603050405020304" pitchFamily="18" charset="0"/>
                          <a:cs typeface="Times New Roman" panose="02020603050405020304" pitchFamily="18" charset="0"/>
                        </a:rPr>
                        <a:t>a</a:t>
                      </a:r>
                      <a:r>
                        <a:rPr sz="2200" dirty="0">
                          <a:latin typeface="Times New Roman" panose="02020603050405020304" pitchFamily="18" charset="0"/>
                          <a:cs typeface="Times New Roman" panose="02020603050405020304" pitchFamily="18" charset="0"/>
                        </a:rPr>
                        <a:t>x</a:t>
                      </a:r>
                      <a:r>
                        <a:rPr sz="2200" spc="-7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(V</a:t>
                      </a:r>
                      <a:r>
                        <a:rPr sz="2200" spc="-9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a:t>
                      </a:r>
                      <a:r>
                        <a:rPr sz="2200" spc="-9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VI)</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7"/>
                  </a:ext>
                </a:extLst>
              </a:tr>
              <a:tr h="746760">
                <a:tc>
                  <a:txBody>
                    <a:bodyPr/>
                    <a:lstStyle/>
                    <a:p>
                      <a:pPr marL="635" algn="ctr">
                        <a:lnSpc>
                          <a:spcPts val="2135"/>
                        </a:lnSpc>
                      </a:pPr>
                      <a:r>
                        <a:rPr sz="2200" spc="-125" dirty="0">
                          <a:latin typeface="Times New Roman" panose="02020603050405020304" pitchFamily="18" charset="0"/>
                          <a:cs typeface="Times New Roman" panose="02020603050405020304" pitchFamily="18" charset="0"/>
                        </a:rPr>
                        <a:t>VIII</a:t>
                      </a:r>
                      <a:endParaRPr sz="22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0480">
                        <a:lnSpc>
                          <a:spcPts val="1835"/>
                        </a:lnSpc>
                      </a:pPr>
                      <a:r>
                        <a:rPr sz="2200" spc="-170" dirty="0">
                          <a:latin typeface="Times New Roman" panose="02020603050405020304" pitchFamily="18" charset="0"/>
                          <a:cs typeface="Times New Roman" panose="02020603050405020304" pitchFamily="18" charset="0"/>
                        </a:rPr>
                        <a:t>T</a:t>
                      </a:r>
                      <a:r>
                        <a:rPr sz="2200" spc="-5" dirty="0">
                          <a:latin typeface="Times New Roman" panose="02020603050405020304" pitchFamily="18" charset="0"/>
                          <a:cs typeface="Times New Roman" panose="02020603050405020304" pitchFamily="18" charset="0"/>
                        </a:rPr>
                        <a:t>a</a:t>
                      </a:r>
                      <a:r>
                        <a:rPr sz="2200" dirty="0">
                          <a:latin typeface="Times New Roman" panose="02020603050405020304" pitchFamily="18" charset="0"/>
                          <a:cs typeface="Times New Roman" panose="02020603050405020304" pitchFamily="18" charset="0"/>
                        </a:rPr>
                        <a:t>x</a:t>
                      </a:r>
                      <a:r>
                        <a:rPr sz="2200" spc="-8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x</a:t>
                      </a:r>
                      <a:r>
                        <a:rPr sz="2200" spc="-5" dirty="0">
                          <a:latin typeface="Times New Roman" panose="02020603050405020304" pitchFamily="18" charset="0"/>
                          <a:cs typeface="Times New Roman" panose="02020603050405020304" pitchFamily="18" charset="0"/>
                        </a:rPr>
                        <a:t>pe</a:t>
                      </a:r>
                      <a:r>
                        <a:rPr sz="2200" spc="-10" dirty="0">
                          <a:latin typeface="Times New Roman" panose="02020603050405020304" pitchFamily="18" charset="0"/>
                          <a:cs typeface="Times New Roman" panose="02020603050405020304" pitchFamily="18" charset="0"/>
                        </a:rPr>
                        <a:t>n</a:t>
                      </a:r>
                      <a:r>
                        <a:rPr sz="2200" spc="5" dirty="0">
                          <a:latin typeface="Times New Roman" panose="02020603050405020304" pitchFamily="18" charset="0"/>
                          <a:cs typeface="Times New Roman" panose="02020603050405020304" pitchFamily="18" charset="0"/>
                        </a:rPr>
                        <a:t>s</a:t>
                      </a:r>
                      <a:r>
                        <a:rPr sz="2200" spc="-5" dirty="0">
                          <a:latin typeface="Times New Roman" panose="02020603050405020304" pitchFamily="18" charset="0"/>
                          <a:cs typeface="Times New Roman" panose="02020603050405020304" pitchFamily="18" charset="0"/>
                        </a:rPr>
                        <a:t>e:</a:t>
                      </a:r>
                      <a:endParaRPr sz="2200" dirty="0">
                        <a:latin typeface="Times New Roman" panose="02020603050405020304" pitchFamily="18" charset="0"/>
                        <a:cs typeface="Times New Roman" panose="02020603050405020304" pitchFamily="18" charset="0"/>
                      </a:endParaRPr>
                    </a:p>
                    <a:p>
                      <a:pPr marL="259079" indent="-229235">
                        <a:lnSpc>
                          <a:spcPts val="1800"/>
                        </a:lnSpc>
                        <a:buAutoNum type="alphaLcParenR"/>
                        <a:tabLst>
                          <a:tab pos="259715" algn="l"/>
                        </a:tabLst>
                      </a:pPr>
                      <a:r>
                        <a:rPr sz="2200" dirty="0">
                          <a:latin typeface="Times New Roman" panose="02020603050405020304" pitchFamily="18" charset="0"/>
                          <a:cs typeface="Times New Roman" panose="02020603050405020304" pitchFamily="18" charset="0"/>
                        </a:rPr>
                        <a:t>Curr</a:t>
                      </a:r>
                      <a:r>
                        <a:rPr sz="2200" spc="-5" dirty="0">
                          <a:latin typeface="Times New Roman" panose="02020603050405020304" pitchFamily="18" charset="0"/>
                          <a:cs typeface="Times New Roman" panose="02020603050405020304" pitchFamily="18" charset="0"/>
                        </a:rPr>
                        <a:t>en</a:t>
                      </a:r>
                      <a:r>
                        <a:rPr sz="2200" dirty="0">
                          <a:latin typeface="Times New Roman" panose="02020603050405020304" pitchFamily="18" charset="0"/>
                          <a:cs typeface="Times New Roman" panose="02020603050405020304" pitchFamily="18" charset="0"/>
                        </a:rPr>
                        <a:t>t</a:t>
                      </a:r>
                      <a:r>
                        <a:rPr sz="2200" spc="-8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t</a:t>
                      </a:r>
                      <a:r>
                        <a:rPr sz="2200" spc="-10" dirty="0">
                          <a:latin typeface="Times New Roman" panose="02020603050405020304" pitchFamily="18" charset="0"/>
                          <a:cs typeface="Times New Roman" panose="02020603050405020304" pitchFamily="18" charset="0"/>
                        </a:rPr>
                        <a:t>a</a:t>
                      </a:r>
                      <a:r>
                        <a:rPr sz="2200" dirty="0">
                          <a:latin typeface="Times New Roman" panose="02020603050405020304" pitchFamily="18" charset="0"/>
                          <a:cs typeface="Times New Roman" panose="02020603050405020304" pitchFamily="18" charset="0"/>
                        </a:rPr>
                        <a:t>x</a:t>
                      </a:r>
                    </a:p>
                    <a:p>
                      <a:pPr marL="259079" indent="-229235">
                        <a:lnSpc>
                          <a:spcPts val="1980"/>
                        </a:lnSpc>
                        <a:buAutoNum type="alphaLcParenR"/>
                        <a:tabLst>
                          <a:tab pos="259715" algn="l"/>
                        </a:tabLst>
                      </a:pPr>
                      <a:r>
                        <a:rPr sz="2200" dirty="0">
                          <a:latin typeface="Times New Roman" panose="02020603050405020304" pitchFamily="18" charset="0"/>
                          <a:cs typeface="Times New Roman" panose="02020603050405020304" pitchFamily="18" charset="0"/>
                        </a:rPr>
                        <a:t>Def</a:t>
                      </a:r>
                      <a:r>
                        <a:rPr sz="2200" spc="-10"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rred</a:t>
                      </a:r>
                      <a:r>
                        <a:rPr sz="2200" spc="-7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t</a:t>
                      </a:r>
                      <a:r>
                        <a:rPr sz="2200" spc="-10" dirty="0">
                          <a:latin typeface="Times New Roman" panose="02020603050405020304" pitchFamily="18" charset="0"/>
                          <a:cs typeface="Times New Roman" panose="02020603050405020304" pitchFamily="18" charset="0"/>
                        </a:rPr>
                        <a:t>a</a:t>
                      </a:r>
                      <a:r>
                        <a:rPr sz="2200" dirty="0">
                          <a:latin typeface="Times New Roman" panose="02020603050405020304" pitchFamily="18" charset="0"/>
                          <a:cs typeface="Times New Roman" panose="02020603050405020304" pitchFamily="18" charset="0"/>
                        </a:rPr>
                        <a:t>x</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8"/>
                  </a:ext>
                </a:extLst>
              </a:tr>
              <a:tr h="320001">
                <a:tc>
                  <a:txBody>
                    <a:bodyPr/>
                    <a:lstStyle/>
                    <a:p>
                      <a:pPr algn="ctr">
                        <a:lnSpc>
                          <a:spcPts val="2135"/>
                        </a:lnSpc>
                      </a:pPr>
                      <a:r>
                        <a:rPr sz="2200" spc="-160" dirty="0">
                          <a:latin typeface="Times New Roman" panose="02020603050405020304" pitchFamily="18" charset="0"/>
                          <a:cs typeface="Times New Roman" panose="02020603050405020304" pitchFamily="18" charset="0"/>
                        </a:rPr>
                        <a:t>IX</a:t>
                      </a:r>
                      <a:endParaRPr sz="22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0480">
                        <a:lnSpc>
                          <a:spcPts val="2014"/>
                        </a:lnSpc>
                      </a:pPr>
                      <a:r>
                        <a:rPr sz="2200" spc="-130" dirty="0">
                          <a:latin typeface="Times New Roman" panose="02020603050405020304" pitchFamily="18" charset="0"/>
                          <a:cs typeface="Times New Roman" panose="02020603050405020304" pitchFamily="18" charset="0"/>
                        </a:rPr>
                        <a:t>Profit</a:t>
                      </a:r>
                      <a:r>
                        <a:rPr sz="2200" spc="-70" dirty="0">
                          <a:latin typeface="Times New Roman" panose="02020603050405020304" pitchFamily="18" charset="0"/>
                          <a:cs typeface="Times New Roman" panose="02020603050405020304" pitchFamily="18" charset="0"/>
                        </a:rPr>
                        <a:t> </a:t>
                      </a:r>
                      <a:r>
                        <a:rPr sz="2200" spc="-150" dirty="0">
                          <a:latin typeface="Times New Roman" panose="02020603050405020304" pitchFamily="18" charset="0"/>
                          <a:cs typeface="Times New Roman" panose="02020603050405020304" pitchFamily="18" charset="0"/>
                        </a:rPr>
                        <a:t>(Loss)</a:t>
                      </a:r>
                      <a:r>
                        <a:rPr sz="2200" spc="-85" dirty="0">
                          <a:latin typeface="Times New Roman" panose="02020603050405020304" pitchFamily="18" charset="0"/>
                          <a:cs typeface="Times New Roman" panose="02020603050405020304" pitchFamily="18" charset="0"/>
                        </a:rPr>
                        <a:t> </a:t>
                      </a:r>
                      <a:r>
                        <a:rPr sz="2200" spc="-130" dirty="0">
                          <a:latin typeface="Times New Roman" panose="02020603050405020304" pitchFamily="18" charset="0"/>
                          <a:cs typeface="Times New Roman" panose="02020603050405020304" pitchFamily="18" charset="0"/>
                        </a:rPr>
                        <a:t>for</a:t>
                      </a:r>
                      <a:r>
                        <a:rPr sz="2200" spc="-80" dirty="0">
                          <a:latin typeface="Times New Roman" panose="02020603050405020304" pitchFamily="18" charset="0"/>
                          <a:cs typeface="Times New Roman" panose="02020603050405020304" pitchFamily="18" charset="0"/>
                        </a:rPr>
                        <a:t> </a:t>
                      </a:r>
                      <a:r>
                        <a:rPr sz="2200" spc="-150" dirty="0">
                          <a:latin typeface="Times New Roman" panose="02020603050405020304" pitchFamily="18" charset="0"/>
                          <a:cs typeface="Times New Roman" panose="02020603050405020304" pitchFamily="18" charset="0"/>
                        </a:rPr>
                        <a:t>the</a:t>
                      </a:r>
                      <a:r>
                        <a:rPr sz="2200" spc="-75" dirty="0">
                          <a:latin typeface="Times New Roman" panose="02020603050405020304" pitchFamily="18" charset="0"/>
                          <a:cs typeface="Times New Roman" panose="02020603050405020304" pitchFamily="18" charset="0"/>
                        </a:rPr>
                        <a:t> </a:t>
                      </a:r>
                      <a:r>
                        <a:rPr sz="2200" spc="-160" dirty="0">
                          <a:latin typeface="Times New Roman" panose="02020603050405020304" pitchFamily="18" charset="0"/>
                          <a:cs typeface="Times New Roman" panose="02020603050405020304" pitchFamily="18" charset="0"/>
                        </a:rPr>
                        <a:t>period</a:t>
                      </a:r>
                      <a:r>
                        <a:rPr sz="2200" spc="-55" dirty="0">
                          <a:latin typeface="Times New Roman" panose="02020603050405020304" pitchFamily="18" charset="0"/>
                          <a:cs typeface="Times New Roman" panose="02020603050405020304" pitchFamily="18" charset="0"/>
                        </a:rPr>
                        <a:t> </a:t>
                      </a:r>
                      <a:r>
                        <a:rPr sz="2200" spc="-165" dirty="0">
                          <a:latin typeface="Times New Roman" panose="02020603050405020304" pitchFamily="18" charset="0"/>
                          <a:cs typeface="Times New Roman" panose="02020603050405020304" pitchFamily="18" charset="0"/>
                        </a:rPr>
                        <a:t>from</a:t>
                      </a:r>
                      <a:r>
                        <a:rPr sz="2200" spc="-75" dirty="0">
                          <a:latin typeface="Times New Roman" panose="02020603050405020304" pitchFamily="18" charset="0"/>
                          <a:cs typeface="Times New Roman" panose="02020603050405020304" pitchFamily="18" charset="0"/>
                        </a:rPr>
                        <a:t> </a:t>
                      </a:r>
                      <a:r>
                        <a:rPr sz="2200" spc="-155" dirty="0">
                          <a:latin typeface="Times New Roman" panose="02020603050405020304" pitchFamily="18" charset="0"/>
                          <a:cs typeface="Times New Roman" panose="02020603050405020304" pitchFamily="18" charset="0"/>
                        </a:rPr>
                        <a:t>continuing</a:t>
                      </a:r>
                      <a:r>
                        <a:rPr sz="2200" spc="-50" dirty="0">
                          <a:latin typeface="Times New Roman" panose="02020603050405020304" pitchFamily="18" charset="0"/>
                          <a:cs typeface="Times New Roman" panose="02020603050405020304" pitchFamily="18" charset="0"/>
                        </a:rPr>
                        <a:t> </a:t>
                      </a:r>
                      <a:r>
                        <a:rPr sz="2200" spc="-160" dirty="0">
                          <a:latin typeface="Times New Roman" panose="02020603050405020304" pitchFamily="18" charset="0"/>
                          <a:cs typeface="Times New Roman" panose="02020603050405020304" pitchFamily="18" charset="0"/>
                        </a:rPr>
                        <a:t>operations</a:t>
                      </a:r>
                      <a:r>
                        <a:rPr sz="2200" spc="-30" dirty="0">
                          <a:latin typeface="Times New Roman" panose="02020603050405020304" pitchFamily="18" charset="0"/>
                          <a:cs typeface="Times New Roman" panose="02020603050405020304" pitchFamily="18" charset="0"/>
                        </a:rPr>
                        <a:t> </a:t>
                      </a:r>
                      <a:r>
                        <a:rPr sz="2200" spc="-130" dirty="0">
                          <a:latin typeface="Times New Roman" panose="02020603050405020304" pitchFamily="18" charset="0"/>
                          <a:cs typeface="Times New Roman" panose="02020603050405020304" pitchFamily="18" charset="0"/>
                        </a:rPr>
                        <a:t>(VII-VIII)</a:t>
                      </a:r>
                      <a:endParaRPr sz="22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2154876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77B65FFA-BDF8-4B06-A807-871C056A0932}"/>
              </a:ext>
            </a:extLst>
          </p:cNvPr>
          <p:cNvGraphicFramePr>
            <a:graphicFrameLocks noGrp="1"/>
          </p:cNvGraphicFramePr>
          <p:nvPr/>
        </p:nvGraphicFramePr>
        <p:xfrm>
          <a:off x="862117" y="269169"/>
          <a:ext cx="10785932" cy="6069960"/>
        </p:xfrm>
        <a:graphic>
          <a:graphicData uri="http://schemas.openxmlformats.org/drawingml/2006/table">
            <a:tbl>
              <a:tblPr firstRow="1" bandRow="1">
                <a:tableStyleId>{2D5ABB26-0587-4C30-8999-92F81FD0307C}</a:tableStyleId>
              </a:tblPr>
              <a:tblGrid>
                <a:gridCol w="902139">
                  <a:extLst>
                    <a:ext uri="{9D8B030D-6E8A-4147-A177-3AD203B41FA5}">
                      <a16:colId xmlns:a16="http://schemas.microsoft.com/office/drawing/2014/main" val="20000"/>
                    </a:ext>
                  </a:extLst>
                </a:gridCol>
                <a:gridCol w="9883793">
                  <a:extLst>
                    <a:ext uri="{9D8B030D-6E8A-4147-A177-3AD203B41FA5}">
                      <a16:colId xmlns:a16="http://schemas.microsoft.com/office/drawing/2014/main" val="20001"/>
                    </a:ext>
                  </a:extLst>
                </a:gridCol>
              </a:tblGrid>
              <a:tr h="320040">
                <a:tc>
                  <a:txBody>
                    <a:bodyPr/>
                    <a:lstStyle/>
                    <a:p>
                      <a:pPr algn="ctr">
                        <a:lnSpc>
                          <a:spcPts val="2125"/>
                        </a:lnSpc>
                      </a:pPr>
                      <a:r>
                        <a:rPr sz="2100" dirty="0">
                          <a:latin typeface="Times New Roman" panose="02020603050405020304" pitchFamily="18" charset="0"/>
                          <a:cs typeface="Times New Roman" panose="02020603050405020304" pitchFamily="18" charset="0"/>
                        </a:rPr>
                        <a:t>X</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2125"/>
                        </a:lnSpc>
                      </a:pPr>
                      <a:r>
                        <a:rPr sz="2100" dirty="0">
                          <a:latin typeface="Times New Roman" panose="02020603050405020304" pitchFamily="18" charset="0"/>
                          <a:cs typeface="Times New Roman" panose="02020603050405020304" pitchFamily="18" charset="0"/>
                        </a:rPr>
                        <a:t>Pro</a:t>
                      </a:r>
                      <a:r>
                        <a:rPr sz="2100" spc="-10" dirty="0">
                          <a:latin typeface="Times New Roman" panose="02020603050405020304" pitchFamily="18" charset="0"/>
                          <a:cs typeface="Times New Roman" panose="02020603050405020304" pitchFamily="18" charset="0"/>
                        </a:rPr>
                        <a:t>f</a:t>
                      </a:r>
                      <a:r>
                        <a:rPr sz="2100" spc="-5" dirty="0">
                          <a:latin typeface="Times New Roman" panose="02020603050405020304" pitchFamily="18" charset="0"/>
                          <a:cs typeface="Times New Roman" panose="02020603050405020304" pitchFamily="18" charset="0"/>
                        </a:rPr>
                        <a:t>i</a:t>
                      </a:r>
                      <a:r>
                        <a:rPr sz="2100" spc="-10" dirty="0">
                          <a:latin typeface="Times New Roman" panose="02020603050405020304" pitchFamily="18" charset="0"/>
                          <a:cs typeface="Times New Roman" panose="02020603050405020304" pitchFamily="18" charset="0"/>
                        </a:rPr>
                        <a:t>t</a:t>
                      </a:r>
                      <a:r>
                        <a:rPr sz="2100" dirty="0">
                          <a:latin typeface="Times New Roman" panose="02020603050405020304" pitchFamily="18" charset="0"/>
                          <a:cs typeface="Times New Roman" panose="02020603050405020304" pitchFamily="18" charset="0"/>
                        </a:rPr>
                        <a:t>/(l</a:t>
                      </a:r>
                      <a:r>
                        <a:rPr sz="2100" spc="-15" dirty="0">
                          <a:latin typeface="Times New Roman" panose="02020603050405020304" pitchFamily="18" charset="0"/>
                          <a:cs typeface="Times New Roman" panose="02020603050405020304" pitchFamily="18" charset="0"/>
                        </a:rPr>
                        <a:t>o</a:t>
                      </a:r>
                      <a:r>
                        <a:rPr sz="2100" dirty="0">
                          <a:latin typeface="Times New Roman" panose="02020603050405020304" pitchFamily="18" charset="0"/>
                          <a:cs typeface="Times New Roman" panose="02020603050405020304" pitchFamily="18" charset="0"/>
                        </a:rPr>
                        <a:t>ss)</a:t>
                      </a:r>
                      <a:r>
                        <a:rPr sz="2100" spc="-85"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fr</a:t>
                      </a:r>
                      <a:r>
                        <a:rPr sz="2100" spc="-10" dirty="0">
                          <a:latin typeface="Times New Roman" panose="02020603050405020304" pitchFamily="18" charset="0"/>
                          <a:cs typeface="Times New Roman" panose="02020603050405020304" pitchFamily="18" charset="0"/>
                        </a:rPr>
                        <a:t>o</a:t>
                      </a:r>
                      <a:r>
                        <a:rPr sz="2100" dirty="0">
                          <a:latin typeface="Times New Roman" panose="02020603050405020304" pitchFamily="18" charset="0"/>
                          <a:cs typeface="Times New Roman" panose="02020603050405020304" pitchFamily="18" charset="0"/>
                        </a:rPr>
                        <a:t>m</a:t>
                      </a:r>
                      <a:r>
                        <a:rPr sz="2100" spc="-90" dirty="0">
                          <a:latin typeface="Times New Roman" panose="02020603050405020304" pitchFamily="18" charset="0"/>
                          <a:cs typeface="Times New Roman" panose="02020603050405020304" pitchFamily="18" charset="0"/>
                        </a:rPr>
                        <a:t> </a:t>
                      </a:r>
                      <a:r>
                        <a:rPr sz="2100" spc="-5" dirty="0">
                          <a:latin typeface="Times New Roman" panose="02020603050405020304" pitchFamily="18" charset="0"/>
                          <a:cs typeface="Times New Roman" panose="02020603050405020304" pitchFamily="18" charset="0"/>
                        </a:rPr>
                        <a:t>d</a:t>
                      </a:r>
                      <a:r>
                        <a:rPr sz="2100" spc="-10" dirty="0">
                          <a:latin typeface="Times New Roman" panose="02020603050405020304" pitchFamily="18" charset="0"/>
                          <a:cs typeface="Times New Roman" panose="02020603050405020304" pitchFamily="18" charset="0"/>
                        </a:rPr>
                        <a:t>i</a:t>
                      </a:r>
                      <a:r>
                        <a:rPr sz="2100" dirty="0">
                          <a:latin typeface="Times New Roman" panose="02020603050405020304" pitchFamily="18" charset="0"/>
                          <a:cs typeface="Times New Roman" panose="02020603050405020304" pitchFamily="18" charset="0"/>
                        </a:rPr>
                        <a:t>sc</a:t>
                      </a:r>
                      <a:r>
                        <a:rPr sz="2100" spc="-5" dirty="0">
                          <a:latin typeface="Times New Roman" panose="02020603050405020304" pitchFamily="18" charset="0"/>
                          <a:cs typeface="Times New Roman" panose="02020603050405020304" pitchFamily="18" charset="0"/>
                        </a:rPr>
                        <a:t>o</a:t>
                      </a:r>
                      <a:r>
                        <a:rPr sz="2100" spc="-10" dirty="0">
                          <a:latin typeface="Times New Roman" panose="02020603050405020304" pitchFamily="18" charset="0"/>
                          <a:cs typeface="Times New Roman" panose="02020603050405020304" pitchFamily="18" charset="0"/>
                        </a:rPr>
                        <a:t>n</a:t>
                      </a:r>
                      <a:r>
                        <a:rPr sz="2100" dirty="0">
                          <a:latin typeface="Times New Roman" panose="02020603050405020304" pitchFamily="18" charset="0"/>
                          <a:cs typeface="Times New Roman" panose="02020603050405020304" pitchFamily="18" charset="0"/>
                        </a:rPr>
                        <a:t>t</a:t>
                      </a:r>
                      <a:r>
                        <a:rPr sz="2100" spc="-10" dirty="0">
                          <a:latin typeface="Times New Roman" panose="02020603050405020304" pitchFamily="18" charset="0"/>
                          <a:cs typeface="Times New Roman" panose="02020603050405020304" pitchFamily="18" charset="0"/>
                        </a:rPr>
                        <a:t>i</a:t>
                      </a:r>
                      <a:r>
                        <a:rPr sz="2100" spc="-5" dirty="0">
                          <a:latin typeface="Times New Roman" panose="02020603050405020304" pitchFamily="18" charset="0"/>
                          <a:cs typeface="Times New Roman" panose="02020603050405020304" pitchFamily="18" charset="0"/>
                        </a:rPr>
                        <a:t>n</a:t>
                      </a:r>
                      <a:r>
                        <a:rPr sz="2100" spc="-10" dirty="0">
                          <a:latin typeface="Times New Roman" panose="02020603050405020304" pitchFamily="18" charset="0"/>
                          <a:cs typeface="Times New Roman" panose="02020603050405020304" pitchFamily="18" charset="0"/>
                        </a:rPr>
                        <a:t>u</a:t>
                      </a:r>
                      <a:r>
                        <a:rPr sz="2100" spc="-5" dirty="0">
                          <a:latin typeface="Times New Roman" panose="02020603050405020304" pitchFamily="18" charset="0"/>
                          <a:cs typeface="Times New Roman" panose="02020603050405020304" pitchFamily="18" charset="0"/>
                        </a:rPr>
                        <a:t>e</a:t>
                      </a:r>
                      <a:r>
                        <a:rPr sz="2100" dirty="0">
                          <a:latin typeface="Times New Roman" panose="02020603050405020304" pitchFamily="18" charset="0"/>
                          <a:cs typeface="Times New Roman" panose="02020603050405020304" pitchFamily="18" charset="0"/>
                        </a:rPr>
                        <a:t>d</a:t>
                      </a:r>
                      <a:r>
                        <a:rPr sz="2100" spc="-35" dirty="0">
                          <a:latin typeface="Times New Roman" panose="02020603050405020304" pitchFamily="18" charset="0"/>
                          <a:cs typeface="Times New Roman" panose="02020603050405020304" pitchFamily="18" charset="0"/>
                        </a:rPr>
                        <a:t> </a:t>
                      </a:r>
                      <a:r>
                        <a:rPr sz="2100" spc="-5" dirty="0">
                          <a:latin typeface="Times New Roman" panose="02020603050405020304" pitchFamily="18" charset="0"/>
                          <a:cs typeface="Times New Roman" panose="02020603050405020304" pitchFamily="18" charset="0"/>
                        </a:rPr>
                        <a:t>o</a:t>
                      </a:r>
                      <a:r>
                        <a:rPr sz="2100" spc="-10" dirty="0">
                          <a:latin typeface="Times New Roman" panose="02020603050405020304" pitchFamily="18" charset="0"/>
                          <a:cs typeface="Times New Roman" panose="02020603050405020304" pitchFamily="18" charset="0"/>
                        </a:rPr>
                        <a:t>p</a:t>
                      </a:r>
                      <a:r>
                        <a:rPr sz="2100" spc="-5" dirty="0">
                          <a:latin typeface="Times New Roman" panose="02020603050405020304" pitchFamily="18" charset="0"/>
                          <a:cs typeface="Times New Roman" panose="02020603050405020304" pitchFamily="18" charset="0"/>
                        </a:rPr>
                        <a:t>er</a:t>
                      </a:r>
                      <a:r>
                        <a:rPr sz="2100" spc="-10" dirty="0">
                          <a:latin typeface="Times New Roman" panose="02020603050405020304" pitchFamily="18" charset="0"/>
                          <a:cs typeface="Times New Roman" panose="02020603050405020304" pitchFamily="18" charset="0"/>
                        </a:rPr>
                        <a:t>a</a:t>
                      </a:r>
                      <a:r>
                        <a:rPr sz="2100" dirty="0">
                          <a:latin typeface="Times New Roman" panose="02020603050405020304" pitchFamily="18" charset="0"/>
                          <a:cs typeface="Times New Roman" panose="02020603050405020304" pitchFamily="18" charset="0"/>
                        </a:rPr>
                        <a:t>t</a:t>
                      </a:r>
                      <a:r>
                        <a:rPr sz="2100" spc="-10" dirty="0">
                          <a:latin typeface="Times New Roman" panose="02020603050405020304" pitchFamily="18" charset="0"/>
                          <a:cs typeface="Times New Roman" panose="02020603050405020304" pitchFamily="18" charset="0"/>
                        </a:rPr>
                        <a:t>i</a:t>
                      </a:r>
                      <a:r>
                        <a:rPr sz="2100" spc="-5" dirty="0">
                          <a:latin typeface="Times New Roman" panose="02020603050405020304" pitchFamily="18" charset="0"/>
                          <a:cs typeface="Times New Roman" panose="02020603050405020304" pitchFamily="18" charset="0"/>
                        </a:rPr>
                        <a:t>o</a:t>
                      </a:r>
                      <a:r>
                        <a:rPr sz="2100" spc="-10" dirty="0">
                          <a:latin typeface="Times New Roman" panose="02020603050405020304" pitchFamily="18" charset="0"/>
                          <a:cs typeface="Times New Roman" panose="02020603050405020304" pitchFamily="18" charset="0"/>
                        </a:rPr>
                        <a:t>n</a:t>
                      </a:r>
                      <a:r>
                        <a:rPr sz="2100" dirty="0">
                          <a:latin typeface="Times New Roman" panose="02020603050405020304" pitchFamily="18" charset="0"/>
                          <a:cs typeface="Times New Roman" panose="02020603050405020304" pitchFamily="18" charset="0"/>
                        </a:rPr>
                        <a:t>s</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320039">
                <a:tc>
                  <a:txBody>
                    <a:bodyPr/>
                    <a:lstStyle/>
                    <a:p>
                      <a:pPr algn="ctr">
                        <a:lnSpc>
                          <a:spcPts val="2125"/>
                        </a:lnSpc>
                      </a:pPr>
                      <a:r>
                        <a:rPr sz="2100" spc="-155" dirty="0">
                          <a:latin typeface="Times New Roman" panose="02020603050405020304" pitchFamily="18" charset="0"/>
                          <a:cs typeface="Times New Roman" panose="02020603050405020304" pitchFamily="18" charset="0"/>
                        </a:rPr>
                        <a:t>XI</a:t>
                      </a:r>
                      <a:endParaRPr sz="21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2125"/>
                        </a:lnSpc>
                      </a:pPr>
                      <a:r>
                        <a:rPr sz="2100" spc="-245" dirty="0">
                          <a:latin typeface="Times New Roman" panose="02020603050405020304" pitchFamily="18" charset="0"/>
                          <a:cs typeface="Times New Roman" panose="02020603050405020304" pitchFamily="18" charset="0"/>
                        </a:rPr>
                        <a:t>Tax</a:t>
                      </a:r>
                      <a:r>
                        <a:rPr sz="2100" spc="-80" dirty="0">
                          <a:latin typeface="Times New Roman" panose="02020603050405020304" pitchFamily="18" charset="0"/>
                          <a:cs typeface="Times New Roman" panose="02020603050405020304" pitchFamily="18" charset="0"/>
                        </a:rPr>
                        <a:t> </a:t>
                      </a:r>
                      <a:r>
                        <a:rPr sz="2100" spc="-185" dirty="0">
                          <a:latin typeface="Times New Roman" panose="02020603050405020304" pitchFamily="18" charset="0"/>
                          <a:cs typeface="Times New Roman" panose="02020603050405020304" pitchFamily="18" charset="0"/>
                        </a:rPr>
                        <a:t>expense</a:t>
                      </a:r>
                      <a:r>
                        <a:rPr sz="2100" spc="-60" dirty="0">
                          <a:latin typeface="Times New Roman" panose="02020603050405020304" pitchFamily="18" charset="0"/>
                          <a:cs typeface="Times New Roman" panose="02020603050405020304" pitchFamily="18" charset="0"/>
                        </a:rPr>
                        <a:t> </a:t>
                      </a:r>
                      <a:r>
                        <a:rPr sz="2100" spc="-140" dirty="0">
                          <a:latin typeface="Times New Roman" panose="02020603050405020304" pitchFamily="18" charset="0"/>
                          <a:cs typeface="Times New Roman" panose="02020603050405020304" pitchFamily="18" charset="0"/>
                        </a:rPr>
                        <a:t>of</a:t>
                      </a:r>
                      <a:r>
                        <a:rPr sz="2100" spc="-90" dirty="0">
                          <a:latin typeface="Times New Roman" panose="02020603050405020304" pitchFamily="18" charset="0"/>
                          <a:cs typeface="Times New Roman" panose="02020603050405020304" pitchFamily="18" charset="0"/>
                        </a:rPr>
                        <a:t> </a:t>
                      </a:r>
                      <a:r>
                        <a:rPr sz="2100" spc="-160" dirty="0">
                          <a:latin typeface="Times New Roman" panose="02020603050405020304" pitchFamily="18" charset="0"/>
                          <a:cs typeface="Times New Roman" panose="02020603050405020304" pitchFamily="18" charset="0"/>
                        </a:rPr>
                        <a:t>discontinued</a:t>
                      </a:r>
                      <a:r>
                        <a:rPr sz="2100" spc="-25" dirty="0">
                          <a:latin typeface="Times New Roman" panose="02020603050405020304" pitchFamily="18" charset="0"/>
                          <a:cs typeface="Times New Roman" panose="02020603050405020304" pitchFamily="18" charset="0"/>
                        </a:rPr>
                        <a:t> </a:t>
                      </a:r>
                      <a:r>
                        <a:rPr sz="2100" spc="-160" dirty="0">
                          <a:latin typeface="Times New Roman" panose="02020603050405020304" pitchFamily="18" charset="0"/>
                          <a:cs typeface="Times New Roman" panose="02020603050405020304" pitchFamily="18" charset="0"/>
                        </a:rPr>
                        <a:t>operations</a:t>
                      </a:r>
                      <a:endParaRPr sz="21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320039">
                <a:tc>
                  <a:txBody>
                    <a:bodyPr/>
                    <a:lstStyle/>
                    <a:p>
                      <a:pPr marL="635" algn="ctr">
                        <a:lnSpc>
                          <a:spcPts val="2125"/>
                        </a:lnSpc>
                      </a:pPr>
                      <a:r>
                        <a:rPr sz="2100" spc="-135" dirty="0">
                          <a:latin typeface="Times New Roman" panose="02020603050405020304" pitchFamily="18" charset="0"/>
                          <a:cs typeface="Times New Roman" panose="02020603050405020304" pitchFamily="18" charset="0"/>
                        </a:rPr>
                        <a:t>XII</a:t>
                      </a:r>
                      <a:endParaRPr sz="21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2125"/>
                        </a:lnSpc>
                      </a:pPr>
                      <a:r>
                        <a:rPr sz="2100" dirty="0">
                          <a:latin typeface="Times New Roman" panose="02020603050405020304" pitchFamily="18" charset="0"/>
                          <a:cs typeface="Times New Roman" panose="02020603050405020304" pitchFamily="18" charset="0"/>
                        </a:rPr>
                        <a:t>Pro</a:t>
                      </a:r>
                      <a:r>
                        <a:rPr sz="2100" spc="-10" dirty="0">
                          <a:latin typeface="Times New Roman" panose="02020603050405020304" pitchFamily="18" charset="0"/>
                          <a:cs typeface="Times New Roman" panose="02020603050405020304" pitchFamily="18" charset="0"/>
                        </a:rPr>
                        <a:t>f</a:t>
                      </a:r>
                      <a:r>
                        <a:rPr sz="2100" spc="-5" dirty="0">
                          <a:latin typeface="Times New Roman" panose="02020603050405020304" pitchFamily="18" charset="0"/>
                          <a:cs typeface="Times New Roman" panose="02020603050405020304" pitchFamily="18" charset="0"/>
                        </a:rPr>
                        <a:t>i</a:t>
                      </a:r>
                      <a:r>
                        <a:rPr sz="2100" spc="-10" dirty="0">
                          <a:latin typeface="Times New Roman" panose="02020603050405020304" pitchFamily="18" charset="0"/>
                          <a:cs typeface="Times New Roman" panose="02020603050405020304" pitchFamily="18" charset="0"/>
                        </a:rPr>
                        <a:t>t</a:t>
                      </a:r>
                      <a:r>
                        <a:rPr sz="2100" dirty="0">
                          <a:latin typeface="Times New Roman" panose="02020603050405020304" pitchFamily="18" charset="0"/>
                          <a:cs typeface="Times New Roman" panose="02020603050405020304" pitchFamily="18" charset="0"/>
                        </a:rPr>
                        <a:t>/(l</a:t>
                      </a:r>
                      <a:r>
                        <a:rPr sz="2100" spc="-15" dirty="0">
                          <a:latin typeface="Times New Roman" panose="02020603050405020304" pitchFamily="18" charset="0"/>
                          <a:cs typeface="Times New Roman" panose="02020603050405020304" pitchFamily="18" charset="0"/>
                        </a:rPr>
                        <a:t>o</a:t>
                      </a:r>
                      <a:r>
                        <a:rPr sz="2100" dirty="0">
                          <a:latin typeface="Times New Roman" panose="02020603050405020304" pitchFamily="18" charset="0"/>
                          <a:cs typeface="Times New Roman" panose="02020603050405020304" pitchFamily="18" charset="0"/>
                        </a:rPr>
                        <a:t>ss)</a:t>
                      </a:r>
                      <a:r>
                        <a:rPr sz="2100" spc="-85"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fr</a:t>
                      </a:r>
                      <a:r>
                        <a:rPr sz="2100" spc="-10" dirty="0">
                          <a:latin typeface="Times New Roman" panose="02020603050405020304" pitchFamily="18" charset="0"/>
                          <a:cs typeface="Times New Roman" panose="02020603050405020304" pitchFamily="18" charset="0"/>
                        </a:rPr>
                        <a:t>o</a:t>
                      </a:r>
                      <a:r>
                        <a:rPr sz="2100" dirty="0">
                          <a:latin typeface="Times New Roman" panose="02020603050405020304" pitchFamily="18" charset="0"/>
                          <a:cs typeface="Times New Roman" panose="02020603050405020304" pitchFamily="18" charset="0"/>
                        </a:rPr>
                        <a:t>m</a:t>
                      </a:r>
                      <a:r>
                        <a:rPr sz="2100" spc="-90"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Dis</a:t>
                      </a:r>
                      <a:r>
                        <a:rPr sz="2100" spc="5" dirty="0">
                          <a:latin typeface="Times New Roman" panose="02020603050405020304" pitchFamily="18" charset="0"/>
                          <a:cs typeface="Times New Roman" panose="02020603050405020304" pitchFamily="18" charset="0"/>
                        </a:rPr>
                        <a:t>c</a:t>
                      </a:r>
                      <a:r>
                        <a:rPr sz="2100" spc="-5" dirty="0">
                          <a:latin typeface="Times New Roman" panose="02020603050405020304" pitchFamily="18" charset="0"/>
                          <a:cs typeface="Times New Roman" panose="02020603050405020304" pitchFamily="18" charset="0"/>
                        </a:rPr>
                        <a:t>o</a:t>
                      </a:r>
                      <a:r>
                        <a:rPr sz="2100" spc="-10" dirty="0">
                          <a:latin typeface="Times New Roman" panose="02020603050405020304" pitchFamily="18" charset="0"/>
                          <a:cs typeface="Times New Roman" panose="02020603050405020304" pitchFamily="18" charset="0"/>
                        </a:rPr>
                        <a:t>n</a:t>
                      </a:r>
                      <a:r>
                        <a:rPr sz="2100" dirty="0">
                          <a:latin typeface="Times New Roman" panose="02020603050405020304" pitchFamily="18" charset="0"/>
                          <a:cs typeface="Times New Roman" panose="02020603050405020304" pitchFamily="18" charset="0"/>
                        </a:rPr>
                        <a:t>t</a:t>
                      </a:r>
                      <a:r>
                        <a:rPr sz="2100" spc="-10" dirty="0">
                          <a:latin typeface="Times New Roman" panose="02020603050405020304" pitchFamily="18" charset="0"/>
                          <a:cs typeface="Times New Roman" panose="02020603050405020304" pitchFamily="18" charset="0"/>
                        </a:rPr>
                        <a:t>i</a:t>
                      </a:r>
                      <a:r>
                        <a:rPr sz="2100" spc="-5" dirty="0">
                          <a:latin typeface="Times New Roman" panose="02020603050405020304" pitchFamily="18" charset="0"/>
                          <a:cs typeface="Times New Roman" panose="02020603050405020304" pitchFamily="18" charset="0"/>
                        </a:rPr>
                        <a:t>n</a:t>
                      </a:r>
                      <a:r>
                        <a:rPr sz="2100" spc="-10" dirty="0">
                          <a:latin typeface="Times New Roman" panose="02020603050405020304" pitchFamily="18" charset="0"/>
                          <a:cs typeface="Times New Roman" panose="02020603050405020304" pitchFamily="18" charset="0"/>
                        </a:rPr>
                        <a:t>u</a:t>
                      </a:r>
                      <a:r>
                        <a:rPr sz="2100" spc="-5" dirty="0">
                          <a:latin typeface="Times New Roman" panose="02020603050405020304" pitchFamily="18" charset="0"/>
                          <a:cs typeface="Times New Roman" panose="02020603050405020304" pitchFamily="18" charset="0"/>
                        </a:rPr>
                        <a:t>e</a:t>
                      </a:r>
                      <a:r>
                        <a:rPr sz="2100" dirty="0">
                          <a:latin typeface="Times New Roman" panose="02020603050405020304" pitchFamily="18" charset="0"/>
                          <a:cs typeface="Times New Roman" panose="02020603050405020304" pitchFamily="18" charset="0"/>
                        </a:rPr>
                        <a:t>d</a:t>
                      </a:r>
                      <a:r>
                        <a:rPr sz="2100" spc="-60" dirty="0">
                          <a:latin typeface="Times New Roman" panose="02020603050405020304" pitchFamily="18" charset="0"/>
                          <a:cs typeface="Times New Roman" panose="02020603050405020304" pitchFamily="18" charset="0"/>
                        </a:rPr>
                        <a:t> </a:t>
                      </a:r>
                      <a:r>
                        <a:rPr sz="2100" spc="-5" dirty="0">
                          <a:latin typeface="Times New Roman" panose="02020603050405020304" pitchFamily="18" charset="0"/>
                          <a:cs typeface="Times New Roman" panose="02020603050405020304" pitchFamily="18" charset="0"/>
                        </a:rPr>
                        <a:t>o</a:t>
                      </a:r>
                      <a:r>
                        <a:rPr sz="2100" spc="-10" dirty="0">
                          <a:latin typeface="Times New Roman" panose="02020603050405020304" pitchFamily="18" charset="0"/>
                          <a:cs typeface="Times New Roman" panose="02020603050405020304" pitchFamily="18" charset="0"/>
                        </a:rPr>
                        <a:t>p</a:t>
                      </a:r>
                      <a:r>
                        <a:rPr sz="2100" spc="-5" dirty="0">
                          <a:latin typeface="Times New Roman" panose="02020603050405020304" pitchFamily="18" charset="0"/>
                          <a:cs typeface="Times New Roman" panose="02020603050405020304" pitchFamily="18" charset="0"/>
                        </a:rPr>
                        <a:t>er</a:t>
                      </a:r>
                      <a:r>
                        <a:rPr sz="2100" spc="-10" dirty="0">
                          <a:latin typeface="Times New Roman" panose="02020603050405020304" pitchFamily="18" charset="0"/>
                          <a:cs typeface="Times New Roman" panose="02020603050405020304" pitchFamily="18" charset="0"/>
                        </a:rPr>
                        <a:t>a</a:t>
                      </a:r>
                      <a:r>
                        <a:rPr sz="2100" dirty="0">
                          <a:latin typeface="Times New Roman" panose="02020603050405020304" pitchFamily="18" charset="0"/>
                          <a:cs typeface="Times New Roman" panose="02020603050405020304" pitchFamily="18" charset="0"/>
                        </a:rPr>
                        <a:t>t</a:t>
                      </a:r>
                      <a:r>
                        <a:rPr sz="2100" spc="-10" dirty="0">
                          <a:latin typeface="Times New Roman" panose="02020603050405020304" pitchFamily="18" charset="0"/>
                          <a:cs typeface="Times New Roman" panose="02020603050405020304" pitchFamily="18" charset="0"/>
                        </a:rPr>
                        <a:t>i</a:t>
                      </a:r>
                      <a:r>
                        <a:rPr sz="2100" spc="-5" dirty="0">
                          <a:latin typeface="Times New Roman" panose="02020603050405020304" pitchFamily="18" charset="0"/>
                          <a:cs typeface="Times New Roman" panose="02020603050405020304" pitchFamily="18" charset="0"/>
                        </a:rPr>
                        <a:t>o</a:t>
                      </a:r>
                      <a:r>
                        <a:rPr sz="2100" spc="-10" dirty="0">
                          <a:latin typeface="Times New Roman" panose="02020603050405020304" pitchFamily="18" charset="0"/>
                          <a:cs typeface="Times New Roman" panose="02020603050405020304" pitchFamily="18" charset="0"/>
                        </a:rPr>
                        <a:t>n</a:t>
                      </a:r>
                      <a:r>
                        <a:rPr sz="2100" dirty="0">
                          <a:latin typeface="Times New Roman" panose="02020603050405020304" pitchFamily="18" charset="0"/>
                          <a:cs typeface="Times New Roman" panose="02020603050405020304" pitchFamily="18" charset="0"/>
                        </a:rPr>
                        <a:t>s</a:t>
                      </a:r>
                      <a:r>
                        <a:rPr sz="2100" spc="-35"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(a</a:t>
                      </a:r>
                      <a:r>
                        <a:rPr sz="2100" spc="-10" dirty="0">
                          <a:latin typeface="Times New Roman" panose="02020603050405020304" pitchFamily="18" charset="0"/>
                          <a:cs typeface="Times New Roman" panose="02020603050405020304" pitchFamily="18" charset="0"/>
                        </a:rPr>
                        <a:t>f</a:t>
                      </a:r>
                      <a:r>
                        <a:rPr sz="2100" dirty="0">
                          <a:latin typeface="Times New Roman" panose="02020603050405020304" pitchFamily="18" charset="0"/>
                          <a:cs typeface="Times New Roman" panose="02020603050405020304" pitchFamily="18" charset="0"/>
                        </a:rPr>
                        <a:t>t</a:t>
                      </a:r>
                      <a:r>
                        <a:rPr sz="2100" spc="-10" dirty="0">
                          <a:latin typeface="Times New Roman" panose="02020603050405020304" pitchFamily="18" charset="0"/>
                          <a:cs typeface="Times New Roman" panose="02020603050405020304" pitchFamily="18" charset="0"/>
                        </a:rPr>
                        <a:t>e</a:t>
                      </a:r>
                      <a:r>
                        <a:rPr sz="2100" dirty="0">
                          <a:latin typeface="Times New Roman" panose="02020603050405020304" pitchFamily="18" charset="0"/>
                          <a:cs typeface="Times New Roman" panose="02020603050405020304" pitchFamily="18" charset="0"/>
                        </a:rPr>
                        <a:t>r</a:t>
                      </a:r>
                      <a:r>
                        <a:rPr sz="2100" spc="-70"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t</a:t>
                      </a:r>
                      <a:r>
                        <a:rPr sz="2100" spc="-10" dirty="0">
                          <a:latin typeface="Times New Roman" panose="02020603050405020304" pitchFamily="18" charset="0"/>
                          <a:cs typeface="Times New Roman" panose="02020603050405020304" pitchFamily="18" charset="0"/>
                        </a:rPr>
                        <a:t>a</a:t>
                      </a:r>
                      <a:r>
                        <a:rPr sz="2100" dirty="0">
                          <a:latin typeface="Times New Roman" panose="02020603050405020304" pitchFamily="18" charset="0"/>
                          <a:cs typeface="Times New Roman" panose="02020603050405020304" pitchFamily="18" charset="0"/>
                        </a:rPr>
                        <a:t>x)</a:t>
                      </a:r>
                      <a:r>
                        <a:rPr sz="2100" spc="-90"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a:t>
                      </a:r>
                      <a:r>
                        <a:rPr sz="2100" spc="15" dirty="0">
                          <a:latin typeface="Times New Roman" panose="02020603050405020304" pitchFamily="18" charset="0"/>
                          <a:cs typeface="Times New Roman" panose="02020603050405020304" pitchFamily="18" charset="0"/>
                        </a:rPr>
                        <a:t>X</a:t>
                      </a:r>
                      <a:r>
                        <a:rPr sz="2100" dirty="0">
                          <a:latin typeface="Times New Roman" panose="02020603050405020304" pitchFamily="18" charset="0"/>
                          <a:cs typeface="Times New Roman" panose="02020603050405020304" pitchFamily="18" charset="0"/>
                        </a:rPr>
                        <a:t>-XI)</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320039">
                <a:tc>
                  <a:txBody>
                    <a:bodyPr/>
                    <a:lstStyle/>
                    <a:p>
                      <a:pPr marL="635" algn="ctr">
                        <a:lnSpc>
                          <a:spcPts val="2125"/>
                        </a:lnSpc>
                      </a:pPr>
                      <a:r>
                        <a:rPr sz="2100" spc="-125" dirty="0">
                          <a:latin typeface="Times New Roman" panose="02020603050405020304" pitchFamily="18" charset="0"/>
                          <a:cs typeface="Times New Roman" panose="02020603050405020304" pitchFamily="18" charset="0"/>
                        </a:rPr>
                        <a:t>XIII</a:t>
                      </a:r>
                      <a:endParaRPr sz="21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2125"/>
                        </a:lnSpc>
                      </a:pPr>
                      <a:r>
                        <a:rPr sz="2100" dirty="0">
                          <a:latin typeface="Times New Roman" panose="02020603050405020304" pitchFamily="18" charset="0"/>
                          <a:cs typeface="Times New Roman" panose="02020603050405020304" pitchFamily="18" charset="0"/>
                        </a:rPr>
                        <a:t>Pro</a:t>
                      </a:r>
                      <a:r>
                        <a:rPr sz="2100" spc="-10" dirty="0">
                          <a:latin typeface="Times New Roman" panose="02020603050405020304" pitchFamily="18" charset="0"/>
                          <a:cs typeface="Times New Roman" panose="02020603050405020304" pitchFamily="18" charset="0"/>
                        </a:rPr>
                        <a:t>f</a:t>
                      </a:r>
                      <a:r>
                        <a:rPr sz="2100" spc="-5" dirty="0">
                          <a:latin typeface="Times New Roman" panose="02020603050405020304" pitchFamily="18" charset="0"/>
                          <a:cs typeface="Times New Roman" panose="02020603050405020304" pitchFamily="18" charset="0"/>
                        </a:rPr>
                        <a:t>i</a:t>
                      </a:r>
                      <a:r>
                        <a:rPr sz="2100" spc="-10" dirty="0">
                          <a:latin typeface="Times New Roman" panose="02020603050405020304" pitchFamily="18" charset="0"/>
                          <a:cs typeface="Times New Roman" panose="02020603050405020304" pitchFamily="18" charset="0"/>
                        </a:rPr>
                        <a:t>t</a:t>
                      </a:r>
                      <a:r>
                        <a:rPr sz="2100" dirty="0">
                          <a:latin typeface="Times New Roman" panose="02020603050405020304" pitchFamily="18" charset="0"/>
                          <a:cs typeface="Times New Roman" panose="02020603050405020304" pitchFamily="18" charset="0"/>
                        </a:rPr>
                        <a:t>/(l</a:t>
                      </a:r>
                      <a:r>
                        <a:rPr sz="2100" spc="-15" dirty="0">
                          <a:latin typeface="Times New Roman" panose="02020603050405020304" pitchFamily="18" charset="0"/>
                          <a:cs typeface="Times New Roman" panose="02020603050405020304" pitchFamily="18" charset="0"/>
                        </a:rPr>
                        <a:t>o</a:t>
                      </a:r>
                      <a:r>
                        <a:rPr sz="2100" dirty="0">
                          <a:latin typeface="Times New Roman" panose="02020603050405020304" pitchFamily="18" charset="0"/>
                          <a:cs typeface="Times New Roman" panose="02020603050405020304" pitchFamily="18" charset="0"/>
                        </a:rPr>
                        <a:t>ss)</a:t>
                      </a:r>
                      <a:r>
                        <a:rPr sz="2100" spc="-85"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f</a:t>
                      </a:r>
                      <a:r>
                        <a:rPr sz="2100" spc="-10" dirty="0">
                          <a:latin typeface="Times New Roman" panose="02020603050405020304" pitchFamily="18" charset="0"/>
                          <a:cs typeface="Times New Roman" panose="02020603050405020304" pitchFamily="18" charset="0"/>
                        </a:rPr>
                        <a:t>o</a:t>
                      </a:r>
                      <a:r>
                        <a:rPr sz="2100" dirty="0">
                          <a:latin typeface="Times New Roman" panose="02020603050405020304" pitchFamily="18" charset="0"/>
                          <a:cs typeface="Times New Roman" panose="02020603050405020304" pitchFamily="18" charset="0"/>
                        </a:rPr>
                        <a:t>r</a:t>
                      </a:r>
                      <a:r>
                        <a:rPr sz="2100" spc="-85"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t</a:t>
                      </a:r>
                      <a:r>
                        <a:rPr sz="2100" spc="-10" dirty="0">
                          <a:latin typeface="Times New Roman" panose="02020603050405020304" pitchFamily="18" charset="0"/>
                          <a:cs typeface="Times New Roman" panose="02020603050405020304" pitchFamily="18" charset="0"/>
                        </a:rPr>
                        <a:t>h</a:t>
                      </a:r>
                      <a:r>
                        <a:rPr sz="2100" dirty="0">
                          <a:latin typeface="Times New Roman" panose="02020603050405020304" pitchFamily="18" charset="0"/>
                          <a:cs typeface="Times New Roman" panose="02020603050405020304" pitchFamily="18" charset="0"/>
                        </a:rPr>
                        <a:t>e</a:t>
                      </a:r>
                      <a:r>
                        <a:rPr sz="2100" spc="-65" dirty="0">
                          <a:latin typeface="Times New Roman" panose="02020603050405020304" pitchFamily="18" charset="0"/>
                          <a:cs typeface="Times New Roman" panose="02020603050405020304" pitchFamily="18" charset="0"/>
                        </a:rPr>
                        <a:t> </a:t>
                      </a:r>
                      <a:r>
                        <a:rPr sz="2100" spc="-5" dirty="0">
                          <a:latin typeface="Times New Roman" panose="02020603050405020304" pitchFamily="18" charset="0"/>
                          <a:cs typeface="Times New Roman" panose="02020603050405020304" pitchFamily="18" charset="0"/>
                        </a:rPr>
                        <a:t>p</a:t>
                      </a:r>
                      <a:r>
                        <a:rPr sz="2100" spc="-10" dirty="0">
                          <a:latin typeface="Times New Roman" panose="02020603050405020304" pitchFamily="18" charset="0"/>
                          <a:cs typeface="Times New Roman" panose="02020603050405020304" pitchFamily="18" charset="0"/>
                        </a:rPr>
                        <a:t>e</a:t>
                      </a:r>
                      <a:r>
                        <a:rPr sz="2100" dirty="0">
                          <a:latin typeface="Times New Roman" panose="02020603050405020304" pitchFamily="18" charset="0"/>
                          <a:cs typeface="Times New Roman" panose="02020603050405020304" pitchFamily="18" charset="0"/>
                        </a:rPr>
                        <a:t>ri</a:t>
                      </a:r>
                      <a:r>
                        <a:rPr sz="2100" spc="-10" dirty="0">
                          <a:latin typeface="Times New Roman" panose="02020603050405020304" pitchFamily="18" charset="0"/>
                          <a:cs typeface="Times New Roman" panose="02020603050405020304" pitchFamily="18" charset="0"/>
                        </a:rPr>
                        <a:t>o</a:t>
                      </a:r>
                      <a:r>
                        <a:rPr sz="2100" dirty="0">
                          <a:latin typeface="Times New Roman" panose="02020603050405020304" pitchFamily="18" charset="0"/>
                          <a:cs typeface="Times New Roman" panose="02020603050405020304" pitchFamily="18" charset="0"/>
                        </a:rPr>
                        <a:t>d</a:t>
                      </a:r>
                      <a:r>
                        <a:rPr sz="2100" spc="-65"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(IX+XI</a:t>
                      </a:r>
                      <a:r>
                        <a:rPr sz="2100" spc="-10" dirty="0">
                          <a:latin typeface="Times New Roman" panose="02020603050405020304" pitchFamily="18" charset="0"/>
                          <a:cs typeface="Times New Roman" panose="02020603050405020304" pitchFamily="18" charset="0"/>
                        </a:rPr>
                        <a:t>I</a:t>
                      </a:r>
                      <a:r>
                        <a:rPr sz="2100" dirty="0">
                          <a:latin typeface="Times New Roman" panose="02020603050405020304" pitchFamily="18" charset="0"/>
                          <a:cs typeface="Times New Roman" panose="02020603050405020304" pitchFamily="18" charset="0"/>
                        </a:rPr>
                        <a:t>)</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1234439">
                <a:tc>
                  <a:txBody>
                    <a:bodyPr/>
                    <a:lstStyle/>
                    <a:p>
                      <a:pPr marL="635" algn="ctr">
                        <a:lnSpc>
                          <a:spcPts val="2125"/>
                        </a:lnSpc>
                      </a:pPr>
                      <a:r>
                        <a:rPr sz="2100" spc="-175" dirty="0">
                          <a:latin typeface="Times New Roman" panose="02020603050405020304" pitchFamily="18" charset="0"/>
                          <a:cs typeface="Times New Roman" panose="02020603050405020304" pitchFamily="18" charset="0"/>
                        </a:rPr>
                        <a:t>XIV</a:t>
                      </a:r>
                      <a:endParaRPr sz="21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ts val="1939"/>
                        </a:lnSpc>
                      </a:pPr>
                      <a:r>
                        <a:rPr sz="2100" spc="-5" dirty="0">
                          <a:latin typeface="Times New Roman" panose="02020603050405020304" pitchFamily="18" charset="0"/>
                          <a:cs typeface="Times New Roman" panose="02020603050405020304" pitchFamily="18" charset="0"/>
                        </a:rPr>
                        <a:t>Oth</a:t>
                      </a:r>
                      <a:r>
                        <a:rPr sz="2100" spc="-10" dirty="0">
                          <a:latin typeface="Times New Roman" panose="02020603050405020304" pitchFamily="18" charset="0"/>
                          <a:cs typeface="Times New Roman" panose="02020603050405020304" pitchFamily="18" charset="0"/>
                        </a:rPr>
                        <a:t>e</a:t>
                      </a:r>
                      <a:r>
                        <a:rPr sz="2100" dirty="0">
                          <a:latin typeface="Times New Roman" panose="02020603050405020304" pitchFamily="18" charset="0"/>
                          <a:cs typeface="Times New Roman" panose="02020603050405020304" pitchFamily="18" charset="0"/>
                        </a:rPr>
                        <a:t>r</a:t>
                      </a:r>
                      <a:r>
                        <a:rPr sz="2100" spc="-70"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Co</a:t>
                      </a:r>
                      <a:r>
                        <a:rPr sz="2100" spc="-10" dirty="0">
                          <a:latin typeface="Times New Roman" panose="02020603050405020304" pitchFamily="18" charset="0"/>
                          <a:cs typeface="Times New Roman" panose="02020603050405020304" pitchFamily="18" charset="0"/>
                        </a:rPr>
                        <a:t>m</a:t>
                      </a:r>
                      <a:r>
                        <a:rPr sz="2100" spc="-5" dirty="0">
                          <a:latin typeface="Times New Roman" panose="02020603050405020304" pitchFamily="18" charset="0"/>
                          <a:cs typeface="Times New Roman" panose="02020603050405020304" pitchFamily="18" charset="0"/>
                        </a:rPr>
                        <a:t>pr</a:t>
                      </a:r>
                      <a:r>
                        <a:rPr sz="2100" spc="-10" dirty="0">
                          <a:latin typeface="Times New Roman" panose="02020603050405020304" pitchFamily="18" charset="0"/>
                          <a:cs typeface="Times New Roman" panose="02020603050405020304" pitchFamily="18" charset="0"/>
                        </a:rPr>
                        <a:t>e</a:t>
                      </a:r>
                      <a:r>
                        <a:rPr sz="2100" spc="-5" dirty="0">
                          <a:latin typeface="Times New Roman" panose="02020603050405020304" pitchFamily="18" charset="0"/>
                          <a:cs typeface="Times New Roman" panose="02020603050405020304" pitchFamily="18" charset="0"/>
                        </a:rPr>
                        <a:t>h</a:t>
                      </a:r>
                      <a:r>
                        <a:rPr sz="2100" spc="-10" dirty="0">
                          <a:latin typeface="Times New Roman" panose="02020603050405020304" pitchFamily="18" charset="0"/>
                          <a:cs typeface="Times New Roman" panose="02020603050405020304" pitchFamily="18" charset="0"/>
                        </a:rPr>
                        <a:t>e</a:t>
                      </a:r>
                      <a:r>
                        <a:rPr sz="2100" spc="-5" dirty="0">
                          <a:latin typeface="Times New Roman" panose="02020603050405020304" pitchFamily="18" charset="0"/>
                          <a:cs typeface="Times New Roman" panose="02020603050405020304" pitchFamily="18" charset="0"/>
                        </a:rPr>
                        <a:t>nsiv</a:t>
                      </a:r>
                      <a:r>
                        <a:rPr sz="2100" dirty="0">
                          <a:latin typeface="Times New Roman" panose="02020603050405020304" pitchFamily="18" charset="0"/>
                          <a:cs typeface="Times New Roman" panose="02020603050405020304" pitchFamily="18" charset="0"/>
                        </a:rPr>
                        <a:t>e</a:t>
                      </a:r>
                      <a:r>
                        <a:rPr sz="2100" spc="-50"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I</a:t>
                      </a:r>
                      <a:r>
                        <a:rPr sz="2100" spc="-10" dirty="0">
                          <a:latin typeface="Times New Roman" panose="02020603050405020304" pitchFamily="18" charset="0"/>
                          <a:cs typeface="Times New Roman" panose="02020603050405020304" pitchFamily="18" charset="0"/>
                        </a:rPr>
                        <a:t>n</a:t>
                      </a:r>
                      <a:r>
                        <a:rPr sz="2100" dirty="0">
                          <a:latin typeface="Times New Roman" panose="02020603050405020304" pitchFamily="18" charset="0"/>
                          <a:cs typeface="Times New Roman" panose="02020603050405020304" pitchFamily="18" charset="0"/>
                        </a:rPr>
                        <a:t>c</a:t>
                      </a:r>
                      <a:r>
                        <a:rPr sz="2100" spc="-5" dirty="0">
                          <a:latin typeface="Times New Roman" panose="02020603050405020304" pitchFamily="18" charset="0"/>
                          <a:cs typeface="Times New Roman" panose="02020603050405020304" pitchFamily="18" charset="0"/>
                        </a:rPr>
                        <a:t>o</a:t>
                      </a:r>
                      <a:r>
                        <a:rPr sz="2100" spc="-15" dirty="0">
                          <a:latin typeface="Times New Roman" panose="02020603050405020304" pitchFamily="18" charset="0"/>
                          <a:cs typeface="Times New Roman" panose="02020603050405020304" pitchFamily="18" charset="0"/>
                        </a:rPr>
                        <a:t>m</a:t>
                      </a:r>
                      <a:r>
                        <a:rPr sz="2100" spc="-5" dirty="0">
                          <a:latin typeface="Times New Roman" panose="02020603050405020304" pitchFamily="18" charset="0"/>
                          <a:cs typeface="Times New Roman" panose="02020603050405020304" pitchFamily="18" charset="0"/>
                        </a:rPr>
                        <a:t>e:</a:t>
                      </a:r>
                      <a:endParaRPr sz="2100" dirty="0">
                        <a:latin typeface="Times New Roman" panose="02020603050405020304" pitchFamily="18" charset="0"/>
                        <a:cs typeface="Times New Roman" panose="02020603050405020304" pitchFamily="18" charset="0"/>
                      </a:endParaRPr>
                    </a:p>
                    <a:p>
                      <a:pPr marL="91440">
                        <a:lnSpc>
                          <a:spcPts val="1795"/>
                        </a:lnSpc>
                      </a:pPr>
                      <a:r>
                        <a:rPr sz="2100" dirty="0">
                          <a:latin typeface="Times New Roman" panose="02020603050405020304" pitchFamily="18" charset="0"/>
                          <a:cs typeface="Times New Roman" panose="02020603050405020304" pitchFamily="18" charset="0"/>
                        </a:rPr>
                        <a:t>A</a:t>
                      </a:r>
                      <a:r>
                        <a:rPr sz="2100" spc="-170"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a:t>
                      </a:r>
                      <a:r>
                        <a:rPr sz="2100" i="1" spc="-5" dirty="0">
                          <a:latin typeface="Times New Roman" panose="02020603050405020304" pitchFamily="18" charset="0"/>
                          <a:cs typeface="Times New Roman" panose="02020603050405020304" pitchFamily="18" charset="0"/>
                        </a:rPr>
                        <a:t>i</a:t>
                      </a:r>
                      <a:r>
                        <a:rPr sz="2100" dirty="0">
                          <a:latin typeface="Times New Roman" panose="02020603050405020304" pitchFamily="18" charset="0"/>
                          <a:cs typeface="Times New Roman" panose="02020603050405020304" pitchFamily="18" charset="0"/>
                        </a:rPr>
                        <a:t>)</a:t>
                      </a:r>
                      <a:r>
                        <a:rPr sz="2100" spc="-90" dirty="0">
                          <a:latin typeface="Times New Roman" panose="02020603050405020304" pitchFamily="18" charset="0"/>
                          <a:cs typeface="Times New Roman" panose="02020603050405020304" pitchFamily="18" charset="0"/>
                        </a:rPr>
                        <a:t> </a:t>
                      </a:r>
                      <a:r>
                        <a:rPr sz="2100" spc="-10" dirty="0">
                          <a:latin typeface="Times New Roman" panose="02020603050405020304" pitchFamily="18" charset="0"/>
                          <a:cs typeface="Times New Roman" panose="02020603050405020304" pitchFamily="18" charset="0"/>
                        </a:rPr>
                        <a:t>I</a:t>
                      </a:r>
                      <a:r>
                        <a:rPr sz="2100" dirty="0">
                          <a:latin typeface="Times New Roman" panose="02020603050405020304" pitchFamily="18" charset="0"/>
                          <a:cs typeface="Times New Roman" panose="02020603050405020304" pitchFamily="18" charset="0"/>
                        </a:rPr>
                        <a:t>t</a:t>
                      </a:r>
                      <a:r>
                        <a:rPr sz="2100" spc="-10" dirty="0">
                          <a:latin typeface="Times New Roman" panose="02020603050405020304" pitchFamily="18" charset="0"/>
                          <a:cs typeface="Times New Roman" panose="02020603050405020304" pitchFamily="18" charset="0"/>
                        </a:rPr>
                        <a:t>em</a:t>
                      </a:r>
                      <a:r>
                        <a:rPr sz="2100" dirty="0">
                          <a:latin typeface="Times New Roman" panose="02020603050405020304" pitchFamily="18" charset="0"/>
                          <a:cs typeface="Times New Roman" panose="02020603050405020304" pitchFamily="18" charset="0"/>
                        </a:rPr>
                        <a:t>s</a:t>
                      </a:r>
                      <a:r>
                        <a:rPr sz="2100" spc="-80"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t</a:t>
                      </a:r>
                      <a:r>
                        <a:rPr sz="2100" spc="-10" dirty="0">
                          <a:latin typeface="Times New Roman" panose="02020603050405020304" pitchFamily="18" charset="0"/>
                          <a:cs typeface="Times New Roman" panose="02020603050405020304" pitchFamily="18" charset="0"/>
                        </a:rPr>
                        <a:t>ha</a:t>
                      </a:r>
                      <a:r>
                        <a:rPr sz="2100" dirty="0">
                          <a:latin typeface="Times New Roman" panose="02020603050405020304" pitchFamily="18" charset="0"/>
                          <a:cs typeface="Times New Roman" panose="02020603050405020304" pitchFamily="18" charset="0"/>
                        </a:rPr>
                        <a:t>t</a:t>
                      </a:r>
                      <a:r>
                        <a:rPr sz="2100" spc="-65"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wi</a:t>
                      </a:r>
                      <a:r>
                        <a:rPr sz="2100" spc="-10" dirty="0">
                          <a:latin typeface="Times New Roman" panose="02020603050405020304" pitchFamily="18" charset="0"/>
                          <a:cs typeface="Times New Roman" panose="02020603050405020304" pitchFamily="18" charset="0"/>
                        </a:rPr>
                        <a:t>l</a:t>
                      </a:r>
                      <a:r>
                        <a:rPr sz="2100" dirty="0">
                          <a:latin typeface="Times New Roman" panose="02020603050405020304" pitchFamily="18" charset="0"/>
                          <a:cs typeface="Times New Roman" panose="02020603050405020304" pitchFamily="18" charset="0"/>
                        </a:rPr>
                        <a:t>l</a:t>
                      </a:r>
                      <a:r>
                        <a:rPr sz="2100" spc="-100" dirty="0">
                          <a:latin typeface="Times New Roman" panose="02020603050405020304" pitchFamily="18" charset="0"/>
                          <a:cs typeface="Times New Roman" panose="02020603050405020304" pitchFamily="18" charset="0"/>
                        </a:rPr>
                        <a:t> </a:t>
                      </a:r>
                      <a:r>
                        <a:rPr sz="2100" spc="-10" dirty="0">
                          <a:latin typeface="Times New Roman" panose="02020603050405020304" pitchFamily="18" charset="0"/>
                          <a:cs typeface="Times New Roman" panose="02020603050405020304" pitchFamily="18" charset="0"/>
                        </a:rPr>
                        <a:t>no</a:t>
                      </a:r>
                      <a:r>
                        <a:rPr sz="2100" dirty="0">
                          <a:latin typeface="Times New Roman" panose="02020603050405020304" pitchFamily="18" charset="0"/>
                          <a:cs typeface="Times New Roman" panose="02020603050405020304" pitchFamily="18" charset="0"/>
                        </a:rPr>
                        <a:t>t</a:t>
                      </a:r>
                      <a:r>
                        <a:rPr sz="2100" spc="-75" dirty="0">
                          <a:latin typeface="Times New Roman" panose="02020603050405020304" pitchFamily="18" charset="0"/>
                          <a:cs typeface="Times New Roman" panose="02020603050405020304" pitchFamily="18" charset="0"/>
                        </a:rPr>
                        <a:t> </a:t>
                      </a:r>
                      <a:r>
                        <a:rPr sz="2100" spc="-10" dirty="0">
                          <a:latin typeface="Times New Roman" panose="02020603050405020304" pitchFamily="18" charset="0"/>
                          <a:cs typeface="Times New Roman" panose="02020603050405020304" pitchFamily="18" charset="0"/>
                        </a:rPr>
                        <a:t>b</a:t>
                      </a:r>
                      <a:r>
                        <a:rPr sz="2100" dirty="0">
                          <a:latin typeface="Times New Roman" panose="02020603050405020304" pitchFamily="18" charset="0"/>
                          <a:cs typeface="Times New Roman" panose="02020603050405020304" pitchFamily="18" charset="0"/>
                        </a:rPr>
                        <a:t>e</a:t>
                      </a:r>
                      <a:r>
                        <a:rPr sz="2100" spc="-75"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r</a:t>
                      </a:r>
                      <a:r>
                        <a:rPr sz="2100" spc="-10" dirty="0">
                          <a:latin typeface="Times New Roman" panose="02020603050405020304" pitchFamily="18" charset="0"/>
                          <a:cs typeface="Times New Roman" panose="02020603050405020304" pitchFamily="18" charset="0"/>
                        </a:rPr>
                        <a:t>e</a:t>
                      </a:r>
                      <a:r>
                        <a:rPr sz="2100" spc="-5" dirty="0">
                          <a:latin typeface="Times New Roman" panose="02020603050405020304" pitchFamily="18" charset="0"/>
                          <a:cs typeface="Times New Roman" panose="02020603050405020304" pitchFamily="18" charset="0"/>
                        </a:rPr>
                        <a:t>classif</a:t>
                      </a:r>
                      <a:r>
                        <a:rPr sz="2100" spc="-10" dirty="0">
                          <a:latin typeface="Times New Roman" panose="02020603050405020304" pitchFamily="18" charset="0"/>
                          <a:cs typeface="Times New Roman" panose="02020603050405020304" pitchFamily="18" charset="0"/>
                        </a:rPr>
                        <a:t>ie</a:t>
                      </a:r>
                      <a:r>
                        <a:rPr sz="2100" dirty="0">
                          <a:latin typeface="Times New Roman" panose="02020603050405020304" pitchFamily="18" charset="0"/>
                          <a:cs typeface="Times New Roman" panose="02020603050405020304" pitchFamily="18" charset="0"/>
                        </a:rPr>
                        <a:t>d</a:t>
                      </a:r>
                      <a:r>
                        <a:rPr sz="2100" spc="-75"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to</a:t>
                      </a:r>
                      <a:r>
                        <a:rPr sz="2100" spc="-95" dirty="0">
                          <a:latin typeface="Times New Roman" panose="02020603050405020304" pitchFamily="18" charset="0"/>
                          <a:cs typeface="Times New Roman" panose="02020603050405020304" pitchFamily="18" charset="0"/>
                        </a:rPr>
                        <a:t> </a:t>
                      </a:r>
                      <a:r>
                        <a:rPr sz="2100" spc="-10" dirty="0">
                          <a:latin typeface="Times New Roman" panose="02020603050405020304" pitchFamily="18" charset="0"/>
                          <a:cs typeface="Times New Roman" panose="02020603050405020304" pitchFamily="18" charset="0"/>
                        </a:rPr>
                        <a:t>p</a:t>
                      </a:r>
                      <a:r>
                        <a:rPr sz="2100" dirty="0">
                          <a:latin typeface="Times New Roman" panose="02020603050405020304" pitchFamily="18" charset="0"/>
                          <a:cs typeface="Times New Roman" panose="02020603050405020304" pitchFamily="18" charset="0"/>
                        </a:rPr>
                        <a:t>r</a:t>
                      </a:r>
                      <a:r>
                        <a:rPr sz="2100" spc="-10" dirty="0">
                          <a:latin typeface="Times New Roman" panose="02020603050405020304" pitchFamily="18" charset="0"/>
                          <a:cs typeface="Times New Roman" panose="02020603050405020304" pitchFamily="18" charset="0"/>
                        </a:rPr>
                        <a:t>o</a:t>
                      </a:r>
                      <a:r>
                        <a:rPr sz="2100" dirty="0">
                          <a:latin typeface="Times New Roman" panose="02020603050405020304" pitchFamily="18" charset="0"/>
                          <a:cs typeface="Times New Roman" panose="02020603050405020304" pitchFamily="18" charset="0"/>
                        </a:rPr>
                        <a:t>f</a:t>
                      </a:r>
                      <a:r>
                        <a:rPr sz="2100" spc="-10" dirty="0">
                          <a:latin typeface="Times New Roman" panose="02020603050405020304" pitchFamily="18" charset="0"/>
                          <a:cs typeface="Times New Roman" panose="02020603050405020304" pitchFamily="18" charset="0"/>
                        </a:rPr>
                        <a:t>i</a:t>
                      </a:r>
                      <a:r>
                        <a:rPr sz="2100" dirty="0">
                          <a:latin typeface="Times New Roman" panose="02020603050405020304" pitchFamily="18" charset="0"/>
                          <a:cs typeface="Times New Roman" panose="02020603050405020304" pitchFamily="18" charset="0"/>
                        </a:rPr>
                        <a:t>t</a:t>
                      </a:r>
                      <a:r>
                        <a:rPr sz="2100" spc="-65" dirty="0">
                          <a:latin typeface="Times New Roman" panose="02020603050405020304" pitchFamily="18" charset="0"/>
                          <a:cs typeface="Times New Roman" panose="02020603050405020304" pitchFamily="18" charset="0"/>
                        </a:rPr>
                        <a:t> </a:t>
                      </a:r>
                      <a:r>
                        <a:rPr sz="2100" spc="-10" dirty="0">
                          <a:latin typeface="Times New Roman" panose="02020603050405020304" pitchFamily="18" charset="0"/>
                          <a:cs typeface="Times New Roman" panose="02020603050405020304" pitchFamily="18" charset="0"/>
                        </a:rPr>
                        <a:t>o</a:t>
                      </a:r>
                      <a:r>
                        <a:rPr sz="2100" dirty="0">
                          <a:latin typeface="Times New Roman" panose="02020603050405020304" pitchFamily="18" charset="0"/>
                          <a:cs typeface="Times New Roman" panose="02020603050405020304" pitchFamily="18" charset="0"/>
                        </a:rPr>
                        <a:t>r</a:t>
                      </a:r>
                      <a:r>
                        <a:rPr sz="2100" spc="-85" dirty="0">
                          <a:latin typeface="Times New Roman" panose="02020603050405020304" pitchFamily="18" charset="0"/>
                          <a:cs typeface="Times New Roman" panose="02020603050405020304" pitchFamily="18" charset="0"/>
                        </a:rPr>
                        <a:t> </a:t>
                      </a:r>
                      <a:r>
                        <a:rPr sz="2100" spc="-5" dirty="0">
                          <a:latin typeface="Times New Roman" panose="02020603050405020304" pitchFamily="18" charset="0"/>
                          <a:cs typeface="Times New Roman" panose="02020603050405020304" pitchFamily="18" charset="0"/>
                        </a:rPr>
                        <a:t>l</a:t>
                      </a:r>
                      <a:r>
                        <a:rPr sz="2100" spc="-15" dirty="0">
                          <a:latin typeface="Times New Roman" panose="02020603050405020304" pitchFamily="18" charset="0"/>
                          <a:cs typeface="Times New Roman" panose="02020603050405020304" pitchFamily="18" charset="0"/>
                        </a:rPr>
                        <a:t>o</a:t>
                      </a:r>
                      <a:r>
                        <a:rPr sz="2100" spc="-5" dirty="0">
                          <a:latin typeface="Times New Roman" panose="02020603050405020304" pitchFamily="18" charset="0"/>
                          <a:cs typeface="Times New Roman" panose="02020603050405020304" pitchFamily="18" charset="0"/>
                        </a:rPr>
                        <a:t>ss</a:t>
                      </a:r>
                      <a:endParaRPr sz="2100" dirty="0">
                        <a:latin typeface="Times New Roman" panose="02020603050405020304" pitchFamily="18" charset="0"/>
                        <a:cs typeface="Times New Roman" panose="02020603050405020304" pitchFamily="18" charset="0"/>
                      </a:endParaRPr>
                    </a:p>
                    <a:p>
                      <a:pPr marL="248285">
                        <a:lnSpc>
                          <a:spcPts val="1800"/>
                        </a:lnSpc>
                      </a:pPr>
                      <a:r>
                        <a:rPr sz="2100" spc="-95" dirty="0">
                          <a:latin typeface="Times New Roman" panose="02020603050405020304" pitchFamily="18" charset="0"/>
                          <a:cs typeface="Times New Roman" panose="02020603050405020304" pitchFamily="18" charset="0"/>
                        </a:rPr>
                        <a:t>(</a:t>
                      </a:r>
                      <a:r>
                        <a:rPr sz="2100" i="1" spc="-95" dirty="0">
                          <a:latin typeface="Times New Roman" panose="02020603050405020304" pitchFamily="18" charset="0"/>
                          <a:cs typeface="Times New Roman" panose="02020603050405020304" pitchFamily="18" charset="0"/>
                        </a:rPr>
                        <a:t>ii</a:t>
                      </a:r>
                      <a:r>
                        <a:rPr sz="2100" spc="-95" dirty="0">
                          <a:latin typeface="Times New Roman" panose="02020603050405020304" pitchFamily="18" charset="0"/>
                          <a:cs typeface="Times New Roman" panose="02020603050405020304" pitchFamily="18" charset="0"/>
                        </a:rPr>
                        <a:t>)</a:t>
                      </a:r>
                      <a:r>
                        <a:rPr sz="2100" spc="-90" dirty="0">
                          <a:latin typeface="Times New Roman" panose="02020603050405020304" pitchFamily="18" charset="0"/>
                          <a:cs typeface="Times New Roman" panose="02020603050405020304" pitchFamily="18" charset="0"/>
                        </a:rPr>
                        <a:t> </a:t>
                      </a:r>
                      <a:r>
                        <a:rPr sz="2100" spc="-185" dirty="0">
                          <a:latin typeface="Times New Roman" panose="02020603050405020304" pitchFamily="18" charset="0"/>
                          <a:cs typeface="Times New Roman" panose="02020603050405020304" pitchFamily="18" charset="0"/>
                        </a:rPr>
                        <a:t>Income</a:t>
                      </a:r>
                      <a:r>
                        <a:rPr sz="2100" spc="-75" dirty="0">
                          <a:latin typeface="Times New Roman" panose="02020603050405020304" pitchFamily="18" charset="0"/>
                          <a:cs typeface="Times New Roman" panose="02020603050405020304" pitchFamily="18" charset="0"/>
                        </a:rPr>
                        <a:t> </a:t>
                      </a:r>
                      <a:r>
                        <a:rPr sz="2100" spc="-150" dirty="0">
                          <a:latin typeface="Times New Roman" panose="02020603050405020304" pitchFamily="18" charset="0"/>
                          <a:cs typeface="Times New Roman" panose="02020603050405020304" pitchFamily="18" charset="0"/>
                        </a:rPr>
                        <a:t>tax</a:t>
                      </a:r>
                      <a:r>
                        <a:rPr sz="2100" spc="-75" dirty="0">
                          <a:latin typeface="Times New Roman" panose="02020603050405020304" pitchFamily="18" charset="0"/>
                          <a:cs typeface="Times New Roman" panose="02020603050405020304" pitchFamily="18" charset="0"/>
                        </a:rPr>
                        <a:t> </a:t>
                      </a:r>
                      <a:r>
                        <a:rPr sz="2100" spc="-140" dirty="0">
                          <a:latin typeface="Times New Roman" panose="02020603050405020304" pitchFamily="18" charset="0"/>
                          <a:cs typeface="Times New Roman" panose="02020603050405020304" pitchFamily="18" charset="0"/>
                        </a:rPr>
                        <a:t>relating</a:t>
                      </a:r>
                      <a:r>
                        <a:rPr sz="2100" spc="-55" dirty="0">
                          <a:latin typeface="Times New Roman" panose="02020603050405020304" pitchFamily="18" charset="0"/>
                          <a:cs typeface="Times New Roman" panose="02020603050405020304" pitchFamily="18" charset="0"/>
                        </a:rPr>
                        <a:t> </a:t>
                      </a:r>
                      <a:r>
                        <a:rPr sz="2100" spc="-135" dirty="0">
                          <a:latin typeface="Times New Roman" panose="02020603050405020304" pitchFamily="18" charset="0"/>
                          <a:cs typeface="Times New Roman" panose="02020603050405020304" pitchFamily="18" charset="0"/>
                        </a:rPr>
                        <a:t>to</a:t>
                      </a:r>
                      <a:r>
                        <a:rPr sz="2100" spc="-95" dirty="0">
                          <a:latin typeface="Times New Roman" panose="02020603050405020304" pitchFamily="18" charset="0"/>
                          <a:cs typeface="Times New Roman" panose="02020603050405020304" pitchFamily="18" charset="0"/>
                        </a:rPr>
                        <a:t> </a:t>
                      </a:r>
                      <a:r>
                        <a:rPr sz="2100" spc="-165" dirty="0">
                          <a:latin typeface="Times New Roman" panose="02020603050405020304" pitchFamily="18" charset="0"/>
                          <a:cs typeface="Times New Roman" panose="02020603050405020304" pitchFamily="18" charset="0"/>
                        </a:rPr>
                        <a:t>items</a:t>
                      </a:r>
                      <a:r>
                        <a:rPr sz="2100" spc="-65" dirty="0">
                          <a:latin typeface="Times New Roman" panose="02020603050405020304" pitchFamily="18" charset="0"/>
                          <a:cs typeface="Times New Roman" panose="02020603050405020304" pitchFamily="18" charset="0"/>
                        </a:rPr>
                        <a:t> </a:t>
                      </a:r>
                      <a:r>
                        <a:rPr sz="2100" spc="-140" dirty="0">
                          <a:latin typeface="Times New Roman" panose="02020603050405020304" pitchFamily="18" charset="0"/>
                          <a:cs typeface="Times New Roman" panose="02020603050405020304" pitchFamily="18" charset="0"/>
                        </a:rPr>
                        <a:t>that</a:t>
                      </a:r>
                      <a:r>
                        <a:rPr sz="2100" spc="-75" dirty="0">
                          <a:latin typeface="Times New Roman" panose="02020603050405020304" pitchFamily="18" charset="0"/>
                          <a:cs typeface="Times New Roman" panose="02020603050405020304" pitchFamily="18" charset="0"/>
                        </a:rPr>
                        <a:t> </a:t>
                      </a:r>
                      <a:r>
                        <a:rPr sz="2100" spc="-114" dirty="0">
                          <a:latin typeface="Times New Roman" panose="02020603050405020304" pitchFamily="18" charset="0"/>
                          <a:cs typeface="Times New Roman" panose="02020603050405020304" pitchFamily="18" charset="0"/>
                        </a:rPr>
                        <a:t>will</a:t>
                      </a:r>
                      <a:r>
                        <a:rPr sz="2100" spc="-100" dirty="0">
                          <a:latin typeface="Times New Roman" panose="02020603050405020304" pitchFamily="18" charset="0"/>
                          <a:cs typeface="Times New Roman" panose="02020603050405020304" pitchFamily="18" charset="0"/>
                        </a:rPr>
                        <a:t> </a:t>
                      </a:r>
                      <a:r>
                        <a:rPr sz="2100" spc="-160" dirty="0">
                          <a:latin typeface="Times New Roman" panose="02020603050405020304" pitchFamily="18" charset="0"/>
                          <a:cs typeface="Times New Roman" panose="02020603050405020304" pitchFamily="18" charset="0"/>
                        </a:rPr>
                        <a:t>not</a:t>
                      </a:r>
                      <a:r>
                        <a:rPr sz="2100" spc="-60" dirty="0">
                          <a:latin typeface="Times New Roman" panose="02020603050405020304" pitchFamily="18" charset="0"/>
                          <a:cs typeface="Times New Roman" panose="02020603050405020304" pitchFamily="18" charset="0"/>
                        </a:rPr>
                        <a:t> </a:t>
                      </a:r>
                      <a:r>
                        <a:rPr sz="2100" spc="-185" dirty="0">
                          <a:latin typeface="Times New Roman" panose="02020603050405020304" pitchFamily="18" charset="0"/>
                          <a:cs typeface="Times New Roman" panose="02020603050405020304" pitchFamily="18" charset="0"/>
                        </a:rPr>
                        <a:t>be</a:t>
                      </a:r>
                      <a:r>
                        <a:rPr sz="2100" spc="-75" dirty="0">
                          <a:latin typeface="Times New Roman" panose="02020603050405020304" pitchFamily="18" charset="0"/>
                          <a:cs typeface="Times New Roman" panose="02020603050405020304" pitchFamily="18" charset="0"/>
                        </a:rPr>
                        <a:t> </a:t>
                      </a:r>
                      <a:r>
                        <a:rPr sz="2100" spc="-140" dirty="0">
                          <a:latin typeface="Times New Roman" panose="02020603050405020304" pitchFamily="18" charset="0"/>
                          <a:cs typeface="Times New Roman" panose="02020603050405020304" pitchFamily="18" charset="0"/>
                        </a:rPr>
                        <a:t>reclassified</a:t>
                      </a:r>
                      <a:r>
                        <a:rPr sz="2100" spc="-75" dirty="0">
                          <a:latin typeface="Times New Roman" panose="02020603050405020304" pitchFamily="18" charset="0"/>
                          <a:cs typeface="Times New Roman" panose="02020603050405020304" pitchFamily="18" charset="0"/>
                        </a:rPr>
                        <a:t> </a:t>
                      </a:r>
                      <a:r>
                        <a:rPr sz="2100" spc="-135" dirty="0">
                          <a:latin typeface="Times New Roman" panose="02020603050405020304" pitchFamily="18" charset="0"/>
                          <a:cs typeface="Times New Roman" panose="02020603050405020304" pitchFamily="18" charset="0"/>
                        </a:rPr>
                        <a:t>to</a:t>
                      </a:r>
                      <a:r>
                        <a:rPr sz="2100" spc="-90" dirty="0">
                          <a:latin typeface="Times New Roman" panose="02020603050405020304" pitchFamily="18" charset="0"/>
                          <a:cs typeface="Times New Roman" panose="02020603050405020304" pitchFamily="18" charset="0"/>
                        </a:rPr>
                        <a:t> </a:t>
                      </a:r>
                      <a:r>
                        <a:rPr sz="2100" spc="-125" dirty="0">
                          <a:latin typeface="Times New Roman" panose="02020603050405020304" pitchFamily="18" charset="0"/>
                          <a:cs typeface="Times New Roman" panose="02020603050405020304" pitchFamily="18" charset="0"/>
                        </a:rPr>
                        <a:t>profit</a:t>
                      </a:r>
                      <a:r>
                        <a:rPr sz="2100" spc="-75" dirty="0">
                          <a:latin typeface="Times New Roman" panose="02020603050405020304" pitchFamily="18" charset="0"/>
                          <a:cs typeface="Times New Roman" panose="02020603050405020304" pitchFamily="18" charset="0"/>
                        </a:rPr>
                        <a:t> </a:t>
                      </a:r>
                      <a:r>
                        <a:rPr sz="2100" spc="-150" dirty="0">
                          <a:latin typeface="Times New Roman" panose="02020603050405020304" pitchFamily="18" charset="0"/>
                          <a:cs typeface="Times New Roman" panose="02020603050405020304" pitchFamily="18" charset="0"/>
                        </a:rPr>
                        <a:t>or</a:t>
                      </a:r>
                      <a:r>
                        <a:rPr sz="2100" spc="-85" dirty="0">
                          <a:latin typeface="Times New Roman" panose="02020603050405020304" pitchFamily="18" charset="0"/>
                          <a:cs typeface="Times New Roman" panose="02020603050405020304" pitchFamily="18" charset="0"/>
                        </a:rPr>
                        <a:t> </a:t>
                      </a:r>
                      <a:r>
                        <a:rPr sz="2100" spc="-155" dirty="0">
                          <a:latin typeface="Times New Roman" panose="02020603050405020304" pitchFamily="18" charset="0"/>
                          <a:cs typeface="Times New Roman" panose="02020603050405020304" pitchFamily="18" charset="0"/>
                        </a:rPr>
                        <a:t>loss</a:t>
                      </a:r>
                      <a:endParaRPr sz="2100" dirty="0">
                        <a:latin typeface="Times New Roman" panose="02020603050405020304" pitchFamily="18" charset="0"/>
                        <a:cs typeface="Times New Roman" panose="02020603050405020304" pitchFamily="18" charset="0"/>
                      </a:endParaRPr>
                    </a:p>
                    <a:p>
                      <a:pPr marL="91440">
                        <a:lnSpc>
                          <a:spcPts val="1800"/>
                        </a:lnSpc>
                      </a:pPr>
                      <a:r>
                        <a:rPr sz="2100" dirty="0">
                          <a:latin typeface="Times New Roman" panose="02020603050405020304" pitchFamily="18" charset="0"/>
                          <a:cs typeface="Times New Roman" panose="02020603050405020304" pitchFamily="18" charset="0"/>
                        </a:rPr>
                        <a:t>B</a:t>
                      </a:r>
                      <a:r>
                        <a:rPr sz="2100" spc="-85"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a:t>
                      </a:r>
                      <a:r>
                        <a:rPr sz="2100" i="1" spc="-5" dirty="0">
                          <a:latin typeface="Times New Roman" panose="02020603050405020304" pitchFamily="18" charset="0"/>
                          <a:cs typeface="Times New Roman" panose="02020603050405020304" pitchFamily="18" charset="0"/>
                        </a:rPr>
                        <a:t>i</a:t>
                      </a:r>
                      <a:r>
                        <a:rPr sz="2100" dirty="0">
                          <a:latin typeface="Times New Roman" panose="02020603050405020304" pitchFamily="18" charset="0"/>
                          <a:cs typeface="Times New Roman" panose="02020603050405020304" pitchFamily="18" charset="0"/>
                        </a:rPr>
                        <a:t>)</a:t>
                      </a:r>
                      <a:r>
                        <a:rPr sz="2100" spc="-105"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It</a:t>
                      </a:r>
                      <a:r>
                        <a:rPr sz="2100" spc="-10" dirty="0">
                          <a:latin typeface="Times New Roman" panose="02020603050405020304" pitchFamily="18" charset="0"/>
                          <a:cs typeface="Times New Roman" panose="02020603050405020304" pitchFamily="18" charset="0"/>
                        </a:rPr>
                        <a:t>em</a:t>
                      </a:r>
                      <a:r>
                        <a:rPr sz="2100" dirty="0">
                          <a:latin typeface="Times New Roman" panose="02020603050405020304" pitchFamily="18" charset="0"/>
                          <a:cs typeface="Times New Roman" panose="02020603050405020304" pitchFamily="18" charset="0"/>
                        </a:rPr>
                        <a:t>s</a:t>
                      </a:r>
                      <a:r>
                        <a:rPr sz="2100" spc="-70"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t</a:t>
                      </a:r>
                      <a:r>
                        <a:rPr sz="2100" spc="-10" dirty="0">
                          <a:latin typeface="Times New Roman" panose="02020603050405020304" pitchFamily="18" charset="0"/>
                          <a:cs typeface="Times New Roman" panose="02020603050405020304" pitchFamily="18" charset="0"/>
                        </a:rPr>
                        <a:t>h</a:t>
                      </a:r>
                      <a:r>
                        <a:rPr sz="2100" spc="-5" dirty="0">
                          <a:latin typeface="Times New Roman" panose="02020603050405020304" pitchFamily="18" charset="0"/>
                          <a:cs typeface="Times New Roman" panose="02020603050405020304" pitchFamily="18" charset="0"/>
                        </a:rPr>
                        <a:t>a</a:t>
                      </a:r>
                      <a:r>
                        <a:rPr sz="2100" dirty="0">
                          <a:latin typeface="Times New Roman" panose="02020603050405020304" pitchFamily="18" charset="0"/>
                          <a:cs typeface="Times New Roman" panose="02020603050405020304" pitchFamily="18" charset="0"/>
                        </a:rPr>
                        <a:t>t</a:t>
                      </a:r>
                      <a:r>
                        <a:rPr sz="2100" spc="-80"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will</a:t>
                      </a:r>
                      <a:r>
                        <a:rPr sz="2100" spc="-95" dirty="0">
                          <a:latin typeface="Times New Roman" panose="02020603050405020304" pitchFamily="18" charset="0"/>
                          <a:cs typeface="Times New Roman" panose="02020603050405020304" pitchFamily="18" charset="0"/>
                        </a:rPr>
                        <a:t> </a:t>
                      </a:r>
                      <a:r>
                        <a:rPr sz="2100" spc="-5" dirty="0">
                          <a:latin typeface="Times New Roman" panose="02020603050405020304" pitchFamily="18" charset="0"/>
                          <a:cs typeface="Times New Roman" panose="02020603050405020304" pitchFamily="18" charset="0"/>
                        </a:rPr>
                        <a:t>b</a:t>
                      </a:r>
                      <a:r>
                        <a:rPr sz="2100" dirty="0">
                          <a:latin typeface="Times New Roman" panose="02020603050405020304" pitchFamily="18" charset="0"/>
                          <a:cs typeface="Times New Roman" panose="02020603050405020304" pitchFamily="18" charset="0"/>
                        </a:rPr>
                        <a:t>e</a:t>
                      </a:r>
                      <a:r>
                        <a:rPr sz="2100" spc="-95"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recl</a:t>
                      </a:r>
                      <a:r>
                        <a:rPr sz="2100" spc="-10" dirty="0">
                          <a:latin typeface="Times New Roman" panose="02020603050405020304" pitchFamily="18" charset="0"/>
                          <a:cs typeface="Times New Roman" panose="02020603050405020304" pitchFamily="18" charset="0"/>
                        </a:rPr>
                        <a:t>a</a:t>
                      </a:r>
                      <a:r>
                        <a:rPr sz="2100" dirty="0">
                          <a:latin typeface="Times New Roman" panose="02020603050405020304" pitchFamily="18" charset="0"/>
                          <a:cs typeface="Times New Roman" panose="02020603050405020304" pitchFamily="18" charset="0"/>
                        </a:rPr>
                        <a:t>ss</a:t>
                      </a:r>
                      <a:r>
                        <a:rPr sz="2100" spc="-5" dirty="0">
                          <a:latin typeface="Times New Roman" panose="02020603050405020304" pitchFamily="18" charset="0"/>
                          <a:cs typeface="Times New Roman" panose="02020603050405020304" pitchFamily="18" charset="0"/>
                        </a:rPr>
                        <a:t>i</a:t>
                      </a:r>
                      <a:r>
                        <a:rPr sz="2100" spc="-10" dirty="0">
                          <a:latin typeface="Times New Roman" panose="02020603050405020304" pitchFamily="18" charset="0"/>
                          <a:cs typeface="Times New Roman" panose="02020603050405020304" pitchFamily="18" charset="0"/>
                        </a:rPr>
                        <a:t>f</a:t>
                      </a:r>
                      <a:r>
                        <a:rPr sz="2100" spc="-5" dirty="0">
                          <a:latin typeface="Times New Roman" panose="02020603050405020304" pitchFamily="18" charset="0"/>
                          <a:cs typeface="Times New Roman" panose="02020603050405020304" pitchFamily="18" charset="0"/>
                        </a:rPr>
                        <a:t>i</a:t>
                      </a:r>
                      <a:r>
                        <a:rPr sz="2100" spc="-10" dirty="0">
                          <a:latin typeface="Times New Roman" panose="02020603050405020304" pitchFamily="18" charset="0"/>
                          <a:cs typeface="Times New Roman" panose="02020603050405020304" pitchFamily="18" charset="0"/>
                        </a:rPr>
                        <a:t>e</a:t>
                      </a:r>
                      <a:r>
                        <a:rPr sz="2100" dirty="0">
                          <a:latin typeface="Times New Roman" panose="02020603050405020304" pitchFamily="18" charset="0"/>
                          <a:cs typeface="Times New Roman" panose="02020603050405020304" pitchFamily="18" charset="0"/>
                        </a:rPr>
                        <a:t>d</a:t>
                      </a:r>
                      <a:r>
                        <a:rPr sz="2100" spc="-80" dirty="0">
                          <a:latin typeface="Times New Roman" panose="02020603050405020304" pitchFamily="18" charset="0"/>
                          <a:cs typeface="Times New Roman" panose="02020603050405020304" pitchFamily="18" charset="0"/>
                        </a:rPr>
                        <a:t> </a:t>
                      </a:r>
                      <a:r>
                        <a:rPr sz="2100" dirty="0">
                          <a:latin typeface="Times New Roman" panose="02020603050405020304" pitchFamily="18" charset="0"/>
                          <a:cs typeface="Times New Roman" panose="02020603050405020304" pitchFamily="18" charset="0"/>
                        </a:rPr>
                        <a:t>to</a:t>
                      </a:r>
                      <a:r>
                        <a:rPr sz="2100" spc="-80" dirty="0">
                          <a:latin typeface="Times New Roman" panose="02020603050405020304" pitchFamily="18" charset="0"/>
                          <a:cs typeface="Times New Roman" panose="02020603050405020304" pitchFamily="18" charset="0"/>
                        </a:rPr>
                        <a:t> </a:t>
                      </a:r>
                      <a:r>
                        <a:rPr sz="2100" spc="-5" dirty="0">
                          <a:latin typeface="Times New Roman" panose="02020603050405020304" pitchFamily="18" charset="0"/>
                          <a:cs typeface="Times New Roman" panose="02020603050405020304" pitchFamily="18" charset="0"/>
                        </a:rPr>
                        <a:t>pr</a:t>
                      </a:r>
                      <a:r>
                        <a:rPr sz="2100" spc="-10" dirty="0">
                          <a:latin typeface="Times New Roman" panose="02020603050405020304" pitchFamily="18" charset="0"/>
                          <a:cs typeface="Times New Roman" panose="02020603050405020304" pitchFamily="18" charset="0"/>
                        </a:rPr>
                        <a:t>o</a:t>
                      </a:r>
                      <a:r>
                        <a:rPr sz="2100" dirty="0">
                          <a:latin typeface="Times New Roman" panose="02020603050405020304" pitchFamily="18" charset="0"/>
                          <a:cs typeface="Times New Roman" panose="02020603050405020304" pitchFamily="18" charset="0"/>
                        </a:rPr>
                        <a:t>f</a:t>
                      </a:r>
                      <a:r>
                        <a:rPr sz="2100" spc="-10" dirty="0">
                          <a:latin typeface="Times New Roman" panose="02020603050405020304" pitchFamily="18" charset="0"/>
                          <a:cs typeface="Times New Roman" panose="02020603050405020304" pitchFamily="18" charset="0"/>
                        </a:rPr>
                        <a:t>i</a:t>
                      </a:r>
                      <a:r>
                        <a:rPr sz="2100" dirty="0">
                          <a:latin typeface="Times New Roman" panose="02020603050405020304" pitchFamily="18" charset="0"/>
                          <a:cs typeface="Times New Roman" panose="02020603050405020304" pitchFamily="18" charset="0"/>
                        </a:rPr>
                        <a:t>t</a:t>
                      </a:r>
                      <a:r>
                        <a:rPr sz="2100" spc="-75" dirty="0">
                          <a:latin typeface="Times New Roman" panose="02020603050405020304" pitchFamily="18" charset="0"/>
                          <a:cs typeface="Times New Roman" panose="02020603050405020304" pitchFamily="18" charset="0"/>
                        </a:rPr>
                        <a:t> </a:t>
                      </a:r>
                      <a:r>
                        <a:rPr sz="2100" spc="-5" dirty="0">
                          <a:latin typeface="Times New Roman" panose="02020603050405020304" pitchFamily="18" charset="0"/>
                          <a:cs typeface="Times New Roman" panose="02020603050405020304" pitchFamily="18" charset="0"/>
                        </a:rPr>
                        <a:t>o</a:t>
                      </a:r>
                      <a:r>
                        <a:rPr sz="2100" dirty="0">
                          <a:latin typeface="Times New Roman" panose="02020603050405020304" pitchFamily="18" charset="0"/>
                          <a:cs typeface="Times New Roman" panose="02020603050405020304" pitchFamily="18" charset="0"/>
                        </a:rPr>
                        <a:t>r</a:t>
                      </a:r>
                      <a:r>
                        <a:rPr sz="2100" spc="-90" dirty="0">
                          <a:latin typeface="Times New Roman" panose="02020603050405020304" pitchFamily="18" charset="0"/>
                          <a:cs typeface="Times New Roman" panose="02020603050405020304" pitchFamily="18" charset="0"/>
                        </a:rPr>
                        <a:t> </a:t>
                      </a:r>
                      <a:r>
                        <a:rPr sz="2100" spc="-5" dirty="0">
                          <a:latin typeface="Times New Roman" panose="02020603050405020304" pitchFamily="18" charset="0"/>
                          <a:cs typeface="Times New Roman" panose="02020603050405020304" pitchFamily="18" charset="0"/>
                        </a:rPr>
                        <a:t>l</a:t>
                      </a:r>
                      <a:r>
                        <a:rPr sz="2100" spc="-10" dirty="0">
                          <a:latin typeface="Times New Roman" panose="02020603050405020304" pitchFamily="18" charset="0"/>
                          <a:cs typeface="Times New Roman" panose="02020603050405020304" pitchFamily="18" charset="0"/>
                        </a:rPr>
                        <a:t>o</a:t>
                      </a:r>
                      <a:r>
                        <a:rPr sz="2100" dirty="0">
                          <a:latin typeface="Times New Roman" panose="02020603050405020304" pitchFamily="18" charset="0"/>
                          <a:cs typeface="Times New Roman" panose="02020603050405020304" pitchFamily="18" charset="0"/>
                        </a:rPr>
                        <a:t>ss</a:t>
                      </a:r>
                    </a:p>
                    <a:p>
                      <a:pPr marL="248285">
                        <a:lnSpc>
                          <a:spcPts val="1980"/>
                        </a:lnSpc>
                      </a:pPr>
                      <a:r>
                        <a:rPr sz="2100" spc="-95" dirty="0">
                          <a:latin typeface="Times New Roman" panose="02020603050405020304" pitchFamily="18" charset="0"/>
                          <a:cs typeface="Times New Roman" panose="02020603050405020304" pitchFamily="18" charset="0"/>
                        </a:rPr>
                        <a:t>(</a:t>
                      </a:r>
                      <a:r>
                        <a:rPr sz="2100" i="1" spc="-95" dirty="0">
                          <a:latin typeface="Times New Roman" panose="02020603050405020304" pitchFamily="18" charset="0"/>
                          <a:cs typeface="Times New Roman" panose="02020603050405020304" pitchFamily="18" charset="0"/>
                        </a:rPr>
                        <a:t>ii</a:t>
                      </a:r>
                      <a:r>
                        <a:rPr sz="2100" spc="-95" dirty="0">
                          <a:latin typeface="Times New Roman" panose="02020603050405020304" pitchFamily="18" charset="0"/>
                          <a:cs typeface="Times New Roman" panose="02020603050405020304" pitchFamily="18" charset="0"/>
                        </a:rPr>
                        <a:t>)</a:t>
                      </a:r>
                      <a:r>
                        <a:rPr sz="2100" spc="-90" dirty="0">
                          <a:latin typeface="Times New Roman" panose="02020603050405020304" pitchFamily="18" charset="0"/>
                          <a:cs typeface="Times New Roman" panose="02020603050405020304" pitchFamily="18" charset="0"/>
                        </a:rPr>
                        <a:t> </a:t>
                      </a:r>
                      <a:r>
                        <a:rPr sz="2100" spc="-185" dirty="0">
                          <a:latin typeface="Times New Roman" panose="02020603050405020304" pitchFamily="18" charset="0"/>
                          <a:cs typeface="Times New Roman" panose="02020603050405020304" pitchFamily="18" charset="0"/>
                        </a:rPr>
                        <a:t>Income</a:t>
                      </a:r>
                      <a:r>
                        <a:rPr sz="2100" spc="-80" dirty="0">
                          <a:latin typeface="Times New Roman" panose="02020603050405020304" pitchFamily="18" charset="0"/>
                          <a:cs typeface="Times New Roman" panose="02020603050405020304" pitchFamily="18" charset="0"/>
                        </a:rPr>
                        <a:t> </a:t>
                      </a:r>
                      <a:r>
                        <a:rPr sz="2100" spc="-150" dirty="0">
                          <a:latin typeface="Times New Roman" panose="02020603050405020304" pitchFamily="18" charset="0"/>
                          <a:cs typeface="Times New Roman" panose="02020603050405020304" pitchFamily="18" charset="0"/>
                        </a:rPr>
                        <a:t>tax</a:t>
                      </a:r>
                      <a:r>
                        <a:rPr sz="2100" spc="-75" dirty="0">
                          <a:latin typeface="Times New Roman" panose="02020603050405020304" pitchFamily="18" charset="0"/>
                          <a:cs typeface="Times New Roman" panose="02020603050405020304" pitchFamily="18" charset="0"/>
                        </a:rPr>
                        <a:t> </a:t>
                      </a:r>
                      <a:r>
                        <a:rPr sz="2100" spc="-140" dirty="0">
                          <a:latin typeface="Times New Roman" panose="02020603050405020304" pitchFamily="18" charset="0"/>
                          <a:cs typeface="Times New Roman" panose="02020603050405020304" pitchFamily="18" charset="0"/>
                        </a:rPr>
                        <a:t>relating</a:t>
                      </a:r>
                      <a:r>
                        <a:rPr sz="2100" spc="-55" dirty="0">
                          <a:latin typeface="Times New Roman" panose="02020603050405020304" pitchFamily="18" charset="0"/>
                          <a:cs typeface="Times New Roman" panose="02020603050405020304" pitchFamily="18" charset="0"/>
                        </a:rPr>
                        <a:t> </a:t>
                      </a:r>
                      <a:r>
                        <a:rPr sz="2100" spc="-135" dirty="0">
                          <a:latin typeface="Times New Roman" panose="02020603050405020304" pitchFamily="18" charset="0"/>
                          <a:cs typeface="Times New Roman" panose="02020603050405020304" pitchFamily="18" charset="0"/>
                        </a:rPr>
                        <a:t>to</a:t>
                      </a:r>
                      <a:r>
                        <a:rPr sz="2100" spc="-85" dirty="0">
                          <a:latin typeface="Times New Roman" panose="02020603050405020304" pitchFamily="18" charset="0"/>
                          <a:cs typeface="Times New Roman" panose="02020603050405020304" pitchFamily="18" charset="0"/>
                        </a:rPr>
                        <a:t> </a:t>
                      </a:r>
                      <a:r>
                        <a:rPr sz="2100" spc="-165" dirty="0">
                          <a:latin typeface="Times New Roman" panose="02020603050405020304" pitchFamily="18" charset="0"/>
                          <a:cs typeface="Times New Roman" panose="02020603050405020304" pitchFamily="18" charset="0"/>
                        </a:rPr>
                        <a:t>items</a:t>
                      </a:r>
                      <a:r>
                        <a:rPr sz="2100" spc="-70" dirty="0">
                          <a:latin typeface="Times New Roman" panose="02020603050405020304" pitchFamily="18" charset="0"/>
                          <a:cs typeface="Times New Roman" panose="02020603050405020304" pitchFamily="18" charset="0"/>
                        </a:rPr>
                        <a:t> </a:t>
                      </a:r>
                      <a:r>
                        <a:rPr sz="2100" spc="-140" dirty="0">
                          <a:latin typeface="Times New Roman" panose="02020603050405020304" pitchFamily="18" charset="0"/>
                          <a:cs typeface="Times New Roman" panose="02020603050405020304" pitchFamily="18" charset="0"/>
                        </a:rPr>
                        <a:t>that</a:t>
                      </a:r>
                      <a:r>
                        <a:rPr sz="2100" spc="-75" dirty="0">
                          <a:latin typeface="Times New Roman" panose="02020603050405020304" pitchFamily="18" charset="0"/>
                          <a:cs typeface="Times New Roman" panose="02020603050405020304" pitchFamily="18" charset="0"/>
                        </a:rPr>
                        <a:t> </a:t>
                      </a:r>
                      <a:r>
                        <a:rPr sz="2100" spc="-114" dirty="0">
                          <a:latin typeface="Times New Roman" panose="02020603050405020304" pitchFamily="18" charset="0"/>
                          <a:cs typeface="Times New Roman" panose="02020603050405020304" pitchFamily="18" charset="0"/>
                        </a:rPr>
                        <a:t>will</a:t>
                      </a:r>
                      <a:r>
                        <a:rPr sz="2100" spc="-100" dirty="0">
                          <a:latin typeface="Times New Roman" panose="02020603050405020304" pitchFamily="18" charset="0"/>
                          <a:cs typeface="Times New Roman" panose="02020603050405020304" pitchFamily="18" charset="0"/>
                        </a:rPr>
                        <a:t> </a:t>
                      </a:r>
                      <a:r>
                        <a:rPr sz="2100" spc="-190" dirty="0">
                          <a:latin typeface="Times New Roman" panose="02020603050405020304" pitchFamily="18" charset="0"/>
                          <a:cs typeface="Times New Roman" panose="02020603050405020304" pitchFamily="18" charset="0"/>
                        </a:rPr>
                        <a:t>be</a:t>
                      </a:r>
                      <a:r>
                        <a:rPr sz="2100" spc="-80" dirty="0">
                          <a:latin typeface="Times New Roman" panose="02020603050405020304" pitchFamily="18" charset="0"/>
                          <a:cs typeface="Times New Roman" panose="02020603050405020304" pitchFamily="18" charset="0"/>
                        </a:rPr>
                        <a:t> </a:t>
                      </a:r>
                      <a:r>
                        <a:rPr sz="2100" spc="-140" dirty="0">
                          <a:latin typeface="Times New Roman" panose="02020603050405020304" pitchFamily="18" charset="0"/>
                          <a:cs typeface="Times New Roman" panose="02020603050405020304" pitchFamily="18" charset="0"/>
                        </a:rPr>
                        <a:t>reclassified</a:t>
                      </a:r>
                      <a:r>
                        <a:rPr sz="2100" spc="-75" dirty="0">
                          <a:latin typeface="Times New Roman" panose="02020603050405020304" pitchFamily="18" charset="0"/>
                          <a:cs typeface="Times New Roman" panose="02020603050405020304" pitchFamily="18" charset="0"/>
                        </a:rPr>
                        <a:t> </a:t>
                      </a:r>
                      <a:r>
                        <a:rPr sz="2100" spc="-135" dirty="0">
                          <a:latin typeface="Times New Roman" panose="02020603050405020304" pitchFamily="18" charset="0"/>
                          <a:cs typeface="Times New Roman" panose="02020603050405020304" pitchFamily="18" charset="0"/>
                        </a:rPr>
                        <a:t>to</a:t>
                      </a:r>
                      <a:r>
                        <a:rPr sz="2100" spc="-80" dirty="0">
                          <a:latin typeface="Times New Roman" panose="02020603050405020304" pitchFamily="18" charset="0"/>
                          <a:cs typeface="Times New Roman" panose="02020603050405020304" pitchFamily="18" charset="0"/>
                        </a:rPr>
                        <a:t> </a:t>
                      </a:r>
                      <a:r>
                        <a:rPr sz="2100" spc="-125" dirty="0">
                          <a:latin typeface="Times New Roman" panose="02020603050405020304" pitchFamily="18" charset="0"/>
                          <a:cs typeface="Times New Roman" panose="02020603050405020304" pitchFamily="18" charset="0"/>
                        </a:rPr>
                        <a:t>profit</a:t>
                      </a:r>
                      <a:r>
                        <a:rPr sz="2100" spc="-70" dirty="0">
                          <a:latin typeface="Times New Roman" panose="02020603050405020304" pitchFamily="18" charset="0"/>
                          <a:cs typeface="Times New Roman" panose="02020603050405020304" pitchFamily="18" charset="0"/>
                        </a:rPr>
                        <a:t> </a:t>
                      </a:r>
                      <a:r>
                        <a:rPr sz="2100" spc="-150" dirty="0">
                          <a:latin typeface="Times New Roman" panose="02020603050405020304" pitchFamily="18" charset="0"/>
                          <a:cs typeface="Times New Roman" panose="02020603050405020304" pitchFamily="18" charset="0"/>
                        </a:rPr>
                        <a:t>or</a:t>
                      </a:r>
                      <a:r>
                        <a:rPr sz="2100" spc="-90" dirty="0">
                          <a:latin typeface="Times New Roman" panose="02020603050405020304" pitchFamily="18" charset="0"/>
                          <a:cs typeface="Times New Roman" panose="02020603050405020304" pitchFamily="18" charset="0"/>
                        </a:rPr>
                        <a:t> </a:t>
                      </a:r>
                      <a:r>
                        <a:rPr sz="2100" spc="-150" dirty="0">
                          <a:latin typeface="Times New Roman" panose="02020603050405020304" pitchFamily="18" charset="0"/>
                          <a:cs typeface="Times New Roman" panose="02020603050405020304" pitchFamily="18" charset="0"/>
                        </a:rPr>
                        <a:t>loss</a:t>
                      </a:r>
                      <a:endParaRPr sz="21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548640">
                <a:tc>
                  <a:txBody>
                    <a:bodyPr/>
                    <a:lstStyle/>
                    <a:p>
                      <a:pPr algn="ctr">
                        <a:lnSpc>
                          <a:spcPts val="2130"/>
                        </a:lnSpc>
                      </a:pPr>
                      <a:r>
                        <a:rPr sz="2100" spc="-220" dirty="0">
                          <a:latin typeface="Times New Roman" panose="02020603050405020304" pitchFamily="18" charset="0"/>
                          <a:cs typeface="Times New Roman" panose="02020603050405020304" pitchFamily="18" charset="0"/>
                        </a:rPr>
                        <a:t>XV</a:t>
                      </a:r>
                      <a:endParaRPr sz="21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marR="697865">
                        <a:lnSpc>
                          <a:spcPts val="1800"/>
                        </a:lnSpc>
                        <a:spcBef>
                          <a:spcPts val="330"/>
                        </a:spcBef>
                      </a:pPr>
                      <a:r>
                        <a:rPr sz="2100" spc="-185" dirty="0">
                          <a:latin typeface="Times New Roman" panose="02020603050405020304" pitchFamily="18" charset="0"/>
                          <a:cs typeface="Times New Roman" panose="02020603050405020304" pitchFamily="18" charset="0"/>
                        </a:rPr>
                        <a:t>Total</a:t>
                      </a:r>
                      <a:r>
                        <a:rPr sz="2100" spc="-70" dirty="0">
                          <a:latin typeface="Times New Roman" panose="02020603050405020304" pitchFamily="18" charset="0"/>
                          <a:cs typeface="Times New Roman" panose="02020603050405020304" pitchFamily="18" charset="0"/>
                        </a:rPr>
                        <a:t> </a:t>
                      </a:r>
                      <a:r>
                        <a:rPr sz="2100" spc="-180" dirty="0">
                          <a:latin typeface="Times New Roman" panose="02020603050405020304" pitchFamily="18" charset="0"/>
                          <a:cs typeface="Times New Roman" panose="02020603050405020304" pitchFamily="18" charset="0"/>
                        </a:rPr>
                        <a:t>Comprehensive</a:t>
                      </a:r>
                      <a:r>
                        <a:rPr sz="2100" spc="-45" dirty="0">
                          <a:latin typeface="Times New Roman" panose="02020603050405020304" pitchFamily="18" charset="0"/>
                          <a:cs typeface="Times New Roman" panose="02020603050405020304" pitchFamily="18" charset="0"/>
                        </a:rPr>
                        <a:t> </a:t>
                      </a:r>
                      <a:r>
                        <a:rPr sz="2100" spc="-185" dirty="0">
                          <a:latin typeface="Times New Roman" panose="02020603050405020304" pitchFamily="18" charset="0"/>
                          <a:cs typeface="Times New Roman" panose="02020603050405020304" pitchFamily="18" charset="0"/>
                        </a:rPr>
                        <a:t>Income</a:t>
                      </a:r>
                      <a:r>
                        <a:rPr sz="2100" spc="-75" dirty="0">
                          <a:latin typeface="Times New Roman" panose="02020603050405020304" pitchFamily="18" charset="0"/>
                          <a:cs typeface="Times New Roman" panose="02020603050405020304" pitchFamily="18" charset="0"/>
                        </a:rPr>
                        <a:t> </a:t>
                      </a:r>
                      <a:r>
                        <a:rPr sz="2100" spc="-130" dirty="0">
                          <a:latin typeface="Times New Roman" panose="02020603050405020304" pitchFamily="18" charset="0"/>
                          <a:cs typeface="Times New Roman" panose="02020603050405020304" pitchFamily="18" charset="0"/>
                        </a:rPr>
                        <a:t>for</a:t>
                      </a:r>
                      <a:r>
                        <a:rPr sz="2100" spc="-80" dirty="0">
                          <a:latin typeface="Times New Roman" panose="02020603050405020304" pitchFamily="18" charset="0"/>
                          <a:cs typeface="Times New Roman" panose="02020603050405020304" pitchFamily="18" charset="0"/>
                        </a:rPr>
                        <a:t> </a:t>
                      </a:r>
                      <a:r>
                        <a:rPr sz="2100" spc="-155" dirty="0">
                          <a:latin typeface="Times New Roman" panose="02020603050405020304" pitchFamily="18" charset="0"/>
                          <a:cs typeface="Times New Roman" panose="02020603050405020304" pitchFamily="18" charset="0"/>
                        </a:rPr>
                        <a:t>the</a:t>
                      </a:r>
                      <a:r>
                        <a:rPr sz="2100" spc="-60" dirty="0">
                          <a:latin typeface="Times New Roman" panose="02020603050405020304" pitchFamily="18" charset="0"/>
                          <a:cs typeface="Times New Roman" panose="02020603050405020304" pitchFamily="18" charset="0"/>
                        </a:rPr>
                        <a:t> </a:t>
                      </a:r>
                      <a:r>
                        <a:rPr sz="2100" spc="-155" dirty="0">
                          <a:latin typeface="Times New Roman" panose="02020603050405020304" pitchFamily="18" charset="0"/>
                          <a:cs typeface="Times New Roman" panose="02020603050405020304" pitchFamily="18" charset="0"/>
                        </a:rPr>
                        <a:t>period</a:t>
                      </a:r>
                      <a:r>
                        <a:rPr sz="2100" spc="-60" dirty="0">
                          <a:latin typeface="Times New Roman" panose="02020603050405020304" pitchFamily="18" charset="0"/>
                          <a:cs typeface="Times New Roman" panose="02020603050405020304" pitchFamily="18" charset="0"/>
                        </a:rPr>
                        <a:t> </a:t>
                      </a:r>
                      <a:r>
                        <a:rPr sz="2100" spc="-145" dirty="0">
                          <a:latin typeface="Times New Roman" panose="02020603050405020304" pitchFamily="18" charset="0"/>
                          <a:cs typeface="Times New Roman" panose="02020603050405020304" pitchFamily="18" charset="0"/>
                        </a:rPr>
                        <a:t>(XIII+XIV)</a:t>
                      </a:r>
                      <a:r>
                        <a:rPr sz="2100" spc="-80" dirty="0">
                          <a:latin typeface="Times New Roman" panose="02020603050405020304" pitchFamily="18" charset="0"/>
                          <a:cs typeface="Times New Roman" panose="02020603050405020304" pitchFamily="18" charset="0"/>
                        </a:rPr>
                        <a:t> </a:t>
                      </a:r>
                      <a:r>
                        <a:rPr sz="2100" spc="-165" dirty="0">
                          <a:latin typeface="Times New Roman" panose="02020603050405020304" pitchFamily="18" charset="0"/>
                          <a:cs typeface="Times New Roman" panose="02020603050405020304" pitchFamily="18" charset="0"/>
                        </a:rPr>
                        <a:t>(Comprising</a:t>
                      </a:r>
                      <a:r>
                        <a:rPr sz="2100" spc="-75" dirty="0">
                          <a:latin typeface="Times New Roman" panose="02020603050405020304" pitchFamily="18" charset="0"/>
                          <a:cs typeface="Times New Roman" panose="02020603050405020304" pitchFamily="18" charset="0"/>
                        </a:rPr>
                        <a:t> </a:t>
                      </a:r>
                      <a:r>
                        <a:rPr sz="2100" spc="-130" dirty="0">
                          <a:latin typeface="Times New Roman" panose="02020603050405020304" pitchFamily="18" charset="0"/>
                          <a:cs typeface="Times New Roman" panose="02020603050405020304" pitchFamily="18" charset="0"/>
                        </a:rPr>
                        <a:t>Profit</a:t>
                      </a:r>
                      <a:r>
                        <a:rPr sz="2100" spc="-75" dirty="0">
                          <a:latin typeface="Times New Roman" panose="02020603050405020304" pitchFamily="18" charset="0"/>
                          <a:cs typeface="Times New Roman" panose="02020603050405020304" pitchFamily="18" charset="0"/>
                        </a:rPr>
                        <a:t> </a:t>
                      </a:r>
                      <a:r>
                        <a:rPr sz="2100" spc="-155" dirty="0">
                          <a:latin typeface="Times New Roman" panose="02020603050405020304" pitchFamily="18" charset="0"/>
                          <a:cs typeface="Times New Roman" panose="02020603050405020304" pitchFamily="18" charset="0"/>
                        </a:rPr>
                        <a:t>(Loss)</a:t>
                      </a:r>
                      <a:r>
                        <a:rPr sz="2100" spc="-85" dirty="0">
                          <a:latin typeface="Times New Roman" panose="02020603050405020304" pitchFamily="18" charset="0"/>
                          <a:cs typeface="Times New Roman" panose="02020603050405020304" pitchFamily="18" charset="0"/>
                        </a:rPr>
                        <a:t> </a:t>
                      </a:r>
                      <a:r>
                        <a:rPr sz="2100" spc="-190" dirty="0">
                          <a:latin typeface="Times New Roman" panose="02020603050405020304" pitchFamily="18" charset="0"/>
                          <a:cs typeface="Times New Roman" panose="02020603050405020304" pitchFamily="18" charset="0"/>
                        </a:rPr>
                        <a:t>and</a:t>
                      </a:r>
                      <a:r>
                        <a:rPr sz="2100" spc="-65" dirty="0">
                          <a:latin typeface="Times New Roman" panose="02020603050405020304" pitchFamily="18" charset="0"/>
                          <a:cs typeface="Times New Roman" panose="02020603050405020304" pitchFamily="18" charset="0"/>
                        </a:rPr>
                        <a:t> </a:t>
                      </a:r>
                      <a:r>
                        <a:rPr sz="2100" spc="-170" dirty="0">
                          <a:latin typeface="Times New Roman" panose="02020603050405020304" pitchFamily="18" charset="0"/>
                          <a:cs typeface="Times New Roman" panose="02020603050405020304" pitchFamily="18" charset="0"/>
                        </a:rPr>
                        <a:t>Other</a:t>
                      </a:r>
                      <a:r>
                        <a:rPr sz="2100" spc="-65" dirty="0">
                          <a:latin typeface="Times New Roman" panose="02020603050405020304" pitchFamily="18" charset="0"/>
                          <a:cs typeface="Times New Roman" panose="02020603050405020304" pitchFamily="18" charset="0"/>
                        </a:rPr>
                        <a:t> </a:t>
                      </a:r>
                      <a:r>
                        <a:rPr sz="2100" spc="-180" dirty="0">
                          <a:latin typeface="Times New Roman" panose="02020603050405020304" pitchFamily="18" charset="0"/>
                          <a:cs typeface="Times New Roman" panose="02020603050405020304" pitchFamily="18" charset="0"/>
                        </a:rPr>
                        <a:t>Comprehensive </a:t>
                      </a:r>
                      <a:r>
                        <a:rPr sz="2100" spc="-484" dirty="0">
                          <a:latin typeface="Times New Roman" panose="02020603050405020304" pitchFamily="18" charset="0"/>
                          <a:cs typeface="Times New Roman" panose="02020603050405020304" pitchFamily="18" charset="0"/>
                        </a:rPr>
                        <a:t> </a:t>
                      </a:r>
                      <a:r>
                        <a:rPr sz="2100" spc="-185" dirty="0">
                          <a:latin typeface="Times New Roman" panose="02020603050405020304" pitchFamily="18" charset="0"/>
                          <a:cs typeface="Times New Roman" panose="02020603050405020304" pitchFamily="18" charset="0"/>
                        </a:rPr>
                        <a:t>Income</a:t>
                      </a:r>
                      <a:r>
                        <a:rPr sz="2100" spc="-70" dirty="0">
                          <a:latin typeface="Times New Roman" panose="02020603050405020304" pitchFamily="18" charset="0"/>
                          <a:cs typeface="Times New Roman" panose="02020603050405020304" pitchFamily="18" charset="0"/>
                        </a:rPr>
                        <a:t> </a:t>
                      </a:r>
                      <a:r>
                        <a:rPr sz="2100" spc="-130" dirty="0">
                          <a:latin typeface="Times New Roman" panose="02020603050405020304" pitchFamily="18" charset="0"/>
                          <a:cs typeface="Times New Roman" panose="02020603050405020304" pitchFamily="18" charset="0"/>
                        </a:rPr>
                        <a:t>for</a:t>
                      </a:r>
                      <a:r>
                        <a:rPr sz="2100" spc="-85" dirty="0">
                          <a:latin typeface="Times New Roman" panose="02020603050405020304" pitchFamily="18" charset="0"/>
                          <a:cs typeface="Times New Roman" panose="02020603050405020304" pitchFamily="18" charset="0"/>
                        </a:rPr>
                        <a:t> </a:t>
                      </a:r>
                      <a:r>
                        <a:rPr sz="2100" spc="-155" dirty="0">
                          <a:latin typeface="Times New Roman" panose="02020603050405020304" pitchFamily="18" charset="0"/>
                          <a:cs typeface="Times New Roman" panose="02020603050405020304" pitchFamily="18" charset="0"/>
                        </a:rPr>
                        <a:t>the</a:t>
                      </a:r>
                      <a:r>
                        <a:rPr sz="2100" spc="-80" dirty="0">
                          <a:latin typeface="Times New Roman" panose="02020603050405020304" pitchFamily="18" charset="0"/>
                          <a:cs typeface="Times New Roman" panose="02020603050405020304" pitchFamily="18" charset="0"/>
                        </a:rPr>
                        <a:t> </a:t>
                      </a:r>
                      <a:r>
                        <a:rPr sz="2100" spc="-150" dirty="0">
                          <a:latin typeface="Times New Roman" panose="02020603050405020304" pitchFamily="18" charset="0"/>
                          <a:cs typeface="Times New Roman" panose="02020603050405020304" pitchFamily="18" charset="0"/>
                        </a:rPr>
                        <a:t>period)</a:t>
                      </a:r>
                      <a:endParaRPr sz="2100" dirty="0">
                        <a:latin typeface="Times New Roman" panose="02020603050405020304" pitchFamily="18" charset="0"/>
                        <a:cs typeface="Times New Roman" panose="02020603050405020304" pitchFamily="18" charset="0"/>
                      </a:endParaRPr>
                    </a:p>
                  </a:txBody>
                  <a:tcPr marL="0" marR="0" marT="419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914400">
                <a:tc>
                  <a:txBody>
                    <a:bodyPr/>
                    <a:lstStyle/>
                    <a:p>
                      <a:pPr algn="ctr">
                        <a:lnSpc>
                          <a:spcPts val="2130"/>
                        </a:lnSpc>
                      </a:pPr>
                      <a:r>
                        <a:rPr sz="2100" spc="-180" dirty="0">
                          <a:latin typeface="Times New Roman" panose="02020603050405020304" pitchFamily="18" charset="0"/>
                          <a:cs typeface="Times New Roman" panose="02020603050405020304" pitchFamily="18" charset="0"/>
                        </a:rPr>
                        <a:t>XVI</a:t>
                      </a:r>
                      <a:endParaRPr sz="21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330"/>
                        </a:spcBef>
                      </a:pPr>
                      <a:r>
                        <a:rPr sz="2100" spc="-165" dirty="0">
                          <a:latin typeface="Times New Roman" panose="02020603050405020304" pitchFamily="18" charset="0"/>
                          <a:cs typeface="Times New Roman" panose="02020603050405020304" pitchFamily="18" charset="0"/>
                        </a:rPr>
                        <a:t>Earnings</a:t>
                      </a:r>
                      <a:r>
                        <a:rPr sz="2100" spc="-55" dirty="0">
                          <a:latin typeface="Times New Roman" panose="02020603050405020304" pitchFamily="18" charset="0"/>
                          <a:cs typeface="Times New Roman" panose="02020603050405020304" pitchFamily="18" charset="0"/>
                        </a:rPr>
                        <a:t> </a:t>
                      </a:r>
                      <a:r>
                        <a:rPr sz="2100" spc="-165" dirty="0">
                          <a:latin typeface="Times New Roman" panose="02020603050405020304" pitchFamily="18" charset="0"/>
                          <a:cs typeface="Times New Roman" panose="02020603050405020304" pitchFamily="18" charset="0"/>
                        </a:rPr>
                        <a:t>per</a:t>
                      </a:r>
                      <a:r>
                        <a:rPr sz="2100" spc="-85" dirty="0">
                          <a:latin typeface="Times New Roman" panose="02020603050405020304" pitchFamily="18" charset="0"/>
                          <a:cs typeface="Times New Roman" panose="02020603050405020304" pitchFamily="18" charset="0"/>
                        </a:rPr>
                        <a:t> </a:t>
                      </a:r>
                      <a:r>
                        <a:rPr sz="2100" spc="-150" dirty="0">
                          <a:latin typeface="Times New Roman" panose="02020603050405020304" pitchFamily="18" charset="0"/>
                          <a:cs typeface="Times New Roman" panose="02020603050405020304" pitchFamily="18" charset="0"/>
                        </a:rPr>
                        <a:t>equity</a:t>
                      </a:r>
                      <a:r>
                        <a:rPr sz="2100" spc="-55" dirty="0">
                          <a:latin typeface="Times New Roman" panose="02020603050405020304" pitchFamily="18" charset="0"/>
                          <a:cs typeface="Times New Roman" panose="02020603050405020304" pitchFamily="18" charset="0"/>
                        </a:rPr>
                        <a:t> </a:t>
                      </a:r>
                      <a:r>
                        <a:rPr sz="2100" spc="-170" dirty="0">
                          <a:latin typeface="Times New Roman" panose="02020603050405020304" pitchFamily="18" charset="0"/>
                          <a:cs typeface="Times New Roman" panose="02020603050405020304" pitchFamily="18" charset="0"/>
                        </a:rPr>
                        <a:t>share</a:t>
                      </a:r>
                      <a:r>
                        <a:rPr sz="2100" spc="-75" dirty="0">
                          <a:latin typeface="Times New Roman" panose="02020603050405020304" pitchFamily="18" charset="0"/>
                          <a:cs typeface="Times New Roman" panose="02020603050405020304" pitchFamily="18" charset="0"/>
                        </a:rPr>
                        <a:t> </a:t>
                      </a:r>
                      <a:r>
                        <a:rPr sz="2100" spc="-125" dirty="0">
                          <a:latin typeface="Times New Roman" panose="02020603050405020304" pitchFamily="18" charset="0"/>
                          <a:cs typeface="Times New Roman" panose="02020603050405020304" pitchFamily="18" charset="0"/>
                        </a:rPr>
                        <a:t>(for</a:t>
                      </a:r>
                      <a:r>
                        <a:rPr sz="2100" spc="-90" dirty="0">
                          <a:latin typeface="Times New Roman" panose="02020603050405020304" pitchFamily="18" charset="0"/>
                          <a:cs typeface="Times New Roman" panose="02020603050405020304" pitchFamily="18" charset="0"/>
                        </a:rPr>
                        <a:t> </a:t>
                      </a:r>
                      <a:r>
                        <a:rPr sz="2100" spc="-155" dirty="0">
                          <a:latin typeface="Times New Roman" panose="02020603050405020304" pitchFamily="18" charset="0"/>
                          <a:cs typeface="Times New Roman" panose="02020603050405020304" pitchFamily="18" charset="0"/>
                        </a:rPr>
                        <a:t>continuing</a:t>
                      </a:r>
                      <a:r>
                        <a:rPr sz="2100" spc="-40" dirty="0">
                          <a:latin typeface="Times New Roman" panose="02020603050405020304" pitchFamily="18" charset="0"/>
                          <a:cs typeface="Times New Roman" panose="02020603050405020304" pitchFamily="18" charset="0"/>
                        </a:rPr>
                        <a:t> </a:t>
                      </a:r>
                      <a:r>
                        <a:rPr sz="2100" spc="-150" dirty="0">
                          <a:latin typeface="Times New Roman" panose="02020603050405020304" pitchFamily="18" charset="0"/>
                          <a:cs typeface="Times New Roman" panose="02020603050405020304" pitchFamily="18" charset="0"/>
                        </a:rPr>
                        <a:t>operation):</a:t>
                      </a:r>
                      <a:endParaRPr sz="2100" dirty="0">
                        <a:latin typeface="Times New Roman" panose="02020603050405020304" pitchFamily="18" charset="0"/>
                        <a:cs typeface="Times New Roman" panose="02020603050405020304" pitchFamily="18" charset="0"/>
                      </a:endParaRPr>
                    </a:p>
                    <a:p>
                      <a:pPr marL="372110" indent="-281305">
                        <a:lnSpc>
                          <a:spcPct val="100000"/>
                        </a:lnSpc>
                        <a:buAutoNum type="arabicParenBoth"/>
                        <a:tabLst>
                          <a:tab pos="372745" algn="l"/>
                        </a:tabLst>
                      </a:pPr>
                      <a:r>
                        <a:rPr sz="2100" spc="-165" dirty="0">
                          <a:latin typeface="Times New Roman" panose="02020603050405020304" pitchFamily="18" charset="0"/>
                          <a:cs typeface="Times New Roman" panose="02020603050405020304" pitchFamily="18" charset="0"/>
                        </a:rPr>
                        <a:t>Basic</a:t>
                      </a:r>
                      <a:endParaRPr sz="2100" dirty="0">
                        <a:latin typeface="Times New Roman" panose="02020603050405020304" pitchFamily="18" charset="0"/>
                        <a:cs typeface="Times New Roman" panose="02020603050405020304" pitchFamily="18" charset="0"/>
                      </a:endParaRPr>
                    </a:p>
                    <a:p>
                      <a:pPr marL="372110" indent="-281305">
                        <a:lnSpc>
                          <a:spcPct val="100000"/>
                        </a:lnSpc>
                        <a:buAutoNum type="arabicParenBoth"/>
                        <a:tabLst>
                          <a:tab pos="372745" algn="l"/>
                        </a:tabLst>
                      </a:pPr>
                      <a:r>
                        <a:rPr sz="2100" spc="-150" dirty="0">
                          <a:latin typeface="Times New Roman" panose="02020603050405020304" pitchFamily="18" charset="0"/>
                          <a:cs typeface="Times New Roman" panose="02020603050405020304" pitchFamily="18" charset="0"/>
                        </a:rPr>
                        <a:t>Diluted</a:t>
                      </a:r>
                      <a:endParaRPr sz="2100" dirty="0">
                        <a:latin typeface="Times New Roman" panose="02020603050405020304" pitchFamily="18" charset="0"/>
                        <a:cs typeface="Times New Roman" panose="02020603050405020304" pitchFamily="18" charset="0"/>
                      </a:endParaRPr>
                    </a:p>
                  </a:txBody>
                  <a:tcPr marL="0" marR="0" marT="419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r h="914400">
                <a:tc>
                  <a:txBody>
                    <a:bodyPr/>
                    <a:lstStyle/>
                    <a:p>
                      <a:pPr algn="ctr">
                        <a:lnSpc>
                          <a:spcPts val="2130"/>
                        </a:lnSpc>
                      </a:pPr>
                      <a:r>
                        <a:rPr sz="2100" spc="-155" dirty="0">
                          <a:latin typeface="Times New Roman" panose="02020603050405020304" pitchFamily="18" charset="0"/>
                          <a:cs typeface="Times New Roman" panose="02020603050405020304" pitchFamily="18" charset="0"/>
                        </a:rPr>
                        <a:t>XVII</a:t>
                      </a:r>
                      <a:endParaRPr sz="21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330"/>
                        </a:spcBef>
                      </a:pPr>
                      <a:r>
                        <a:rPr sz="2100" spc="-165" dirty="0">
                          <a:latin typeface="Times New Roman" panose="02020603050405020304" pitchFamily="18" charset="0"/>
                          <a:cs typeface="Times New Roman" panose="02020603050405020304" pitchFamily="18" charset="0"/>
                        </a:rPr>
                        <a:t>Earnings</a:t>
                      </a:r>
                      <a:r>
                        <a:rPr sz="2100" spc="-55" dirty="0">
                          <a:latin typeface="Times New Roman" panose="02020603050405020304" pitchFamily="18" charset="0"/>
                          <a:cs typeface="Times New Roman" panose="02020603050405020304" pitchFamily="18" charset="0"/>
                        </a:rPr>
                        <a:t> </a:t>
                      </a:r>
                      <a:r>
                        <a:rPr sz="2100" spc="-165" dirty="0">
                          <a:latin typeface="Times New Roman" panose="02020603050405020304" pitchFamily="18" charset="0"/>
                          <a:cs typeface="Times New Roman" panose="02020603050405020304" pitchFamily="18" charset="0"/>
                        </a:rPr>
                        <a:t>per</a:t>
                      </a:r>
                      <a:r>
                        <a:rPr sz="2100" spc="-80" dirty="0">
                          <a:latin typeface="Times New Roman" panose="02020603050405020304" pitchFamily="18" charset="0"/>
                          <a:cs typeface="Times New Roman" panose="02020603050405020304" pitchFamily="18" charset="0"/>
                        </a:rPr>
                        <a:t> </a:t>
                      </a:r>
                      <a:r>
                        <a:rPr sz="2100" spc="-150" dirty="0">
                          <a:latin typeface="Times New Roman" panose="02020603050405020304" pitchFamily="18" charset="0"/>
                          <a:cs typeface="Times New Roman" panose="02020603050405020304" pitchFamily="18" charset="0"/>
                        </a:rPr>
                        <a:t>equity</a:t>
                      </a:r>
                      <a:r>
                        <a:rPr sz="2100" spc="-50" dirty="0">
                          <a:latin typeface="Times New Roman" panose="02020603050405020304" pitchFamily="18" charset="0"/>
                          <a:cs typeface="Times New Roman" panose="02020603050405020304" pitchFamily="18" charset="0"/>
                        </a:rPr>
                        <a:t> </a:t>
                      </a:r>
                      <a:r>
                        <a:rPr sz="2100" spc="-170" dirty="0">
                          <a:latin typeface="Times New Roman" panose="02020603050405020304" pitchFamily="18" charset="0"/>
                          <a:cs typeface="Times New Roman" panose="02020603050405020304" pitchFamily="18" charset="0"/>
                        </a:rPr>
                        <a:t>share</a:t>
                      </a:r>
                      <a:r>
                        <a:rPr sz="2100" spc="-70" dirty="0">
                          <a:latin typeface="Times New Roman" panose="02020603050405020304" pitchFamily="18" charset="0"/>
                          <a:cs typeface="Times New Roman" panose="02020603050405020304" pitchFamily="18" charset="0"/>
                        </a:rPr>
                        <a:t> </a:t>
                      </a:r>
                      <a:r>
                        <a:rPr sz="2100" spc="-125" dirty="0">
                          <a:latin typeface="Times New Roman" panose="02020603050405020304" pitchFamily="18" charset="0"/>
                          <a:cs typeface="Times New Roman" panose="02020603050405020304" pitchFamily="18" charset="0"/>
                        </a:rPr>
                        <a:t>(for</a:t>
                      </a:r>
                      <a:r>
                        <a:rPr sz="2100" spc="-85" dirty="0">
                          <a:latin typeface="Times New Roman" panose="02020603050405020304" pitchFamily="18" charset="0"/>
                          <a:cs typeface="Times New Roman" panose="02020603050405020304" pitchFamily="18" charset="0"/>
                        </a:rPr>
                        <a:t> </a:t>
                      </a:r>
                      <a:r>
                        <a:rPr sz="2100" spc="-160" dirty="0">
                          <a:latin typeface="Times New Roman" panose="02020603050405020304" pitchFamily="18" charset="0"/>
                          <a:cs typeface="Times New Roman" panose="02020603050405020304" pitchFamily="18" charset="0"/>
                        </a:rPr>
                        <a:t>discontinued</a:t>
                      </a:r>
                      <a:r>
                        <a:rPr sz="2100" spc="-45" dirty="0">
                          <a:latin typeface="Times New Roman" panose="02020603050405020304" pitchFamily="18" charset="0"/>
                          <a:cs typeface="Times New Roman" panose="02020603050405020304" pitchFamily="18" charset="0"/>
                        </a:rPr>
                        <a:t> </a:t>
                      </a:r>
                      <a:r>
                        <a:rPr sz="2100" spc="-150" dirty="0">
                          <a:latin typeface="Times New Roman" panose="02020603050405020304" pitchFamily="18" charset="0"/>
                          <a:cs typeface="Times New Roman" panose="02020603050405020304" pitchFamily="18" charset="0"/>
                        </a:rPr>
                        <a:t>operation):</a:t>
                      </a:r>
                      <a:endParaRPr sz="2100" dirty="0">
                        <a:latin typeface="Times New Roman" panose="02020603050405020304" pitchFamily="18" charset="0"/>
                        <a:cs typeface="Times New Roman" panose="02020603050405020304" pitchFamily="18" charset="0"/>
                      </a:endParaRPr>
                    </a:p>
                    <a:p>
                      <a:pPr marL="372110" indent="-281305">
                        <a:lnSpc>
                          <a:spcPct val="100000"/>
                        </a:lnSpc>
                        <a:buAutoNum type="arabicParenBoth"/>
                        <a:tabLst>
                          <a:tab pos="372745" algn="l"/>
                        </a:tabLst>
                      </a:pPr>
                      <a:r>
                        <a:rPr sz="2100" spc="-165" dirty="0">
                          <a:latin typeface="Times New Roman" panose="02020603050405020304" pitchFamily="18" charset="0"/>
                          <a:cs typeface="Times New Roman" panose="02020603050405020304" pitchFamily="18" charset="0"/>
                        </a:rPr>
                        <a:t>Basic</a:t>
                      </a:r>
                      <a:endParaRPr sz="2100" dirty="0">
                        <a:latin typeface="Times New Roman" panose="02020603050405020304" pitchFamily="18" charset="0"/>
                        <a:cs typeface="Times New Roman" panose="02020603050405020304" pitchFamily="18" charset="0"/>
                      </a:endParaRPr>
                    </a:p>
                    <a:p>
                      <a:pPr marL="372110" indent="-281305">
                        <a:lnSpc>
                          <a:spcPct val="100000"/>
                        </a:lnSpc>
                        <a:spcBef>
                          <a:spcPts val="5"/>
                        </a:spcBef>
                        <a:buAutoNum type="arabicParenBoth"/>
                        <a:tabLst>
                          <a:tab pos="372745" algn="l"/>
                        </a:tabLst>
                      </a:pPr>
                      <a:r>
                        <a:rPr sz="2100" spc="-150" dirty="0">
                          <a:latin typeface="Times New Roman" panose="02020603050405020304" pitchFamily="18" charset="0"/>
                          <a:cs typeface="Times New Roman" panose="02020603050405020304" pitchFamily="18" charset="0"/>
                        </a:rPr>
                        <a:t>Diluted</a:t>
                      </a:r>
                      <a:endParaRPr sz="2100" dirty="0">
                        <a:latin typeface="Times New Roman" panose="02020603050405020304" pitchFamily="18" charset="0"/>
                        <a:cs typeface="Times New Roman" panose="02020603050405020304" pitchFamily="18" charset="0"/>
                      </a:endParaRPr>
                    </a:p>
                  </a:txBody>
                  <a:tcPr marL="0" marR="0" marT="419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7"/>
                  </a:ext>
                </a:extLst>
              </a:tr>
              <a:tr h="914387">
                <a:tc>
                  <a:txBody>
                    <a:bodyPr/>
                    <a:lstStyle/>
                    <a:p>
                      <a:pPr marL="635" algn="ctr">
                        <a:lnSpc>
                          <a:spcPts val="2135"/>
                        </a:lnSpc>
                      </a:pPr>
                      <a:r>
                        <a:rPr sz="2100" spc="-145" dirty="0">
                          <a:latin typeface="Times New Roman" panose="02020603050405020304" pitchFamily="18" charset="0"/>
                          <a:cs typeface="Times New Roman" panose="02020603050405020304" pitchFamily="18" charset="0"/>
                        </a:rPr>
                        <a:t>XVIII</a:t>
                      </a:r>
                      <a:endParaRPr sz="2100" dirty="0">
                        <a:latin typeface="Times New Roman" panose="02020603050405020304" pitchFamily="18" charset="0"/>
                        <a:cs typeface="Times New Roman" panose="02020603050405020304" pitchFamily="18"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334"/>
                        </a:spcBef>
                      </a:pPr>
                      <a:r>
                        <a:rPr sz="2100" spc="-165" dirty="0">
                          <a:latin typeface="Times New Roman" panose="02020603050405020304" pitchFamily="18" charset="0"/>
                          <a:cs typeface="Times New Roman" panose="02020603050405020304" pitchFamily="18" charset="0"/>
                        </a:rPr>
                        <a:t>Earnings</a:t>
                      </a:r>
                      <a:r>
                        <a:rPr sz="2100" spc="-55" dirty="0">
                          <a:latin typeface="Times New Roman" panose="02020603050405020304" pitchFamily="18" charset="0"/>
                          <a:cs typeface="Times New Roman" panose="02020603050405020304" pitchFamily="18" charset="0"/>
                        </a:rPr>
                        <a:t> </a:t>
                      </a:r>
                      <a:r>
                        <a:rPr sz="2100" spc="-165" dirty="0">
                          <a:latin typeface="Times New Roman" panose="02020603050405020304" pitchFamily="18" charset="0"/>
                          <a:cs typeface="Times New Roman" panose="02020603050405020304" pitchFamily="18" charset="0"/>
                        </a:rPr>
                        <a:t>per</a:t>
                      </a:r>
                      <a:r>
                        <a:rPr sz="2100" spc="-80" dirty="0">
                          <a:latin typeface="Times New Roman" panose="02020603050405020304" pitchFamily="18" charset="0"/>
                          <a:cs typeface="Times New Roman" panose="02020603050405020304" pitchFamily="18" charset="0"/>
                        </a:rPr>
                        <a:t> </a:t>
                      </a:r>
                      <a:r>
                        <a:rPr sz="2100" spc="-150" dirty="0">
                          <a:latin typeface="Times New Roman" panose="02020603050405020304" pitchFamily="18" charset="0"/>
                          <a:cs typeface="Times New Roman" panose="02020603050405020304" pitchFamily="18" charset="0"/>
                        </a:rPr>
                        <a:t>equity</a:t>
                      </a:r>
                      <a:r>
                        <a:rPr sz="2100" spc="-50" dirty="0">
                          <a:latin typeface="Times New Roman" panose="02020603050405020304" pitchFamily="18" charset="0"/>
                          <a:cs typeface="Times New Roman" panose="02020603050405020304" pitchFamily="18" charset="0"/>
                        </a:rPr>
                        <a:t> </a:t>
                      </a:r>
                      <a:r>
                        <a:rPr sz="2100" spc="-170" dirty="0">
                          <a:latin typeface="Times New Roman" panose="02020603050405020304" pitchFamily="18" charset="0"/>
                          <a:cs typeface="Times New Roman" panose="02020603050405020304" pitchFamily="18" charset="0"/>
                        </a:rPr>
                        <a:t>share</a:t>
                      </a:r>
                      <a:r>
                        <a:rPr sz="2100" spc="-70" dirty="0">
                          <a:latin typeface="Times New Roman" panose="02020603050405020304" pitchFamily="18" charset="0"/>
                          <a:cs typeface="Times New Roman" panose="02020603050405020304" pitchFamily="18" charset="0"/>
                        </a:rPr>
                        <a:t> </a:t>
                      </a:r>
                      <a:r>
                        <a:rPr sz="2100" spc="-125" dirty="0">
                          <a:latin typeface="Times New Roman" panose="02020603050405020304" pitchFamily="18" charset="0"/>
                          <a:cs typeface="Times New Roman" panose="02020603050405020304" pitchFamily="18" charset="0"/>
                        </a:rPr>
                        <a:t>(for</a:t>
                      </a:r>
                      <a:r>
                        <a:rPr sz="2100" spc="-90" dirty="0">
                          <a:latin typeface="Times New Roman" panose="02020603050405020304" pitchFamily="18" charset="0"/>
                          <a:cs typeface="Times New Roman" panose="02020603050405020304" pitchFamily="18" charset="0"/>
                        </a:rPr>
                        <a:t> </a:t>
                      </a:r>
                      <a:r>
                        <a:rPr sz="2100" spc="-160" dirty="0">
                          <a:latin typeface="Times New Roman" panose="02020603050405020304" pitchFamily="18" charset="0"/>
                          <a:cs typeface="Times New Roman" panose="02020603050405020304" pitchFamily="18" charset="0"/>
                        </a:rPr>
                        <a:t>discontinued</a:t>
                      </a:r>
                      <a:r>
                        <a:rPr sz="2100" spc="-40" dirty="0">
                          <a:latin typeface="Times New Roman" panose="02020603050405020304" pitchFamily="18" charset="0"/>
                          <a:cs typeface="Times New Roman" panose="02020603050405020304" pitchFamily="18" charset="0"/>
                        </a:rPr>
                        <a:t> </a:t>
                      </a:r>
                      <a:r>
                        <a:rPr sz="2100" spc="-220" dirty="0">
                          <a:latin typeface="Times New Roman" panose="02020603050405020304" pitchFamily="18" charset="0"/>
                          <a:cs typeface="Times New Roman" panose="02020603050405020304" pitchFamily="18" charset="0"/>
                        </a:rPr>
                        <a:t>&amp;</a:t>
                      </a:r>
                      <a:r>
                        <a:rPr sz="2100" spc="-80" dirty="0">
                          <a:latin typeface="Times New Roman" panose="02020603050405020304" pitchFamily="18" charset="0"/>
                          <a:cs typeface="Times New Roman" panose="02020603050405020304" pitchFamily="18" charset="0"/>
                        </a:rPr>
                        <a:t> </a:t>
                      </a:r>
                      <a:r>
                        <a:rPr sz="2100" spc="-155" dirty="0">
                          <a:latin typeface="Times New Roman" panose="02020603050405020304" pitchFamily="18" charset="0"/>
                          <a:cs typeface="Times New Roman" panose="02020603050405020304" pitchFamily="18" charset="0"/>
                        </a:rPr>
                        <a:t>continuing</a:t>
                      </a:r>
                      <a:r>
                        <a:rPr sz="2100" spc="-35" dirty="0">
                          <a:latin typeface="Times New Roman" panose="02020603050405020304" pitchFamily="18" charset="0"/>
                          <a:cs typeface="Times New Roman" panose="02020603050405020304" pitchFamily="18" charset="0"/>
                        </a:rPr>
                        <a:t> </a:t>
                      </a:r>
                      <a:r>
                        <a:rPr sz="2100" spc="-155" dirty="0">
                          <a:latin typeface="Times New Roman" panose="02020603050405020304" pitchFamily="18" charset="0"/>
                          <a:cs typeface="Times New Roman" panose="02020603050405020304" pitchFamily="18" charset="0"/>
                        </a:rPr>
                        <a:t>operations)</a:t>
                      </a:r>
                      <a:endParaRPr sz="2100" dirty="0">
                        <a:latin typeface="Times New Roman" panose="02020603050405020304" pitchFamily="18" charset="0"/>
                        <a:cs typeface="Times New Roman" panose="02020603050405020304" pitchFamily="18" charset="0"/>
                      </a:endParaRPr>
                    </a:p>
                    <a:p>
                      <a:pPr marL="372110" indent="-281305">
                        <a:lnSpc>
                          <a:spcPct val="100000"/>
                        </a:lnSpc>
                        <a:buAutoNum type="arabicParenBoth"/>
                        <a:tabLst>
                          <a:tab pos="372745" algn="l"/>
                        </a:tabLst>
                      </a:pPr>
                      <a:r>
                        <a:rPr sz="2100" spc="-165" dirty="0">
                          <a:latin typeface="Times New Roman" panose="02020603050405020304" pitchFamily="18" charset="0"/>
                          <a:cs typeface="Times New Roman" panose="02020603050405020304" pitchFamily="18" charset="0"/>
                        </a:rPr>
                        <a:t>Basic</a:t>
                      </a:r>
                      <a:endParaRPr sz="2100" dirty="0">
                        <a:latin typeface="Times New Roman" panose="02020603050405020304" pitchFamily="18" charset="0"/>
                        <a:cs typeface="Times New Roman" panose="02020603050405020304" pitchFamily="18" charset="0"/>
                      </a:endParaRPr>
                    </a:p>
                    <a:p>
                      <a:pPr marL="372110" indent="-281305">
                        <a:lnSpc>
                          <a:spcPct val="100000"/>
                        </a:lnSpc>
                        <a:buAutoNum type="arabicParenBoth"/>
                        <a:tabLst>
                          <a:tab pos="372745" algn="l"/>
                        </a:tabLst>
                      </a:pPr>
                      <a:r>
                        <a:rPr sz="2100" spc="-150" dirty="0">
                          <a:latin typeface="Times New Roman" panose="02020603050405020304" pitchFamily="18" charset="0"/>
                          <a:cs typeface="Times New Roman" panose="02020603050405020304" pitchFamily="18" charset="0"/>
                        </a:rPr>
                        <a:t>Diluted</a:t>
                      </a:r>
                      <a:endParaRPr sz="2100" dirty="0">
                        <a:latin typeface="Times New Roman" panose="02020603050405020304" pitchFamily="18" charset="0"/>
                        <a:cs typeface="Times New Roman" panose="02020603050405020304" pitchFamily="18" charset="0"/>
                      </a:endParaRPr>
                    </a:p>
                  </a:txBody>
                  <a:tcPr marL="0" marR="0" marT="425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4754546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4CF07A8F-AA44-49AE-9E73-E50EED6DC71D}"/>
              </a:ext>
            </a:extLst>
          </p:cNvPr>
          <p:cNvGraphicFramePr>
            <a:graphicFrameLocks noGrp="1"/>
          </p:cNvGraphicFramePr>
          <p:nvPr/>
        </p:nvGraphicFramePr>
        <p:xfrm>
          <a:off x="797072" y="1118674"/>
          <a:ext cx="11221720" cy="4032249"/>
        </p:xfrm>
        <a:graphic>
          <a:graphicData uri="http://schemas.openxmlformats.org/drawingml/2006/table">
            <a:tbl>
              <a:tblPr firstRow="1" bandRow="1">
                <a:tableStyleId>{2D5ABB26-0587-4C30-8999-92F81FD0307C}</a:tableStyleId>
              </a:tblPr>
              <a:tblGrid>
                <a:gridCol w="5610860">
                  <a:extLst>
                    <a:ext uri="{9D8B030D-6E8A-4147-A177-3AD203B41FA5}">
                      <a16:colId xmlns:a16="http://schemas.microsoft.com/office/drawing/2014/main" val="20000"/>
                    </a:ext>
                  </a:extLst>
                </a:gridCol>
                <a:gridCol w="5610860">
                  <a:extLst>
                    <a:ext uri="{9D8B030D-6E8A-4147-A177-3AD203B41FA5}">
                      <a16:colId xmlns:a16="http://schemas.microsoft.com/office/drawing/2014/main" val="20001"/>
                    </a:ext>
                  </a:extLst>
                </a:gridCol>
              </a:tblGrid>
              <a:tr h="472440">
                <a:tc>
                  <a:txBody>
                    <a:bodyPr/>
                    <a:lstStyle/>
                    <a:p>
                      <a:pPr algn="ctr">
                        <a:lnSpc>
                          <a:spcPct val="100000"/>
                        </a:lnSpc>
                        <a:spcBef>
                          <a:spcPts val="309"/>
                        </a:spcBef>
                      </a:pPr>
                      <a:r>
                        <a:rPr lang="en-US" sz="2500" b="1" dirty="0">
                          <a:solidFill>
                            <a:schemeClr val="tx1"/>
                          </a:solidFill>
                          <a:latin typeface="Times New Roman" panose="02020603050405020304" pitchFamily="18" charset="0"/>
                          <a:cs typeface="Times New Roman" panose="02020603050405020304" pitchFamily="18" charset="0"/>
                        </a:rPr>
                        <a:t>Pre-amendment</a:t>
                      </a:r>
                      <a:endParaRPr sz="2500" b="1" dirty="0">
                        <a:solidFill>
                          <a:schemeClr val="tx1"/>
                        </a:solidFill>
                        <a:latin typeface="Times New Roman" panose="02020603050405020304" pitchFamily="18" charset="0"/>
                        <a:cs typeface="Times New Roman" panose="02020603050405020304" pitchFamily="18" charset="0"/>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635" algn="ctr">
                        <a:lnSpc>
                          <a:spcPct val="100000"/>
                        </a:lnSpc>
                        <a:spcBef>
                          <a:spcPts val="309"/>
                        </a:spcBef>
                      </a:pPr>
                      <a:r>
                        <a:rPr lang="en-US" sz="2500" b="1" dirty="0">
                          <a:solidFill>
                            <a:schemeClr val="tx1"/>
                          </a:solidFill>
                          <a:latin typeface="Times New Roman" panose="02020603050405020304" pitchFamily="18" charset="0"/>
                          <a:cs typeface="Times New Roman" panose="02020603050405020304" pitchFamily="18" charset="0"/>
                        </a:rPr>
                        <a:t>Post-amendment</a:t>
                      </a:r>
                      <a:endParaRPr sz="2500" b="1" dirty="0">
                        <a:solidFill>
                          <a:schemeClr val="tx1"/>
                        </a:solidFill>
                        <a:latin typeface="Times New Roman" panose="02020603050405020304" pitchFamily="18" charset="0"/>
                        <a:cs typeface="Times New Roman" panose="02020603050405020304" pitchFamily="18" charset="0"/>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0"/>
                  </a:ext>
                </a:extLst>
              </a:tr>
              <a:tr h="472439">
                <a:tc gridSpan="2">
                  <a:txBody>
                    <a:bodyPr/>
                    <a:lstStyle/>
                    <a:p>
                      <a:pPr marL="91440">
                        <a:lnSpc>
                          <a:spcPct val="100000"/>
                        </a:lnSpc>
                        <a:spcBef>
                          <a:spcPts val="310"/>
                        </a:spcBef>
                      </a:pPr>
                      <a:r>
                        <a:rPr sz="2500" b="1" spc="-5" dirty="0">
                          <a:solidFill>
                            <a:schemeClr val="tx1"/>
                          </a:solidFill>
                          <a:latin typeface="Times New Roman" panose="02020603050405020304" pitchFamily="18" charset="0"/>
                          <a:cs typeface="Times New Roman" panose="02020603050405020304" pitchFamily="18" charset="0"/>
                        </a:rPr>
                        <a:t>Genera</a:t>
                      </a:r>
                      <a:r>
                        <a:rPr sz="2500" b="1" dirty="0">
                          <a:solidFill>
                            <a:schemeClr val="tx1"/>
                          </a:solidFill>
                          <a:latin typeface="Times New Roman" panose="02020603050405020304" pitchFamily="18" charset="0"/>
                          <a:cs typeface="Times New Roman" panose="02020603050405020304" pitchFamily="18" charset="0"/>
                        </a:rPr>
                        <a:t>l</a:t>
                      </a:r>
                      <a:r>
                        <a:rPr sz="2500" b="1" spc="-110" dirty="0">
                          <a:solidFill>
                            <a:schemeClr val="tx1"/>
                          </a:solidFill>
                          <a:latin typeface="Times New Roman" panose="02020603050405020304" pitchFamily="18" charset="0"/>
                          <a:cs typeface="Times New Roman" panose="02020603050405020304" pitchFamily="18" charset="0"/>
                        </a:rPr>
                        <a:t> </a:t>
                      </a:r>
                      <a:r>
                        <a:rPr sz="2500" b="1" spc="-5" dirty="0">
                          <a:solidFill>
                            <a:schemeClr val="tx1"/>
                          </a:solidFill>
                          <a:latin typeface="Times New Roman" panose="02020603050405020304" pitchFamily="18" charset="0"/>
                          <a:cs typeface="Times New Roman" panose="02020603050405020304" pitchFamily="18" charset="0"/>
                        </a:rPr>
                        <a:t>I</a:t>
                      </a:r>
                      <a:r>
                        <a:rPr sz="2500" b="1" spc="-10" dirty="0">
                          <a:solidFill>
                            <a:schemeClr val="tx1"/>
                          </a:solidFill>
                          <a:latin typeface="Times New Roman" panose="02020603050405020304" pitchFamily="18" charset="0"/>
                          <a:cs typeface="Times New Roman" panose="02020603050405020304" pitchFamily="18" charset="0"/>
                        </a:rPr>
                        <a:t>n</a:t>
                      </a:r>
                      <a:r>
                        <a:rPr sz="2500" b="1" spc="-5" dirty="0">
                          <a:solidFill>
                            <a:schemeClr val="tx1"/>
                          </a:solidFill>
                          <a:latin typeface="Times New Roman" panose="02020603050405020304" pitchFamily="18" charset="0"/>
                          <a:cs typeface="Times New Roman" panose="02020603050405020304" pitchFamily="18" charset="0"/>
                        </a:rPr>
                        <a:t>structio</a:t>
                      </a:r>
                      <a:r>
                        <a:rPr sz="2500" b="1" spc="-10" dirty="0">
                          <a:solidFill>
                            <a:schemeClr val="tx1"/>
                          </a:solidFill>
                          <a:latin typeface="Times New Roman" panose="02020603050405020304" pitchFamily="18" charset="0"/>
                          <a:cs typeface="Times New Roman" panose="02020603050405020304" pitchFamily="18" charset="0"/>
                        </a:rPr>
                        <a:t>n</a:t>
                      </a:r>
                      <a:r>
                        <a:rPr sz="2500" b="1" dirty="0">
                          <a:solidFill>
                            <a:schemeClr val="tx1"/>
                          </a:solidFill>
                          <a:latin typeface="Times New Roman" panose="02020603050405020304" pitchFamily="18" charset="0"/>
                          <a:cs typeface="Times New Roman" panose="02020603050405020304" pitchFamily="18" charset="0"/>
                        </a:rPr>
                        <a:t>s</a:t>
                      </a:r>
                      <a:r>
                        <a:rPr sz="2500" b="1" spc="-80" dirty="0">
                          <a:solidFill>
                            <a:schemeClr val="tx1"/>
                          </a:solidFill>
                          <a:latin typeface="Times New Roman" panose="02020603050405020304" pitchFamily="18" charset="0"/>
                          <a:cs typeface="Times New Roman" panose="02020603050405020304" pitchFamily="18" charset="0"/>
                        </a:rPr>
                        <a:t> </a:t>
                      </a:r>
                      <a:r>
                        <a:rPr sz="2500" b="1" dirty="0">
                          <a:solidFill>
                            <a:schemeClr val="tx1"/>
                          </a:solidFill>
                          <a:latin typeface="Times New Roman" panose="02020603050405020304" pitchFamily="18" charset="0"/>
                          <a:cs typeface="Times New Roman" panose="02020603050405020304" pitchFamily="18" charset="0"/>
                        </a:rPr>
                        <a:t>–</a:t>
                      </a:r>
                      <a:r>
                        <a:rPr sz="2500" b="1" spc="-120" dirty="0">
                          <a:solidFill>
                            <a:schemeClr val="tx1"/>
                          </a:solidFill>
                          <a:latin typeface="Times New Roman" panose="02020603050405020304" pitchFamily="18" charset="0"/>
                          <a:cs typeface="Times New Roman" panose="02020603050405020304" pitchFamily="18" charset="0"/>
                        </a:rPr>
                        <a:t> </a:t>
                      </a:r>
                      <a:r>
                        <a:rPr sz="2500" b="1" dirty="0">
                          <a:solidFill>
                            <a:schemeClr val="tx1"/>
                          </a:solidFill>
                          <a:latin typeface="Times New Roman" panose="02020603050405020304" pitchFamily="18" charset="0"/>
                          <a:cs typeface="Times New Roman" panose="02020603050405020304" pitchFamily="18" charset="0"/>
                        </a:rPr>
                        <a:t>Para</a:t>
                      </a:r>
                      <a:r>
                        <a:rPr sz="2500" b="1" spc="-120" dirty="0">
                          <a:solidFill>
                            <a:schemeClr val="tx1"/>
                          </a:solidFill>
                          <a:latin typeface="Times New Roman" panose="02020603050405020304" pitchFamily="18" charset="0"/>
                          <a:cs typeface="Times New Roman" panose="02020603050405020304" pitchFamily="18" charset="0"/>
                        </a:rPr>
                        <a:t> </a:t>
                      </a:r>
                      <a:r>
                        <a:rPr sz="2500" b="1" dirty="0">
                          <a:solidFill>
                            <a:schemeClr val="tx1"/>
                          </a:solidFill>
                          <a:latin typeface="Times New Roman" panose="02020603050405020304" pitchFamily="18" charset="0"/>
                          <a:cs typeface="Times New Roman" panose="02020603050405020304" pitchFamily="18" charset="0"/>
                        </a:rPr>
                        <a:t>3</a:t>
                      </a:r>
                      <a:endParaRPr sz="25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extLst>
                  <a:ext uri="{0D108BD9-81ED-4DB2-BD59-A6C34878D82A}">
                    <a16:rowId xmlns:a16="http://schemas.microsoft.com/office/drawing/2014/main" val="10001"/>
                  </a:ext>
                </a:extLst>
              </a:tr>
              <a:tr h="2758440">
                <a:tc>
                  <a:txBody>
                    <a:bodyPr/>
                    <a:lstStyle/>
                    <a:p>
                      <a:pPr marL="91440" marR="85090">
                        <a:lnSpc>
                          <a:spcPct val="100000"/>
                        </a:lnSpc>
                        <a:spcBef>
                          <a:spcPts val="310"/>
                        </a:spcBef>
                        <a:tabLst>
                          <a:tab pos="1372870" algn="l"/>
                          <a:tab pos="2153285" algn="l"/>
                          <a:tab pos="3681729" algn="l"/>
                          <a:tab pos="4478020" algn="l"/>
                        </a:tabLst>
                      </a:pPr>
                      <a:r>
                        <a:rPr sz="2500" b="1" dirty="0">
                          <a:solidFill>
                            <a:schemeClr val="tx1"/>
                          </a:solidFill>
                          <a:latin typeface="Times New Roman" panose="02020603050405020304" pitchFamily="18" charset="0"/>
                          <a:cs typeface="Times New Roman" panose="02020603050405020304" pitchFamily="18" charset="0"/>
                        </a:rPr>
                        <a:t>Revenue	</a:t>
                      </a:r>
                      <a:r>
                        <a:rPr sz="2500" b="1" spc="15" dirty="0">
                          <a:solidFill>
                            <a:schemeClr val="tx1"/>
                          </a:solidFill>
                          <a:latin typeface="Times New Roman" panose="02020603050405020304" pitchFamily="18" charset="0"/>
                          <a:cs typeface="Times New Roman" panose="02020603050405020304" pitchFamily="18" charset="0"/>
                        </a:rPr>
                        <a:t>f</a:t>
                      </a:r>
                      <a:r>
                        <a:rPr sz="2500" b="1" spc="5" dirty="0">
                          <a:solidFill>
                            <a:schemeClr val="tx1"/>
                          </a:solidFill>
                          <a:latin typeface="Times New Roman" panose="02020603050405020304" pitchFamily="18" charset="0"/>
                          <a:cs typeface="Times New Roman" panose="02020603050405020304" pitchFamily="18" charset="0"/>
                        </a:rPr>
                        <a:t>r</a:t>
                      </a:r>
                      <a:r>
                        <a:rPr sz="2500" b="1" dirty="0">
                          <a:solidFill>
                            <a:schemeClr val="tx1"/>
                          </a:solidFill>
                          <a:latin typeface="Times New Roman" panose="02020603050405020304" pitchFamily="18" charset="0"/>
                          <a:cs typeface="Times New Roman" panose="02020603050405020304" pitchFamily="18" charset="0"/>
                        </a:rPr>
                        <a:t>om	opera</a:t>
                      </a:r>
                      <a:r>
                        <a:rPr sz="2500" b="1" spc="5" dirty="0">
                          <a:solidFill>
                            <a:schemeClr val="tx1"/>
                          </a:solidFill>
                          <a:latin typeface="Times New Roman" panose="02020603050405020304" pitchFamily="18" charset="0"/>
                          <a:cs typeface="Times New Roman" panose="02020603050405020304" pitchFamily="18" charset="0"/>
                        </a:rPr>
                        <a:t>t</a:t>
                      </a:r>
                      <a:r>
                        <a:rPr sz="2500" b="1" spc="-5" dirty="0">
                          <a:solidFill>
                            <a:schemeClr val="tx1"/>
                          </a:solidFill>
                          <a:latin typeface="Times New Roman" panose="02020603050405020304" pitchFamily="18" charset="0"/>
                          <a:cs typeface="Times New Roman" panose="02020603050405020304" pitchFamily="18" charset="0"/>
                        </a:rPr>
                        <a:t>ion</a:t>
                      </a:r>
                      <a:r>
                        <a:rPr sz="2500" b="1" dirty="0">
                          <a:solidFill>
                            <a:schemeClr val="tx1"/>
                          </a:solidFill>
                          <a:latin typeface="Times New Roman" panose="02020603050405020304" pitchFamily="18" charset="0"/>
                          <a:cs typeface="Times New Roman" panose="02020603050405020304" pitchFamily="18" charset="0"/>
                        </a:rPr>
                        <a:t>s	</a:t>
                      </a:r>
                      <a:r>
                        <a:rPr sz="2500" b="1" spc="-5" dirty="0">
                          <a:solidFill>
                            <a:schemeClr val="tx1"/>
                          </a:solidFill>
                          <a:latin typeface="Times New Roman" panose="02020603050405020304" pitchFamily="18" charset="0"/>
                          <a:cs typeface="Times New Roman" panose="02020603050405020304" pitchFamily="18" charset="0"/>
                        </a:rPr>
                        <a:t>sh</a:t>
                      </a:r>
                      <a:r>
                        <a:rPr sz="2500" b="1" spc="5" dirty="0">
                          <a:solidFill>
                            <a:schemeClr val="tx1"/>
                          </a:solidFill>
                          <a:latin typeface="Times New Roman" panose="02020603050405020304" pitchFamily="18" charset="0"/>
                          <a:cs typeface="Times New Roman" panose="02020603050405020304" pitchFamily="18" charset="0"/>
                        </a:rPr>
                        <a:t>a</a:t>
                      </a:r>
                      <a:r>
                        <a:rPr sz="2500" b="1" spc="-5" dirty="0">
                          <a:solidFill>
                            <a:schemeClr val="tx1"/>
                          </a:solidFill>
                          <a:latin typeface="Times New Roman" panose="02020603050405020304" pitchFamily="18" charset="0"/>
                          <a:cs typeface="Times New Roman" panose="02020603050405020304" pitchFamily="18" charset="0"/>
                        </a:rPr>
                        <a:t>l</a:t>
                      </a:r>
                      <a:r>
                        <a:rPr sz="2500" b="1" dirty="0">
                          <a:solidFill>
                            <a:schemeClr val="tx1"/>
                          </a:solidFill>
                          <a:latin typeface="Times New Roman" panose="02020603050405020304" pitchFamily="18" charset="0"/>
                          <a:cs typeface="Times New Roman" panose="02020603050405020304" pitchFamily="18" charset="0"/>
                        </a:rPr>
                        <a:t>l	d</a:t>
                      </a:r>
                      <a:r>
                        <a:rPr sz="2500" b="1" spc="-10" dirty="0">
                          <a:solidFill>
                            <a:schemeClr val="tx1"/>
                          </a:solidFill>
                          <a:latin typeface="Times New Roman" panose="02020603050405020304" pitchFamily="18" charset="0"/>
                          <a:cs typeface="Times New Roman" panose="02020603050405020304" pitchFamily="18" charset="0"/>
                        </a:rPr>
                        <a:t>i</a:t>
                      </a:r>
                      <a:r>
                        <a:rPr sz="2500" b="1" spc="-5" dirty="0">
                          <a:solidFill>
                            <a:schemeClr val="tx1"/>
                          </a:solidFill>
                          <a:latin typeface="Times New Roman" panose="02020603050405020304" pitchFamily="18" charset="0"/>
                          <a:cs typeface="Times New Roman" panose="02020603050405020304" pitchFamily="18" charset="0"/>
                        </a:rPr>
                        <a:t>s</a:t>
                      </a:r>
                      <a:r>
                        <a:rPr sz="2500" b="1" spc="10" dirty="0">
                          <a:solidFill>
                            <a:schemeClr val="tx1"/>
                          </a:solidFill>
                          <a:latin typeface="Times New Roman" panose="02020603050405020304" pitchFamily="18" charset="0"/>
                          <a:cs typeface="Times New Roman" panose="02020603050405020304" pitchFamily="18" charset="0"/>
                        </a:rPr>
                        <a:t>c</a:t>
                      </a:r>
                      <a:r>
                        <a:rPr sz="2500" b="1" spc="-5" dirty="0">
                          <a:solidFill>
                            <a:schemeClr val="tx1"/>
                          </a:solidFill>
                          <a:latin typeface="Times New Roman" panose="02020603050405020304" pitchFamily="18" charset="0"/>
                          <a:cs typeface="Times New Roman" panose="02020603050405020304" pitchFamily="18" charset="0"/>
                        </a:rPr>
                        <a:t>l</a:t>
                      </a:r>
                      <a:r>
                        <a:rPr sz="2500" b="1" spc="-10" dirty="0">
                          <a:solidFill>
                            <a:schemeClr val="tx1"/>
                          </a:solidFill>
                          <a:latin typeface="Times New Roman" panose="02020603050405020304" pitchFamily="18" charset="0"/>
                          <a:cs typeface="Times New Roman" panose="02020603050405020304" pitchFamily="18" charset="0"/>
                        </a:rPr>
                        <a:t>o</a:t>
                      </a:r>
                      <a:r>
                        <a:rPr sz="2500" b="1" spc="-5" dirty="0">
                          <a:solidFill>
                            <a:schemeClr val="tx1"/>
                          </a:solidFill>
                          <a:latin typeface="Times New Roman" panose="02020603050405020304" pitchFamily="18" charset="0"/>
                          <a:cs typeface="Times New Roman" panose="02020603050405020304" pitchFamily="18" charset="0"/>
                        </a:rPr>
                        <a:t>se  separatel</a:t>
                      </a:r>
                      <a:r>
                        <a:rPr sz="2500" b="1" dirty="0">
                          <a:solidFill>
                            <a:schemeClr val="tx1"/>
                          </a:solidFill>
                          <a:latin typeface="Times New Roman" panose="02020603050405020304" pitchFamily="18" charset="0"/>
                          <a:cs typeface="Times New Roman" panose="02020603050405020304" pitchFamily="18" charset="0"/>
                        </a:rPr>
                        <a:t>y</a:t>
                      </a:r>
                      <a:r>
                        <a:rPr sz="2500" b="1" spc="-105" dirty="0">
                          <a:solidFill>
                            <a:schemeClr val="tx1"/>
                          </a:solidFill>
                          <a:latin typeface="Times New Roman" panose="02020603050405020304" pitchFamily="18" charset="0"/>
                          <a:cs typeface="Times New Roman" panose="02020603050405020304" pitchFamily="18" charset="0"/>
                        </a:rPr>
                        <a:t> </a:t>
                      </a:r>
                      <a:r>
                        <a:rPr sz="2500" b="1" spc="-10" dirty="0">
                          <a:solidFill>
                            <a:schemeClr val="tx1"/>
                          </a:solidFill>
                          <a:latin typeface="Times New Roman" panose="02020603050405020304" pitchFamily="18" charset="0"/>
                          <a:cs typeface="Times New Roman" panose="02020603050405020304" pitchFamily="18" charset="0"/>
                        </a:rPr>
                        <a:t>i</a:t>
                      </a:r>
                      <a:r>
                        <a:rPr sz="2500" b="1" dirty="0">
                          <a:solidFill>
                            <a:schemeClr val="tx1"/>
                          </a:solidFill>
                          <a:latin typeface="Times New Roman" panose="02020603050405020304" pitchFamily="18" charset="0"/>
                          <a:cs typeface="Times New Roman" panose="02020603050405020304" pitchFamily="18" charset="0"/>
                        </a:rPr>
                        <a:t>n</a:t>
                      </a:r>
                      <a:r>
                        <a:rPr sz="2500" b="1" spc="-110" dirty="0">
                          <a:solidFill>
                            <a:schemeClr val="tx1"/>
                          </a:solidFill>
                          <a:latin typeface="Times New Roman" panose="02020603050405020304" pitchFamily="18" charset="0"/>
                          <a:cs typeface="Times New Roman" panose="02020603050405020304" pitchFamily="18" charset="0"/>
                        </a:rPr>
                        <a:t> </a:t>
                      </a:r>
                      <a:r>
                        <a:rPr sz="2500" b="1" dirty="0">
                          <a:solidFill>
                            <a:schemeClr val="tx1"/>
                          </a:solidFill>
                          <a:latin typeface="Times New Roman" panose="02020603050405020304" pitchFamily="18" charset="0"/>
                          <a:cs typeface="Times New Roman" panose="02020603050405020304" pitchFamily="18" charset="0"/>
                        </a:rPr>
                        <a:t>the</a:t>
                      </a:r>
                      <a:r>
                        <a:rPr sz="2500" b="1" spc="-120" dirty="0">
                          <a:solidFill>
                            <a:schemeClr val="tx1"/>
                          </a:solidFill>
                          <a:latin typeface="Times New Roman" panose="02020603050405020304" pitchFamily="18" charset="0"/>
                          <a:cs typeface="Times New Roman" panose="02020603050405020304" pitchFamily="18" charset="0"/>
                        </a:rPr>
                        <a:t> </a:t>
                      </a:r>
                      <a:r>
                        <a:rPr sz="2500" b="1" dirty="0">
                          <a:solidFill>
                            <a:schemeClr val="tx1"/>
                          </a:solidFill>
                          <a:latin typeface="Times New Roman" panose="02020603050405020304" pitchFamily="18" charset="0"/>
                          <a:cs typeface="Times New Roman" panose="02020603050405020304" pitchFamily="18" charset="0"/>
                        </a:rPr>
                        <a:t>notes</a:t>
                      </a:r>
                      <a:endParaRPr sz="2500" dirty="0">
                        <a:solidFill>
                          <a:schemeClr val="tx1"/>
                        </a:solidFill>
                        <a:latin typeface="Times New Roman" panose="02020603050405020304" pitchFamily="18" charset="0"/>
                        <a:cs typeface="Times New Roman" panose="02020603050405020304" pitchFamily="18" charset="0"/>
                      </a:endParaRPr>
                    </a:p>
                    <a:p>
                      <a:pPr marL="482600" indent="-391795">
                        <a:lnSpc>
                          <a:spcPct val="100000"/>
                        </a:lnSpc>
                        <a:buAutoNum type="alphaLcParenBoth"/>
                        <a:tabLst>
                          <a:tab pos="483234" algn="l"/>
                        </a:tabLst>
                      </a:pPr>
                      <a:r>
                        <a:rPr sz="2500" spc="-5" dirty="0">
                          <a:solidFill>
                            <a:schemeClr val="tx1"/>
                          </a:solidFill>
                          <a:latin typeface="Times New Roman" panose="02020603050405020304" pitchFamily="18" charset="0"/>
                          <a:cs typeface="Times New Roman" panose="02020603050405020304" pitchFamily="18" charset="0"/>
                        </a:rPr>
                        <a:t>sal</a:t>
                      </a:r>
                      <a:r>
                        <a:rPr sz="2500" dirty="0">
                          <a:solidFill>
                            <a:schemeClr val="tx1"/>
                          </a:solidFill>
                          <a:latin typeface="Times New Roman" panose="02020603050405020304" pitchFamily="18" charset="0"/>
                          <a:cs typeface="Times New Roman" panose="02020603050405020304" pitchFamily="18" charset="0"/>
                        </a:rPr>
                        <a:t>e</a:t>
                      </a:r>
                      <a:r>
                        <a:rPr sz="2500" spc="-120" dirty="0">
                          <a:solidFill>
                            <a:schemeClr val="tx1"/>
                          </a:solidFill>
                          <a:latin typeface="Times New Roman" panose="02020603050405020304" pitchFamily="18" charset="0"/>
                          <a:cs typeface="Times New Roman" panose="02020603050405020304" pitchFamily="18" charset="0"/>
                        </a:rPr>
                        <a:t> </a:t>
                      </a:r>
                      <a:r>
                        <a:rPr sz="2500" dirty="0">
                          <a:solidFill>
                            <a:schemeClr val="tx1"/>
                          </a:solidFill>
                          <a:latin typeface="Times New Roman" panose="02020603050405020304" pitchFamily="18" charset="0"/>
                          <a:cs typeface="Times New Roman" panose="02020603050405020304" pitchFamily="18" charset="0"/>
                        </a:rPr>
                        <a:t>of</a:t>
                      </a:r>
                      <a:r>
                        <a:rPr sz="2500" spc="-125"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pro</a:t>
                      </a:r>
                      <a:r>
                        <a:rPr sz="2500" dirty="0">
                          <a:solidFill>
                            <a:schemeClr val="tx1"/>
                          </a:solidFill>
                          <a:latin typeface="Times New Roman" panose="02020603050405020304" pitchFamily="18" charset="0"/>
                          <a:cs typeface="Times New Roman" panose="02020603050405020304" pitchFamily="18" charset="0"/>
                        </a:rPr>
                        <a:t>d</a:t>
                      </a:r>
                      <a:r>
                        <a:rPr sz="2500" spc="-5" dirty="0">
                          <a:solidFill>
                            <a:schemeClr val="tx1"/>
                          </a:solidFill>
                          <a:latin typeface="Times New Roman" panose="02020603050405020304" pitchFamily="18" charset="0"/>
                          <a:cs typeface="Times New Roman" panose="02020603050405020304" pitchFamily="18" charset="0"/>
                        </a:rPr>
                        <a:t>uct</a:t>
                      </a:r>
                      <a:r>
                        <a:rPr sz="2500" dirty="0">
                          <a:solidFill>
                            <a:schemeClr val="tx1"/>
                          </a:solidFill>
                          <a:latin typeface="Times New Roman" panose="02020603050405020304" pitchFamily="18" charset="0"/>
                          <a:cs typeface="Times New Roman" panose="02020603050405020304" pitchFamily="18" charset="0"/>
                        </a:rPr>
                        <a:t>s</a:t>
                      </a:r>
                      <a:r>
                        <a:rPr sz="2500" spc="-114" dirty="0">
                          <a:solidFill>
                            <a:schemeClr val="tx1"/>
                          </a:solidFill>
                          <a:latin typeface="Times New Roman" panose="02020603050405020304" pitchFamily="18" charset="0"/>
                          <a:cs typeface="Times New Roman" panose="02020603050405020304" pitchFamily="18" charset="0"/>
                        </a:rPr>
                        <a:t> </a:t>
                      </a:r>
                      <a:r>
                        <a:rPr sz="2500" dirty="0">
                          <a:solidFill>
                            <a:schemeClr val="tx1"/>
                          </a:solidFill>
                          <a:latin typeface="Times New Roman" panose="02020603050405020304" pitchFamily="18" charset="0"/>
                          <a:cs typeface="Times New Roman" panose="02020603050405020304" pitchFamily="18" charset="0"/>
                        </a:rPr>
                        <a:t>(inclu</a:t>
                      </a:r>
                      <a:r>
                        <a:rPr sz="2500" spc="5" dirty="0">
                          <a:solidFill>
                            <a:schemeClr val="tx1"/>
                          </a:solidFill>
                          <a:latin typeface="Times New Roman" panose="02020603050405020304" pitchFamily="18" charset="0"/>
                          <a:cs typeface="Times New Roman" panose="02020603050405020304" pitchFamily="18" charset="0"/>
                        </a:rPr>
                        <a:t>d</a:t>
                      </a:r>
                      <a:r>
                        <a:rPr sz="2500" spc="-5" dirty="0">
                          <a:solidFill>
                            <a:schemeClr val="tx1"/>
                          </a:solidFill>
                          <a:latin typeface="Times New Roman" panose="02020603050405020304" pitchFamily="18" charset="0"/>
                          <a:cs typeface="Times New Roman" panose="02020603050405020304" pitchFamily="18" charset="0"/>
                        </a:rPr>
                        <a:t>in</a:t>
                      </a:r>
                      <a:r>
                        <a:rPr sz="2500" dirty="0">
                          <a:solidFill>
                            <a:schemeClr val="tx1"/>
                          </a:solidFill>
                          <a:latin typeface="Times New Roman" panose="02020603050405020304" pitchFamily="18" charset="0"/>
                          <a:cs typeface="Times New Roman" panose="02020603050405020304" pitchFamily="18" charset="0"/>
                        </a:rPr>
                        <a:t>g</a:t>
                      </a:r>
                      <a:r>
                        <a:rPr sz="2500" spc="-125" dirty="0">
                          <a:solidFill>
                            <a:schemeClr val="tx1"/>
                          </a:solidFill>
                          <a:latin typeface="Times New Roman" panose="02020603050405020304" pitchFamily="18" charset="0"/>
                          <a:cs typeface="Times New Roman" panose="02020603050405020304" pitchFamily="18" charset="0"/>
                        </a:rPr>
                        <a:t> </a:t>
                      </a:r>
                      <a:r>
                        <a:rPr sz="2500" dirty="0">
                          <a:solidFill>
                            <a:schemeClr val="tx1"/>
                          </a:solidFill>
                          <a:latin typeface="Times New Roman" panose="02020603050405020304" pitchFamily="18" charset="0"/>
                          <a:cs typeface="Times New Roman" panose="02020603050405020304" pitchFamily="18" charset="0"/>
                        </a:rPr>
                        <a:t>Excise</a:t>
                      </a:r>
                      <a:r>
                        <a:rPr sz="2500" spc="-125" dirty="0">
                          <a:solidFill>
                            <a:schemeClr val="tx1"/>
                          </a:solidFill>
                          <a:latin typeface="Times New Roman" panose="02020603050405020304" pitchFamily="18" charset="0"/>
                          <a:cs typeface="Times New Roman" panose="02020603050405020304" pitchFamily="18" charset="0"/>
                        </a:rPr>
                        <a:t> </a:t>
                      </a:r>
                      <a:r>
                        <a:rPr sz="2500" dirty="0">
                          <a:solidFill>
                            <a:schemeClr val="tx1"/>
                          </a:solidFill>
                          <a:latin typeface="Times New Roman" panose="02020603050405020304" pitchFamily="18" charset="0"/>
                          <a:cs typeface="Times New Roman" panose="02020603050405020304" pitchFamily="18" charset="0"/>
                        </a:rPr>
                        <a:t>Dut</a:t>
                      </a:r>
                      <a:r>
                        <a:rPr sz="2500" spc="-10" dirty="0">
                          <a:solidFill>
                            <a:schemeClr val="tx1"/>
                          </a:solidFill>
                          <a:latin typeface="Times New Roman" panose="02020603050405020304" pitchFamily="18" charset="0"/>
                          <a:cs typeface="Times New Roman" panose="02020603050405020304" pitchFamily="18" charset="0"/>
                        </a:rPr>
                        <a:t>y</a:t>
                      </a:r>
                      <a:r>
                        <a:rPr sz="2500" spc="-5" dirty="0">
                          <a:solidFill>
                            <a:schemeClr val="tx1"/>
                          </a:solidFill>
                          <a:latin typeface="Times New Roman" panose="02020603050405020304" pitchFamily="18" charset="0"/>
                          <a:cs typeface="Times New Roman" panose="02020603050405020304" pitchFamily="18" charset="0"/>
                        </a:rPr>
                        <a:t>)</a:t>
                      </a:r>
                      <a:r>
                        <a:rPr sz="2500" dirty="0">
                          <a:solidFill>
                            <a:schemeClr val="tx1"/>
                          </a:solidFill>
                          <a:latin typeface="Times New Roman" panose="02020603050405020304" pitchFamily="18" charset="0"/>
                          <a:cs typeface="Times New Roman" panose="02020603050405020304" pitchFamily="18" charset="0"/>
                        </a:rPr>
                        <a:t>;</a:t>
                      </a:r>
                    </a:p>
                    <a:p>
                      <a:pPr marL="482600" indent="-391795">
                        <a:lnSpc>
                          <a:spcPct val="100000"/>
                        </a:lnSpc>
                        <a:buAutoNum type="alphaLcParenBoth"/>
                        <a:tabLst>
                          <a:tab pos="483234" algn="l"/>
                        </a:tabLst>
                      </a:pPr>
                      <a:r>
                        <a:rPr sz="2500" spc="-5" dirty="0">
                          <a:solidFill>
                            <a:schemeClr val="tx1"/>
                          </a:solidFill>
                          <a:latin typeface="Times New Roman" panose="02020603050405020304" pitchFamily="18" charset="0"/>
                          <a:cs typeface="Times New Roman" panose="02020603050405020304" pitchFamily="18" charset="0"/>
                        </a:rPr>
                        <a:t>sal</a:t>
                      </a:r>
                      <a:r>
                        <a:rPr sz="2500" dirty="0">
                          <a:solidFill>
                            <a:schemeClr val="tx1"/>
                          </a:solidFill>
                          <a:latin typeface="Times New Roman" panose="02020603050405020304" pitchFamily="18" charset="0"/>
                          <a:cs typeface="Times New Roman" panose="02020603050405020304" pitchFamily="18" charset="0"/>
                        </a:rPr>
                        <a:t>e</a:t>
                      </a:r>
                      <a:r>
                        <a:rPr sz="2500" spc="-120" dirty="0">
                          <a:solidFill>
                            <a:schemeClr val="tx1"/>
                          </a:solidFill>
                          <a:latin typeface="Times New Roman" panose="02020603050405020304" pitchFamily="18" charset="0"/>
                          <a:cs typeface="Times New Roman" panose="02020603050405020304" pitchFamily="18" charset="0"/>
                        </a:rPr>
                        <a:t> </a:t>
                      </a:r>
                      <a:r>
                        <a:rPr sz="2500" dirty="0">
                          <a:solidFill>
                            <a:schemeClr val="tx1"/>
                          </a:solidFill>
                          <a:latin typeface="Times New Roman" panose="02020603050405020304" pitchFamily="18" charset="0"/>
                          <a:cs typeface="Times New Roman" panose="02020603050405020304" pitchFamily="18" charset="0"/>
                        </a:rPr>
                        <a:t>of</a:t>
                      </a:r>
                      <a:r>
                        <a:rPr sz="2500" spc="-125"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servi</a:t>
                      </a:r>
                      <a:r>
                        <a:rPr sz="2500" spc="-15" dirty="0">
                          <a:solidFill>
                            <a:schemeClr val="tx1"/>
                          </a:solidFill>
                          <a:latin typeface="Times New Roman" panose="02020603050405020304" pitchFamily="18" charset="0"/>
                          <a:cs typeface="Times New Roman" panose="02020603050405020304" pitchFamily="18" charset="0"/>
                        </a:rPr>
                        <a:t>c</a:t>
                      </a:r>
                      <a:r>
                        <a:rPr sz="2500" spc="-5" dirty="0">
                          <a:solidFill>
                            <a:schemeClr val="tx1"/>
                          </a:solidFill>
                          <a:latin typeface="Times New Roman" panose="02020603050405020304" pitchFamily="18" charset="0"/>
                          <a:cs typeface="Times New Roman" panose="02020603050405020304" pitchFamily="18" charset="0"/>
                        </a:rPr>
                        <a:t>es</a:t>
                      </a:r>
                      <a:r>
                        <a:rPr sz="2500" dirty="0">
                          <a:solidFill>
                            <a:schemeClr val="tx1"/>
                          </a:solidFill>
                          <a:latin typeface="Times New Roman" panose="02020603050405020304" pitchFamily="18" charset="0"/>
                          <a:cs typeface="Times New Roman" panose="02020603050405020304" pitchFamily="18" charset="0"/>
                        </a:rPr>
                        <a:t>;</a:t>
                      </a:r>
                      <a:r>
                        <a:rPr sz="2500" spc="-105" dirty="0">
                          <a:solidFill>
                            <a:schemeClr val="tx1"/>
                          </a:solidFill>
                          <a:latin typeface="Times New Roman" panose="02020603050405020304" pitchFamily="18" charset="0"/>
                          <a:cs typeface="Times New Roman" panose="02020603050405020304" pitchFamily="18" charset="0"/>
                        </a:rPr>
                        <a:t> </a:t>
                      </a:r>
                      <a:r>
                        <a:rPr sz="2500" dirty="0">
                          <a:solidFill>
                            <a:schemeClr val="tx1"/>
                          </a:solidFill>
                          <a:latin typeface="Times New Roman" panose="02020603050405020304" pitchFamily="18" charset="0"/>
                          <a:cs typeface="Times New Roman" panose="02020603050405020304" pitchFamily="18" charset="0"/>
                        </a:rPr>
                        <a:t>and</a:t>
                      </a:r>
                    </a:p>
                    <a:p>
                      <a:pPr marL="469265" indent="-378460">
                        <a:lnSpc>
                          <a:spcPct val="100000"/>
                        </a:lnSpc>
                        <a:buAutoNum type="alphaLcParenBoth"/>
                        <a:tabLst>
                          <a:tab pos="469900" algn="l"/>
                        </a:tabLst>
                      </a:pPr>
                      <a:r>
                        <a:rPr sz="2500" spc="-5" dirty="0">
                          <a:solidFill>
                            <a:schemeClr val="tx1"/>
                          </a:solidFill>
                          <a:latin typeface="Times New Roman" panose="02020603050405020304" pitchFamily="18" charset="0"/>
                          <a:cs typeface="Times New Roman" panose="02020603050405020304" pitchFamily="18" charset="0"/>
                        </a:rPr>
                        <a:t>othe</a:t>
                      </a:r>
                      <a:r>
                        <a:rPr sz="2500" dirty="0">
                          <a:solidFill>
                            <a:schemeClr val="tx1"/>
                          </a:solidFill>
                          <a:latin typeface="Times New Roman" panose="02020603050405020304" pitchFamily="18" charset="0"/>
                          <a:cs typeface="Times New Roman" panose="02020603050405020304" pitchFamily="18" charset="0"/>
                        </a:rPr>
                        <a:t>r</a:t>
                      </a:r>
                      <a:r>
                        <a:rPr sz="2500" spc="-120"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ope</a:t>
                      </a:r>
                      <a:r>
                        <a:rPr sz="2500" dirty="0">
                          <a:solidFill>
                            <a:schemeClr val="tx1"/>
                          </a:solidFill>
                          <a:latin typeface="Times New Roman" panose="02020603050405020304" pitchFamily="18" charset="0"/>
                          <a:cs typeface="Times New Roman" panose="02020603050405020304" pitchFamily="18" charset="0"/>
                        </a:rPr>
                        <a:t>r</a:t>
                      </a:r>
                      <a:r>
                        <a:rPr sz="2500" spc="-5" dirty="0">
                          <a:solidFill>
                            <a:schemeClr val="tx1"/>
                          </a:solidFill>
                          <a:latin typeface="Times New Roman" panose="02020603050405020304" pitchFamily="18" charset="0"/>
                          <a:cs typeface="Times New Roman" panose="02020603050405020304" pitchFamily="18" charset="0"/>
                        </a:rPr>
                        <a:t>atin</a:t>
                      </a:r>
                      <a:r>
                        <a:rPr sz="2500" dirty="0">
                          <a:solidFill>
                            <a:schemeClr val="tx1"/>
                          </a:solidFill>
                          <a:latin typeface="Times New Roman" panose="02020603050405020304" pitchFamily="18" charset="0"/>
                          <a:cs typeface="Times New Roman" panose="02020603050405020304" pitchFamily="18" charset="0"/>
                        </a:rPr>
                        <a:t>g</a:t>
                      </a:r>
                      <a:r>
                        <a:rPr sz="2500" spc="-114" dirty="0">
                          <a:solidFill>
                            <a:schemeClr val="tx1"/>
                          </a:solidFill>
                          <a:latin typeface="Times New Roman" panose="02020603050405020304" pitchFamily="18" charset="0"/>
                          <a:cs typeface="Times New Roman" panose="02020603050405020304" pitchFamily="18" charset="0"/>
                        </a:rPr>
                        <a:t> </a:t>
                      </a:r>
                      <a:r>
                        <a:rPr sz="2500" dirty="0">
                          <a:solidFill>
                            <a:schemeClr val="tx1"/>
                          </a:solidFill>
                          <a:latin typeface="Times New Roman" panose="02020603050405020304" pitchFamily="18" charset="0"/>
                          <a:cs typeface="Times New Roman" panose="02020603050405020304" pitchFamily="18" charset="0"/>
                        </a:rPr>
                        <a:t>revenu</a:t>
                      </a:r>
                      <a:r>
                        <a:rPr sz="2500" spc="5" dirty="0">
                          <a:solidFill>
                            <a:schemeClr val="tx1"/>
                          </a:solidFill>
                          <a:latin typeface="Times New Roman" panose="02020603050405020304" pitchFamily="18" charset="0"/>
                          <a:cs typeface="Times New Roman" panose="02020603050405020304" pitchFamily="18" charset="0"/>
                        </a:rPr>
                        <a:t>e</a:t>
                      </a:r>
                      <a:r>
                        <a:rPr sz="2500" spc="-5" dirty="0">
                          <a:solidFill>
                            <a:schemeClr val="tx1"/>
                          </a:solidFill>
                          <a:latin typeface="Times New Roman" panose="02020603050405020304" pitchFamily="18" charset="0"/>
                          <a:cs typeface="Times New Roman" panose="02020603050405020304" pitchFamily="18" charset="0"/>
                        </a:rPr>
                        <a:t>s</a:t>
                      </a:r>
                      <a:r>
                        <a:rPr sz="2500" dirty="0">
                          <a:solidFill>
                            <a:schemeClr val="tx1"/>
                          </a:solidFill>
                          <a:latin typeface="Times New Roman" panose="02020603050405020304" pitchFamily="18" charset="0"/>
                          <a:cs typeface="Times New Roman" panose="02020603050405020304" pitchFamily="18" charset="0"/>
                        </a:rPr>
                        <a:t>.</a:t>
                      </a: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92075" marR="84455">
                        <a:lnSpc>
                          <a:spcPct val="100000"/>
                        </a:lnSpc>
                        <a:spcBef>
                          <a:spcPts val="310"/>
                        </a:spcBef>
                        <a:tabLst>
                          <a:tab pos="1373505" algn="l"/>
                          <a:tab pos="2153920" algn="l"/>
                          <a:tab pos="3683000" algn="l"/>
                          <a:tab pos="4478655" algn="l"/>
                        </a:tabLst>
                      </a:pPr>
                      <a:r>
                        <a:rPr sz="2500" b="1" dirty="0">
                          <a:solidFill>
                            <a:schemeClr val="tx1"/>
                          </a:solidFill>
                          <a:latin typeface="Times New Roman" panose="02020603050405020304" pitchFamily="18" charset="0"/>
                          <a:cs typeface="Times New Roman" panose="02020603050405020304" pitchFamily="18" charset="0"/>
                        </a:rPr>
                        <a:t>Revenue	</a:t>
                      </a:r>
                      <a:r>
                        <a:rPr sz="2500" b="1" spc="10" dirty="0">
                          <a:solidFill>
                            <a:schemeClr val="tx1"/>
                          </a:solidFill>
                          <a:latin typeface="Times New Roman" panose="02020603050405020304" pitchFamily="18" charset="0"/>
                          <a:cs typeface="Times New Roman" panose="02020603050405020304" pitchFamily="18" charset="0"/>
                        </a:rPr>
                        <a:t>f</a:t>
                      </a:r>
                      <a:r>
                        <a:rPr sz="2500" b="1" spc="5" dirty="0">
                          <a:solidFill>
                            <a:schemeClr val="tx1"/>
                          </a:solidFill>
                          <a:latin typeface="Times New Roman" panose="02020603050405020304" pitchFamily="18" charset="0"/>
                          <a:cs typeface="Times New Roman" panose="02020603050405020304" pitchFamily="18" charset="0"/>
                        </a:rPr>
                        <a:t>r</a:t>
                      </a:r>
                      <a:r>
                        <a:rPr sz="2500" b="1" dirty="0">
                          <a:solidFill>
                            <a:schemeClr val="tx1"/>
                          </a:solidFill>
                          <a:latin typeface="Times New Roman" panose="02020603050405020304" pitchFamily="18" charset="0"/>
                          <a:cs typeface="Times New Roman" panose="02020603050405020304" pitchFamily="18" charset="0"/>
                        </a:rPr>
                        <a:t>om	opera</a:t>
                      </a:r>
                      <a:r>
                        <a:rPr sz="2500" b="1" spc="5" dirty="0">
                          <a:solidFill>
                            <a:schemeClr val="tx1"/>
                          </a:solidFill>
                          <a:latin typeface="Times New Roman" panose="02020603050405020304" pitchFamily="18" charset="0"/>
                          <a:cs typeface="Times New Roman" panose="02020603050405020304" pitchFamily="18" charset="0"/>
                        </a:rPr>
                        <a:t>t</a:t>
                      </a:r>
                      <a:r>
                        <a:rPr sz="2500" b="1" spc="-5" dirty="0">
                          <a:solidFill>
                            <a:schemeClr val="tx1"/>
                          </a:solidFill>
                          <a:latin typeface="Times New Roman" panose="02020603050405020304" pitchFamily="18" charset="0"/>
                          <a:cs typeface="Times New Roman" panose="02020603050405020304" pitchFamily="18" charset="0"/>
                        </a:rPr>
                        <a:t>ion</a:t>
                      </a:r>
                      <a:r>
                        <a:rPr sz="2500" b="1" dirty="0">
                          <a:solidFill>
                            <a:schemeClr val="tx1"/>
                          </a:solidFill>
                          <a:latin typeface="Times New Roman" panose="02020603050405020304" pitchFamily="18" charset="0"/>
                          <a:cs typeface="Times New Roman" panose="02020603050405020304" pitchFamily="18" charset="0"/>
                        </a:rPr>
                        <a:t>s	</a:t>
                      </a:r>
                      <a:r>
                        <a:rPr sz="2500" b="1" spc="-5" dirty="0">
                          <a:solidFill>
                            <a:schemeClr val="tx1"/>
                          </a:solidFill>
                          <a:latin typeface="Times New Roman" panose="02020603050405020304" pitchFamily="18" charset="0"/>
                          <a:cs typeface="Times New Roman" panose="02020603050405020304" pitchFamily="18" charset="0"/>
                        </a:rPr>
                        <a:t>sh</a:t>
                      </a:r>
                      <a:r>
                        <a:rPr sz="2500" b="1" spc="5" dirty="0">
                          <a:solidFill>
                            <a:schemeClr val="tx1"/>
                          </a:solidFill>
                          <a:latin typeface="Times New Roman" panose="02020603050405020304" pitchFamily="18" charset="0"/>
                          <a:cs typeface="Times New Roman" panose="02020603050405020304" pitchFamily="18" charset="0"/>
                        </a:rPr>
                        <a:t>a</a:t>
                      </a:r>
                      <a:r>
                        <a:rPr sz="2500" b="1" spc="-5" dirty="0">
                          <a:solidFill>
                            <a:schemeClr val="tx1"/>
                          </a:solidFill>
                          <a:latin typeface="Times New Roman" panose="02020603050405020304" pitchFamily="18" charset="0"/>
                          <a:cs typeface="Times New Roman" panose="02020603050405020304" pitchFamily="18" charset="0"/>
                        </a:rPr>
                        <a:t>l</a:t>
                      </a:r>
                      <a:r>
                        <a:rPr sz="2500" b="1" dirty="0">
                          <a:solidFill>
                            <a:schemeClr val="tx1"/>
                          </a:solidFill>
                          <a:latin typeface="Times New Roman" panose="02020603050405020304" pitchFamily="18" charset="0"/>
                          <a:cs typeface="Times New Roman" panose="02020603050405020304" pitchFamily="18" charset="0"/>
                        </a:rPr>
                        <a:t>l	d</a:t>
                      </a:r>
                      <a:r>
                        <a:rPr sz="2500" b="1" spc="-10" dirty="0">
                          <a:solidFill>
                            <a:schemeClr val="tx1"/>
                          </a:solidFill>
                          <a:latin typeface="Times New Roman" panose="02020603050405020304" pitchFamily="18" charset="0"/>
                          <a:cs typeface="Times New Roman" panose="02020603050405020304" pitchFamily="18" charset="0"/>
                        </a:rPr>
                        <a:t>i</a:t>
                      </a:r>
                      <a:r>
                        <a:rPr sz="2500" b="1" spc="-5" dirty="0">
                          <a:solidFill>
                            <a:schemeClr val="tx1"/>
                          </a:solidFill>
                          <a:latin typeface="Times New Roman" panose="02020603050405020304" pitchFamily="18" charset="0"/>
                          <a:cs typeface="Times New Roman" panose="02020603050405020304" pitchFamily="18" charset="0"/>
                        </a:rPr>
                        <a:t>s</a:t>
                      </a:r>
                      <a:r>
                        <a:rPr sz="2500" b="1" spc="10" dirty="0">
                          <a:solidFill>
                            <a:schemeClr val="tx1"/>
                          </a:solidFill>
                          <a:latin typeface="Times New Roman" panose="02020603050405020304" pitchFamily="18" charset="0"/>
                          <a:cs typeface="Times New Roman" panose="02020603050405020304" pitchFamily="18" charset="0"/>
                        </a:rPr>
                        <a:t>c</a:t>
                      </a:r>
                      <a:r>
                        <a:rPr sz="2500" b="1" spc="-5" dirty="0">
                          <a:solidFill>
                            <a:schemeClr val="tx1"/>
                          </a:solidFill>
                          <a:latin typeface="Times New Roman" panose="02020603050405020304" pitchFamily="18" charset="0"/>
                          <a:cs typeface="Times New Roman" panose="02020603050405020304" pitchFamily="18" charset="0"/>
                        </a:rPr>
                        <a:t>l</a:t>
                      </a:r>
                      <a:r>
                        <a:rPr sz="2500" b="1" spc="-10" dirty="0">
                          <a:solidFill>
                            <a:schemeClr val="tx1"/>
                          </a:solidFill>
                          <a:latin typeface="Times New Roman" panose="02020603050405020304" pitchFamily="18" charset="0"/>
                          <a:cs typeface="Times New Roman" panose="02020603050405020304" pitchFamily="18" charset="0"/>
                        </a:rPr>
                        <a:t>o</a:t>
                      </a:r>
                      <a:r>
                        <a:rPr sz="2500" b="1" spc="-5" dirty="0">
                          <a:solidFill>
                            <a:schemeClr val="tx1"/>
                          </a:solidFill>
                          <a:latin typeface="Times New Roman" panose="02020603050405020304" pitchFamily="18" charset="0"/>
                          <a:cs typeface="Times New Roman" panose="02020603050405020304" pitchFamily="18" charset="0"/>
                        </a:rPr>
                        <a:t>se  separatel</a:t>
                      </a:r>
                      <a:r>
                        <a:rPr sz="2500" b="1" dirty="0">
                          <a:solidFill>
                            <a:schemeClr val="tx1"/>
                          </a:solidFill>
                          <a:latin typeface="Times New Roman" panose="02020603050405020304" pitchFamily="18" charset="0"/>
                          <a:cs typeface="Times New Roman" panose="02020603050405020304" pitchFamily="18" charset="0"/>
                        </a:rPr>
                        <a:t>y</a:t>
                      </a:r>
                      <a:r>
                        <a:rPr sz="2500" b="1" spc="-105" dirty="0">
                          <a:solidFill>
                            <a:schemeClr val="tx1"/>
                          </a:solidFill>
                          <a:latin typeface="Times New Roman" panose="02020603050405020304" pitchFamily="18" charset="0"/>
                          <a:cs typeface="Times New Roman" panose="02020603050405020304" pitchFamily="18" charset="0"/>
                        </a:rPr>
                        <a:t> </a:t>
                      </a:r>
                      <a:r>
                        <a:rPr sz="2500" b="1" spc="-10" dirty="0">
                          <a:solidFill>
                            <a:schemeClr val="tx1"/>
                          </a:solidFill>
                          <a:latin typeface="Times New Roman" panose="02020603050405020304" pitchFamily="18" charset="0"/>
                          <a:cs typeface="Times New Roman" panose="02020603050405020304" pitchFamily="18" charset="0"/>
                        </a:rPr>
                        <a:t>i</a:t>
                      </a:r>
                      <a:r>
                        <a:rPr sz="2500" b="1" dirty="0">
                          <a:solidFill>
                            <a:schemeClr val="tx1"/>
                          </a:solidFill>
                          <a:latin typeface="Times New Roman" panose="02020603050405020304" pitchFamily="18" charset="0"/>
                          <a:cs typeface="Times New Roman" panose="02020603050405020304" pitchFamily="18" charset="0"/>
                        </a:rPr>
                        <a:t>n</a:t>
                      </a:r>
                      <a:r>
                        <a:rPr sz="2500" b="1" spc="-110" dirty="0">
                          <a:solidFill>
                            <a:schemeClr val="tx1"/>
                          </a:solidFill>
                          <a:latin typeface="Times New Roman" panose="02020603050405020304" pitchFamily="18" charset="0"/>
                          <a:cs typeface="Times New Roman" panose="02020603050405020304" pitchFamily="18" charset="0"/>
                        </a:rPr>
                        <a:t> </a:t>
                      </a:r>
                      <a:r>
                        <a:rPr sz="2500" b="1" dirty="0">
                          <a:solidFill>
                            <a:schemeClr val="tx1"/>
                          </a:solidFill>
                          <a:latin typeface="Times New Roman" panose="02020603050405020304" pitchFamily="18" charset="0"/>
                          <a:cs typeface="Times New Roman" panose="02020603050405020304" pitchFamily="18" charset="0"/>
                        </a:rPr>
                        <a:t>the</a:t>
                      </a:r>
                      <a:r>
                        <a:rPr sz="2500" b="1" spc="-120" dirty="0">
                          <a:solidFill>
                            <a:schemeClr val="tx1"/>
                          </a:solidFill>
                          <a:latin typeface="Times New Roman" panose="02020603050405020304" pitchFamily="18" charset="0"/>
                          <a:cs typeface="Times New Roman" panose="02020603050405020304" pitchFamily="18" charset="0"/>
                        </a:rPr>
                        <a:t> </a:t>
                      </a:r>
                      <a:r>
                        <a:rPr sz="2500" b="1" dirty="0">
                          <a:solidFill>
                            <a:schemeClr val="tx1"/>
                          </a:solidFill>
                          <a:latin typeface="Times New Roman" panose="02020603050405020304" pitchFamily="18" charset="0"/>
                          <a:cs typeface="Times New Roman" panose="02020603050405020304" pitchFamily="18" charset="0"/>
                        </a:rPr>
                        <a:t>notes</a:t>
                      </a:r>
                      <a:endParaRPr sz="2500" dirty="0">
                        <a:solidFill>
                          <a:schemeClr val="tx1"/>
                        </a:solidFill>
                        <a:latin typeface="Times New Roman" panose="02020603050405020304" pitchFamily="18" charset="0"/>
                        <a:cs typeface="Times New Roman" panose="02020603050405020304" pitchFamily="18" charset="0"/>
                      </a:endParaRPr>
                    </a:p>
                    <a:p>
                      <a:pPr marL="483234" indent="-391795">
                        <a:lnSpc>
                          <a:spcPct val="100000"/>
                        </a:lnSpc>
                        <a:buAutoNum type="alphaLcParenBoth"/>
                        <a:tabLst>
                          <a:tab pos="483870" algn="l"/>
                        </a:tabLst>
                      </a:pPr>
                      <a:r>
                        <a:rPr sz="2500" spc="-5" dirty="0">
                          <a:solidFill>
                            <a:schemeClr val="tx1"/>
                          </a:solidFill>
                          <a:latin typeface="Times New Roman" panose="02020603050405020304" pitchFamily="18" charset="0"/>
                          <a:cs typeface="Times New Roman" panose="02020603050405020304" pitchFamily="18" charset="0"/>
                        </a:rPr>
                        <a:t>sal</a:t>
                      </a:r>
                      <a:r>
                        <a:rPr sz="2500" dirty="0">
                          <a:solidFill>
                            <a:schemeClr val="tx1"/>
                          </a:solidFill>
                          <a:latin typeface="Times New Roman" panose="02020603050405020304" pitchFamily="18" charset="0"/>
                          <a:cs typeface="Times New Roman" panose="02020603050405020304" pitchFamily="18" charset="0"/>
                        </a:rPr>
                        <a:t>e</a:t>
                      </a:r>
                      <a:r>
                        <a:rPr sz="2500" spc="-114" dirty="0">
                          <a:solidFill>
                            <a:schemeClr val="tx1"/>
                          </a:solidFill>
                          <a:latin typeface="Times New Roman" panose="02020603050405020304" pitchFamily="18" charset="0"/>
                          <a:cs typeface="Times New Roman" panose="02020603050405020304" pitchFamily="18" charset="0"/>
                        </a:rPr>
                        <a:t> </a:t>
                      </a:r>
                      <a:r>
                        <a:rPr sz="2500" dirty="0">
                          <a:solidFill>
                            <a:schemeClr val="tx1"/>
                          </a:solidFill>
                          <a:latin typeface="Times New Roman" panose="02020603050405020304" pitchFamily="18" charset="0"/>
                          <a:cs typeface="Times New Roman" panose="02020603050405020304" pitchFamily="18" charset="0"/>
                        </a:rPr>
                        <a:t>of</a:t>
                      </a:r>
                      <a:r>
                        <a:rPr sz="2500" spc="-125"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pro</a:t>
                      </a:r>
                      <a:r>
                        <a:rPr sz="2500" dirty="0">
                          <a:solidFill>
                            <a:schemeClr val="tx1"/>
                          </a:solidFill>
                          <a:latin typeface="Times New Roman" panose="02020603050405020304" pitchFamily="18" charset="0"/>
                          <a:cs typeface="Times New Roman" panose="02020603050405020304" pitchFamily="18" charset="0"/>
                        </a:rPr>
                        <a:t>d</a:t>
                      </a:r>
                      <a:r>
                        <a:rPr sz="2500" spc="-5" dirty="0">
                          <a:solidFill>
                            <a:schemeClr val="tx1"/>
                          </a:solidFill>
                          <a:latin typeface="Times New Roman" panose="02020603050405020304" pitchFamily="18" charset="0"/>
                          <a:cs typeface="Times New Roman" panose="02020603050405020304" pitchFamily="18" charset="0"/>
                        </a:rPr>
                        <a:t>uct</a:t>
                      </a:r>
                      <a:r>
                        <a:rPr sz="2500" dirty="0">
                          <a:solidFill>
                            <a:schemeClr val="tx1"/>
                          </a:solidFill>
                          <a:latin typeface="Times New Roman" panose="02020603050405020304" pitchFamily="18" charset="0"/>
                          <a:cs typeface="Times New Roman" panose="02020603050405020304" pitchFamily="18" charset="0"/>
                        </a:rPr>
                        <a:t>s</a:t>
                      </a:r>
                      <a:r>
                        <a:rPr sz="2500" spc="-114" dirty="0">
                          <a:solidFill>
                            <a:schemeClr val="tx1"/>
                          </a:solidFill>
                          <a:latin typeface="Times New Roman" panose="02020603050405020304" pitchFamily="18" charset="0"/>
                          <a:cs typeface="Times New Roman" panose="02020603050405020304" pitchFamily="18" charset="0"/>
                        </a:rPr>
                        <a:t> </a:t>
                      </a:r>
                      <a:r>
                        <a:rPr sz="2500" dirty="0">
                          <a:solidFill>
                            <a:schemeClr val="tx1"/>
                          </a:solidFill>
                          <a:latin typeface="Times New Roman" panose="02020603050405020304" pitchFamily="18" charset="0"/>
                          <a:cs typeface="Times New Roman" panose="02020603050405020304" pitchFamily="18" charset="0"/>
                        </a:rPr>
                        <a:t>(inclu</a:t>
                      </a:r>
                      <a:r>
                        <a:rPr sz="2500" spc="5" dirty="0">
                          <a:solidFill>
                            <a:schemeClr val="tx1"/>
                          </a:solidFill>
                          <a:latin typeface="Times New Roman" panose="02020603050405020304" pitchFamily="18" charset="0"/>
                          <a:cs typeface="Times New Roman" panose="02020603050405020304" pitchFamily="18" charset="0"/>
                        </a:rPr>
                        <a:t>d</a:t>
                      </a:r>
                      <a:r>
                        <a:rPr sz="2500" spc="-5" dirty="0">
                          <a:solidFill>
                            <a:schemeClr val="tx1"/>
                          </a:solidFill>
                          <a:latin typeface="Times New Roman" panose="02020603050405020304" pitchFamily="18" charset="0"/>
                          <a:cs typeface="Times New Roman" panose="02020603050405020304" pitchFamily="18" charset="0"/>
                        </a:rPr>
                        <a:t>in</a:t>
                      </a:r>
                      <a:r>
                        <a:rPr sz="2500" dirty="0">
                          <a:solidFill>
                            <a:schemeClr val="tx1"/>
                          </a:solidFill>
                          <a:latin typeface="Times New Roman" panose="02020603050405020304" pitchFamily="18" charset="0"/>
                          <a:cs typeface="Times New Roman" panose="02020603050405020304" pitchFamily="18" charset="0"/>
                        </a:rPr>
                        <a:t>g</a:t>
                      </a:r>
                      <a:r>
                        <a:rPr sz="2500" spc="-125" dirty="0">
                          <a:solidFill>
                            <a:schemeClr val="tx1"/>
                          </a:solidFill>
                          <a:latin typeface="Times New Roman" panose="02020603050405020304" pitchFamily="18" charset="0"/>
                          <a:cs typeface="Times New Roman" panose="02020603050405020304" pitchFamily="18" charset="0"/>
                        </a:rPr>
                        <a:t> </a:t>
                      </a:r>
                      <a:r>
                        <a:rPr sz="2500" dirty="0">
                          <a:solidFill>
                            <a:schemeClr val="tx1"/>
                          </a:solidFill>
                          <a:latin typeface="Times New Roman" panose="02020603050405020304" pitchFamily="18" charset="0"/>
                          <a:cs typeface="Times New Roman" panose="02020603050405020304" pitchFamily="18" charset="0"/>
                        </a:rPr>
                        <a:t>Excise</a:t>
                      </a:r>
                      <a:r>
                        <a:rPr sz="2500" spc="-130" dirty="0">
                          <a:solidFill>
                            <a:schemeClr val="tx1"/>
                          </a:solidFill>
                          <a:latin typeface="Times New Roman" panose="02020603050405020304" pitchFamily="18" charset="0"/>
                          <a:cs typeface="Times New Roman" panose="02020603050405020304" pitchFamily="18" charset="0"/>
                        </a:rPr>
                        <a:t> </a:t>
                      </a:r>
                      <a:r>
                        <a:rPr sz="2500" dirty="0">
                          <a:solidFill>
                            <a:schemeClr val="tx1"/>
                          </a:solidFill>
                          <a:latin typeface="Times New Roman" panose="02020603050405020304" pitchFamily="18" charset="0"/>
                          <a:cs typeface="Times New Roman" panose="02020603050405020304" pitchFamily="18" charset="0"/>
                        </a:rPr>
                        <a:t>Dut</a:t>
                      </a:r>
                      <a:r>
                        <a:rPr sz="2500" spc="-10" dirty="0">
                          <a:solidFill>
                            <a:schemeClr val="tx1"/>
                          </a:solidFill>
                          <a:latin typeface="Times New Roman" panose="02020603050405020304" pitchFamily="18" charset="0"/>
                          <a:cs typeface="Times New Roman" panose="02020603050405020304" pitchFamily="18" charset="0"/>
                        </a:rPr>
                        <a:t>y</a:t>
                      </a:r>
                      <a:r>
                        <a:rPr sz="2500" spc="-5" dirty="0">
                          <a:solidFill>
                            <a:schemeClr val="tx1"/>
                          </a:solidFill>
                          <a:latin typeface="Times New Roman" panose="02020603050405020304" pitchFamily="18" charset="0"/>
                          <a:cs typeface="Times New Roman" panose="02020603050405020304" pitchFamily="18" charset="0"/>
                        </a:rPr>
                        <a:t>)</a:t>
                      </a:r>
                      <a:r>
                        <a:rPr sz="2500" dirty="0">
                          <a:solidFill>
                            <a:schemeClr val="tx1"/>
                          </a:solidFill>
                          <a:latin typeface="Times New Roman" panose="02020603050405020304" pitchFamily="18" charset="0"/>
                          <a:cs typeface="Times New Roman" panose="02020603050405020304" pitchFamily="18" charset="0"/>
                        </a:rPr>
                        <a:t>;</a:t>
                      </a:r>
                    </a:p>
                    <a:p>
                      <a:pPr marL="483234" indent="-391795">
                        <a:lnSpc>
                          <a:spcPct val="100000"/>
                        </a:lnSpc>
                        <a:buAutoNum type="alphaLcParenBoth"/>
                        <a:tabLst>
                          <a:tab pos="483870" algn="l"/>
                        </a:tabLst>
                      </a:pPr>
                      <a:r>
                        <a:rPr sz="2500" spc="-5" dirty="0">
                          <a:solidFill>
                            <a:schemeClr val="tx1"/>
                          </a:solidFill>
                          <a:latin typeface="Times New Roman" panose="02020603050405020304" pitchFamily="18" charset="0"/>
                          <a:cs typeface="Times New Roman" panose="02020603050405020304" pitchFamily="18" charset="0"/>
                        </a:rPr>
                        <a:t>sal</a:t>
                      </a:r>
                      <a:r>
                        <a:rPr sz="2500" dirty="0">
                          <a:solidFill>
                            <a:schemeClr val="tx1"/>
                          </a:solidFill>
                          <a:latin typeface="Times New Roman" panose="02020603050405020304" pitchFamily="18" charset="0"/>
                          <a:cs typeface="Times New Roman" panose="02020603050405020304" pitchFamily="18" charset="0"/>
                        </a:rPr>
                        <a:t>e</a:t>
                      </a:r>
                      <a:r>
                        <a:rPr sz="2500" spc="-120" dirty="0">
                          <a:solidFill>
                            <a:schemeClr val="tx1"/>
                          </a:solidFill>
                          <a:latin typeface="Times New Roman" panose="02020603050405020304" pitchFamily="18" charset="0"/>
                          <a:cs typeface="Times New Roman" panose="02020603050405020304" pitchFamily="18" charset="0"/>
                        </a:rPr>
                        <a:t> </a:t>
                      </a:r>
                      <a:r>
                        <a:rPr sz="2500" dirty="0">
                          <a:solidFill>
                            <a:schemeClr val="tx1"/>
                          </a:solidFill>
                          <a:latin typeface="Times New Roman" panose="02020603050405020304" pitchFamily="18" charset="0"/>
                          <a:cs typeface="Times New Roman" panose="02020603050405020304" pitchFamily="18" charset="0"/>
                        </a:rPr>
                        <a:t>of</a:t>
                      </a:r>
                      <a:r>
                        <a:rPr sz="2500" spc="-125"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servi</a:t>
                      </a:r>
                      <a:r>
                        <a:rPr sz="2500" spc="-15" dirty="0">
                          <a:solidFill>
                            <a:schemeClr val="tx1"/>
                          </a:solidFill>
                          <a:latin typeface="Times New Roman" panose="02020603050405020304" pitchFamily="18" charset="0"/>
                          <a:cs typeface="Times New Roman" panose="02020603050405020304" pitchFamily="18" charset="0"/>
                        </a:rPr>
                        <a:t>c</a:t>
                      </a:r>
                      <a:r>
                        <a:rPr sz="2500" spc="-5" dirty="0">
                          <a:solidFill>
                            <a:schemeClr val="tx1"/>
                          </a:solidFill>
                          <a:latin typeface="Times New Roman" panose="02020603050405020304" pitchFamily="18" charset="0"/>
                          <a:cs typeface="Times New Roman" panose="02020603050405020304" pitchFamily="18" charset="0"/>
                        </a:rPr>
                        <a:t>es</a:t>
                      </a:r>
                      <a:r>
                        <a:rPr sz="2500" dirty="0">
                          <a:solidFill>
                            <a:schemeClr val="tx1"/>
                          </a:solidFill>
                          <a:latin typeface="Times New Roman" panose="02020603050405020304" pitchFamily="18" charset="0"/>
                          <a:cs typeface="Times New Roman" panose="02020603050405020304" pitchFamily="18" charset="0"/>
                        </a:rPr>
                        <a:t>;</a:t>
                      </a:r>
                    </a:p>
                    <a:p>
                      <a:pPr marL="92075" marR="84455">
                        <a:lnSpc>
                          <a:spcPct val="100000"/>
                        </a:lnSpc>
                      </a:pPr>
                      <a:r>
                        <a:rPr sz="2500" b="1" spc="-210" dirty="0">
                          <a:solidFill>
                            <a:schemeClr val="tx1"/>
                          </a:solidFill>
                          <a:latin typeface="Times New Roman" panose="02020603050405020304" pitchFamily="18" charset="0"/>
                          <a:cs typeface="Times New Roman" panose="02020603050405020304" pitchFamily="18" charset="0"/>
                        </a:rPr>
                        <a:t>(ba)</a:t>
                      </a:r>
                      <a:r>
                        <a:rPr sz="2500" b="1" spc="40" dirty="0">
                          <a:solidFill>
                            <a:schemeClr val="tx1"/>
                          </a:solidFill>
                          <a:latin typeface="Times New Roman" panose="02020603050405020304" pitchFamily="18" charset="0"/>
                          <a:cs typeface="Times New Roman" panose="02020603050405020304" pitchFamily="18" charset="0"/>
                        </a:rPr>
                        <a:t> </a:t>
                      </a:r>
                      <a:r>
                        <a:rPr sz="2500" b="1" spc="-245" dirty="0">
                          <a:solidFill>
                            <a:schemeClr val="tx1"/>
                          </a:solidFill>
                          <a:latin typeface="Times New Roman" panose="02020603050405020304" pitchFamily="18" charset="0"/>
                          <a:cs typeface="Times New Roman" panose="02020603050405020304" pitchFamily="18" charset="0"/>
                        </a:rPr>
                        <a:t>Grants</a:t>
                      </a:r>
                      <a:r>
                        <a:rPr sz="2500" b="1" spc="55" dirty="0">
                          <a:solidFill>
                            <a:schemeClr val="tx1"/>
                          </a:solidFill>
                          <a:latin typeface="Times New Roman" panose="02020603050405020304" pitchFamily="18" charset="0"/>
                          <a:cs typeface="Times New Roman" panose="02020603050405020304" pitchFamily="18" charset="0"/>
                        </a:rPr>
                        <a:t> </a:t>
                      </a:r>
                      <a:r>
                        <a:rPr sz="2500" b="1" spc="-229" dirty="0">
                          <a:solidFill>
                            <a:schemeClr val="tx1"/>
                          </a:solidFill>
                          <a:latin typeface="Times New Roman" panose="02020603050405020304" pitchFamily="18" charset="0"/>
                          <a:cs typeface="Times New Roman" panose="02020603050405020304" pitchFamily="18" charset="0"/>
                        </a:rPr>
                        <a:t>or</a:t>
                      </a:r>
                      <a:r>
                        <a:rPr sz="2500" b="1" spc="30" dirty="0">
                          <a:solidFill>
                            <a:schemeClr val="tx1"/>
                          </a:solidFill>
                          <a:latin typeface="Times New Roman" panose="02020603050405020304" pitchFamily="18" charset="0"/>
                          <a:cs typeface="Times New Roman" panose="02020603050405020304" pitchFamily="18" charset="0"/>
                        </a:rPr>
                        <a:t> </a:t>
                      </a:r>
                      <a:r>
                        <a:rPr sz="2500" b="1" spc="-245" dirty="0">
                          <a:solidFill>
                            <a:schemeClr val="tx1"/>
                          </a:solidFill>
                          <a:latin typeface="Times New Roman" panose="02020603050405020304" pitchFamily="18" charset="0"/>
                          <a:cs typeface="Times New Roman" panose="02020603050405020304" pitchFamily="18" charset="0"/>
                        </a:rPr>
                        <a:t>donations</a:t>
                      </a:r>
                      <a:r>
                        <a:rPr sz="2500" b="1" spc="35" dirty="0">
                          <a:solidFill>
                            <a:schemeClr val="tx1"/>
                          </a:solidFill>
                          <a:latin typeface="Times New Roman" panose="02020603050405020304" pitchFamily="18" charset="0"/>
                          <a:cs typeface="Times New Roman" panose="02020603050405020304" pitchFamily="18" charset="0"/>
                        </a:rPr>
                        <a:t> </a:t>
                      </a:r>
                      <a:r>
                        <a:rPr sz="2500" b="1" spc="-235" dirty="0">
                          <a:solidFill>
                            <a:schemeClr val="tx1"/>
                          </a:solidFill>
                          <a:latin typeface="Times New Roman" panose="02020603050405020304" pitchFamily="18" charset="0"/>
                          <a:cs typeface="Times New Roman" panose="02020603050405020304" pitchFamily="18" charset="0"/>
                        </a:rPr>
                        <a:t>received</a:t>
                      </a:r>
                      <a:r>
                        <a:rPr sz="2500" b="1" spc="40" dirty="0">
                          <a:solidFill>
                            <a:schemeClr val="tx1"/>
                          </a:solidFill>
                          <a:latin typeface="Times New Roman" panose="02020603050405020304" pitchFamily="18" charset="0"/>
                          <a:cs typeface="Times New Roman" panose="02020603050405020304" pitchFamily="18" charset="0"/>
                        </a:rPr>
                        <a:t> </a:t>
                      </a:r>
                      <a:r>
                        <a:rPr sz="2500" b="1" spc="-215" dirty="0">
                          <a:solidFill>
                            <a:schemeClr val="tx1"/>
                          </a:solidFill>
                          <a:latin typeface="Times New Roman" panose="02020603050405020304" pitchFamily="18" charset="0"/>
                          <a:cs typeface="Times New Roman" panose="02020603050405020304" pitchFamily="18" charset="0"/>
                        </a:rPr>
                        <a:t>(relevant </a:t>
                      </a:r>
                      <a:r>
                        <a:rPr sz="2500" b="1" spc="-680" dirty="0">
                          <a:solidFill>
                            <a:schemeClr val="tx1"/>
                          </a:solidFill>
                          <a:latin typeface="Times New Roman" panose="02020603050405020304" pitchFamily="18" charset="0"/>
                          <a:cs typeface="Times New Roman" panose="02020603050405020304" pitchFamily="18" charset="0"/>
                        </a:rPr>
                        <a:t> </a:t>
                      </a:r>
                      <a:r>
                        <a:rPr sz="2500" b="1" spc="-10" dirty="0">
                          <a:solidFill>
                            <a:schemeClr val="tx1"/>
                          </a:solidFill>
                          <a:latin typeface="Times New Roman" panose="02020603050405020304" pitchFamily="18" charset="0"/>
                          <a:cs typeface="Times New Roman" panose="02020603050405020304" pitchFamily="18" charset="0"/>
                        </a:rPr>
                        <a:t>i</a:t>
                      </a:r>
                      <a:r>
                        <a:rPr sz="2500" b="1" dirty="0">
                          <a:solidFill>
                            <a:schemeClr val="tx1"/>
                          </a:solidFill>
                          <a:latin typeface="Times New Roman" panose="02020603050405020304" pitchFamily="18" charset="0"/>
                          <a:cs typeface="Times New Roman" panose="02020603050405020304" pitchFamily="18" charset="0"/>
                        </a:rPr>
                        <a:t>n</a:t>
                      </a:r>
                      <a:r>
                        <a:rPr sz="2500" b="1" spc="-110" dirty="0">
                          <a:solidFill>
                            <a:schemeClr val="tx1"/>
                          </a:solidFill>
                          <a:latin typeface="Times New Roman" panose="02020603050405020304" pitchFamily="18" charset="0"/>
                          <a:cs typeface="Times New Roman" panose="02020603050405020304" pitchFamily="18" charset="0"/>
                        </a:rPr>
                        <a:t> </a:t>
                      </a:r>
                      <a:r>
                        <a:rPr sz="2500" b="1" dirty="0">
                          <a:solidFill>
                            <a:schemeClr val="tx1"/>
                          </a:solidFill>
                          <a:latin typeface="Times New Roman" panose="02020603050405020304" pitchFamily="18" charset="0"/>
                          <a:cs typeface="Times New Roman" panose="02020603050405020304" pitchFamily="18" charset="0"/>
                        </a:rPr>
                        <a:t>case</a:t>
                      </a:r>
                      <a:r>
                        <a:rPr sz="2500" b="1" spc="-130" dirty="0">
                          <a:solidFill>
                            <a:schemeClr val="tx1"/>
                          </a:solidFill>
                          <a:latin typeface="Times New Roman" panose="02020603050405020304" pitchFamily="18" charset="0"/>
                          <a:cs typeface="Times New Roman" panose="02020603050405020304" pitchFamily="18" charset="0"/>
                        </a:rPr>
                        <a:t> </a:t>
                      </a:r>
                      <a:r>
                        <a:rPr sz="2500" b="1" spc="-5" dirty="0">
                          <a:solidFill>
                            <a:schemeClr val="tx1"/>
                          </a:solidFill>
                          <a:latin typeface="Times New Roman" panose="02020603050405020304" pitchFamily="18" charset="0"/>
                          <a:cs typeface="Times New Roman" panose="02020603050405020304" pitchFamily="18" charset="0"/>
                        </a:rPr>
                        <a:t>o</a:t>
                      </a:r>
                      <a:r>
                        <a:rPr sz="2500" b="1" dirty="0">
                          <a:solidFill>
                            <a:schemeClr val="tx1"/>
                          </a:solidFill>
                          <a:latin typeface="Times New Roman" panose="02020603050405020304" pitchFamily="18" charset="0"/>
                          <a:cs typeface="Times New Roman" panose="02020603050405020304" pitchFamily="18" charset="0"/>
                        </a:rPr>
                        <a:t>f</a:t>
                      </a:r>
                      <a:r>
                        <a:rPr sz="2500" b="1" spc="-120" dirty="0">
                          <a:solidFill>
                            <a:schemeClr val="tx1"/>
                          </a:solidFill>
                          <a:latin typeface="Times New Roman" panose="02020603050405020304" pitchFamily="18" charset="0"/>
                          <a:cs typeface="Times New Roman" panose="02020603050405020304" pitchFamily="18" charset="0"/>
                        </a:rPr>
                        <a:t> </a:t>
                      </a:r>
                      <a:r>
                        <a:rPr sz="2500" b="1" spc="-5" dirty="0">
                          <a:solidFill>
                            <a:schemeClr val="tx1"/>
                          </a:solidFill>
                          <a:latin typeface="Times New Roman" panose="02020603050405020304" pitchFamily="18" charset="0"/>
                          <a:cs typeface="Times New Roman" panose="02020603050405020304" pitchFamily="18" charset="0"/>
                        </a:rPr>
                        <a:t>sec</a:t>
                      </a:r>
                      <a:r>
                        <a:rPr sz="2500" b="1" dirty="0">
                          <a:solidFill>
                            <a:schemeClr val="tx1"/>
                          </a:solidFill>
                          <a:latin typeface="Times New Roman" panose="02020603050405020304" pitchFamily="18" charset="0"/>
                          <a:cs typeface="Times New Roman" panose="02020603050405020304" pitchFamily="18" charset="0"/>
                        </a:rPr>
                        <a:t>t</a:t>
                      </a:r>
                      <a:r>
                        <a:rPr sz="2500" b="1" spc="-5" dirty="0">
                          <a:solidFill>
                            <a:schemeClr val="tx1"/>
                          </a:solidFill>
                          <a:latin typeface="Times New Roman" panose="02020603050405020304" pitchFamily="18" charset="0"/>
                          <a:cs typeface="Times New Roman" panose="02020603050405020304" pitchFamily="18" charset="0"/>
                        </a:rPr>
                        <a:t>i</a:t>
                      </a:r>
                      <a:r>
                        <a:rPr sz="2500" b="1" spc="-10" dirty="0">
                          <a:solidFill>
                            <a:schemeClr val="tx1"/>
                          </a:solidFill>
                          <a:latin typeface="Times New Roman" panose="02020603050405020304" pitchFamily="18" charset="0"/>
                          <a:cs typeface="Times New Roman" panose="02020603050405020304" pitchFamily="18" charset="0"/>
                        </a:rPr>
                        <a:t>o</a:t>
                      </a:r>
                      <a:r>
                        <a:rPr sz="2500" b="1" dirty="0">
                          <a:solidFill>
                            <a:schemeClr val="tx1"/>
                          </a:solidFill>
                          <a:latin typeface="Times New Roman" panose="02020603050405020304" pitchFamily="18" charset="0"/>
                          <a:cs typeface="Times New Roman" panose="02020603050405020304" pitchFamily="18" charset="0"/>
                        </a:rPr>
                        <a:t>n</a:t>
                      </a:r>
                      <a:r>
                        <a:rPr sz="2500" b="1" spc="-110" dirty="0">
                          <a:solidFill>
                            <a:schemeClr val="tx1"/>
                          </a:solidFill>
                          <a:latin typeface="Times New Roman" panose="02020603050405020304" pitchFamily="18" charset="0"/>
                          <a:cs typeface="Times New Roman" panose="02020603050405020304" pitchFamily="18" charset="0"/>
                        </a:rPr>
                        <a:t> </a:t>
                      </a:r>
                      <a:r>
                        <a:rPr sz="2500" b="1" dirty="0">
                          <a:solidFill>
                            <a:schemeClr val="tx1"/>
                          </a:solidFill>
                          <a:latin typeface="Times New Roman" panose="02020603050405020304" pitchFamily="18" charset="0"/>
                          <a:cs typeface="Times New Roman" panose="02020603050405020304" pitchFamily="18" charset="0"/>
                        </a:rPr>
                        <a:t>8</a:t>
                      </a:r>
                      <a:r>
                        <a:rPr sz="2500" b="1" spc="-120" dirty="0">
                          <a:solidFill>
                            <a:schemeClr val="tx1"/>
                          </a:solidFill>
                          <a:latin typeface="Times New Roman" panose="02020603050405020304" pitchFamily="18" charset="0"/>
                          <a:cs typeface="Times New Roman" panose="02020603050405020304" pitchFamily="18" charset="0"/>
                        </a:rPr>
                        <a:t> </a:t>
                      </a:r>
                      <a:r>
                        <a:rPr sz="2500" b="1" spc="-5" dirty="0">
                          <a:solidFill>
                            <a:schemeClr val="tx1"/>
                          </a:solidFill>
                          <a:latin typeface="Times New Roman" panose="02020603050405020304" pitchFamily="18" charset="0"/>
                          <a:cs typeface="Times New Roman" panose="02020603050405020304" pitchFamily="18" charset="0"/>
                        </a:rPr>
                        <a:t>companie</a:t>
                      </a:r>
                      <a:r>
                        <a:rPr sz="2500" b="1" dirty="0">
                          <a:solidFill>
                            <a:schemeClr val="tx1"/>
                          </a:solidFill>
                          <a:latin typeface="Times New Roman" panose="02020603050405020304" pitchFamily="18" charset="0"/>
                          <a:cs typeface="Times New Roman" panose="02020603050405020304" pitchFamily="18" charset="0"/>
                        </a:rPr>
                        <a:t>s</a:t>
                      </a:r>
                      <a:r>
                        <a:rPr sz="2500" b="1" spc="-105" dirty="0">
                          <a:solidFill>
                            <a:schemeClr val="tx1"/>
                          </a:solidFill>
                          <a:latin typeface="Times New Roman" panose="02020603050405020304" pitchFamily="18" charset="0"/>
                          <a:cs typeface="Times New Roman" panose="02020603050405020304" pitchFamily="18" charset="0"/>
                        </a:rPr>
                        <a:t> </a:t>
                      </a:r>
                      <a:r>
                        <a:rPr sz="2500" b="1" dirty="0">
                          <a:solidFill>
                            <a:schemeClr val="tx1"/>
                          </a:solidFill>
                          <a:latin typeface="Times New Roman" panose="02020603050405020304" pitchFamily="18" charset="0"/>
                          <a:cs typeface="Times New Roman" panose="02020603050405020304" pitchFamily="18" charset="0"/>
                        </a:rPr>
                        <a:t>on</a:t>
                      </a:r>
                      <a:r>
                        <a:rPr sz="2500" b="1" spc="-10" dirty="0">
                          <a:solidFill>
                            <a:schemeClr val="tx1"/>
                          </a:solidFill>
                          <a:latin typeface="Times New Roman" panose="02020603050405020304" pitchFamily="18" charset="0"/>
                          <a:cs typeface="Times New Roman" panose="02020603050405020304" pitchFamily="18" charset="0"/>
                        </a:rPr>
                        <a:t>l</a:t>
                      </a:r>
                      <a:r>
                        <a:rPr sz="2500" b="1" spc="-5" dirty="0">
                          <a:solidFill>
                            <a:schemeClr val="tx1"/>
                          </a:solidFill>
                          <a:latin typeface="Times New Roman" panose="02020603050405020304" pitchFamily="18" charset="0"/>
                          <a:cs typeface="Times New Roman" panose="02020603050405020304" pitchFamily="18" charset="0"/>
                        </a:rPr>
                        <a:t>y</a:t>
                      </a:r>
                      <a:r>
                        <a:rPr sz="2500" b="1" dirty="0">
                          <a:solidFill>
                            <a:schemeClr val="tx1"/>
                          </a:solidFill>
                          <a:latin typeface="Times New Roman" panose="02020603050405020304" pitchFamily="18" charset="0"/>
                          <a:cs typeface="Times New Roman" panose="02020603050405020304" pitchFamily="18" charset="0"/>
                        </a:rPr>
                        <a:t>);</a:t>
                      </a:r>
                      <a:r>
                        <a:rPr sz="2500" b="1" spc="-105" dirty="0">
                          <a:solidFill>
                            <a:schemeClr val="tx1"/>
                          </a:solidFill>
                          <a:latin typeface="Times New Roman" panose="02020603050405020304" pitchFamily="18" charset="0"/>
                          <a:cs typeface="Times New Roman" panose="02020603050405020304" pitchFamily="18" charset="0"/>
                        </a:rPr>
                        <a:t> </a:t>
                      </a:r>
                      <a:r>
                        <a:rPr sz="2500" b="1" spc="-5" dirty="0">
                          <a:solidFill>
                            <a:schemeClr val="tx1"/>
                          </a:solidFill>
                          <a:latin typeface="Times New Roman" panose="02020603050405020304" pitchFamily="18" charset="0"/>
                          <a:cs typeface="Times New Roman" panose="02020603050405020304" pitchFamily="18" charset="0"/>
                        </a:rPr>
                        <a:t>and</a:t>
                      </a:r>
                      <a:endParaRPr sz="2500" dirty="0">
                        <a:solidFill>
                          <a:schemeClr val="tx1"/>
                        </a:solidFill>
                        <a:latin typeface="Times New Roman" panose="02020603050405020304" pitchFamily="18" charset="0"/>
                        <a:cs typeface="Times New Roman" panose="02020603050405020304" pitchFamily="18" charset="0"/>
                      </a:endParaRPr>
                    </a:p>
                    <a:p>
                      <a:pPr marL="469900" indent="-378460">
                        <a:lnSpc>
                          <a:spcPct val="100000"/>
                        </a:lnSpc>
                        <a:buAutoNum type="alphaLcParenBoth" startAt="3"/>
                        <a:tabLst>
                          <a:tab pos="470534" algn="l"/>
                        </a:tabLst>
                      </a:pPr>
                      <a:r>
                        <a:rPr sz="2500" spc="-5" dirty="0">
                          <a:solidFill>
                            <a:schemeClr val="tx1"/>
                          </a:solidFill>
                          <a:latin typeface="Times New Roman" panose="02020603050405020304" pitchFamily="18" charset="0"/>
                          <a:cs typeface="Times New Roman" panose="02020603050405020304" pitchFamily="18" charset="0"/>
                        </a:rPr>
                        <a:t>othe</a:t>
                      </a:r>
                      <a:r>
                        <a:rPr sz="2500" dirty="0">
                          <a:solidFill>
                            <a:schemeClr val="tx1"/>
                          </a:solidFill>
                          <a:latin typeface="Times New Roman" panose="02020603050405020304" pitchFamily="18" charset="0"/>
                          <a:cs typeface="Times New Roman" panose="02020603050405020304" pitchFamily="18" charset="0"/>
                        </a:rPr>
                        <a:t>r</a:t>
                      </a:r>
                      <a:r>
                        <a:rPr sz="2500" spc="-114" dirty="0">
                          <a:solidFill>
                            <a:schemeClr val="tx1"/>
                          </a:solidFill>
                          <a:latin typeface="Times New Roman" panose="02020603050405020304" pitchFamily="18" charset="0"/>
                          <a:cs typeface="Times New Roman" panose="02020603050405020304" pitchFamily="18" charset="0"/>
                        </a:rPr>
                        <a:t> </a:t>
                      </a:r>
                      <a:r>
                        <a:rPr sz="2500" spc="-5" dirty="0">
                          <a:solidFill>
                            <a:schemeClr val="tx1"/>
                          </a:solidFill>
                          <a:latin typeface="Times New Roman" panose="02020603050405020304" pitchFamily="18" charset="0"/>
                          <a:cs typeface="Times New Roman" panose="02020603050405020304" pitchFamily="18" charset="0"/>
                        </a:rPr>
                        <a:t>ope</a:t>
                      </a:r>
                      <a:r>
                        <a:rPr sz="2500" dirty="0">
                          <a:solidFill>
                            <a:schemeClr val="tx1"/>
                          </a:solidFill>
                          <a:latin typeface="Times New Roman" panose="02020603050405020304" pitchFamily="18" charset="0"/>
                          <a:cs typeface="Times New Roman" panose="02020603050405020304" pitchFamily="18" charset="0"/>
                        </a:rPr>
                        <a:t>r</a:t>
                      </a:r>
                      <a:r>
                        <a:rPr sz="2500" spc="-5" dirty="0">
                          <a:solidFill>
                            <a:schemeClr val="tx1"/>
                          </a:solidFill>
                          <a:latin typeface="Times New Roman" panose="02020603050405020304" pitchFamily="18" charset="0"/>
                          <a:cs typeface="Times New Roman" panose="02020603050405020304" pitchFamily="18" charset="0"/>
                        </a:rPr>
                        <a:t>atin</a:t>
                      </a:r>
                      <a:r>
                        <a:rPr sz="2500" dirty="0">
                          <a:solidFill>
                            <a:schemeClr val="tx1"/>
                          </a:solidFill>
                          <a:latin typeface="Times New Roman" panose="02020603050405020304" pitchFamily="18" charset="0"/>
                          <a:cs typeface="Times New Roman" panose="02020603050405020304" pitchFamily="18" charset="0"/>
                        </a:rPr>
                        <a:t>g</a:t>
                      </a:r>
                      <a:r>
                        <a:rPr sz="2500" spc="-114" dirty="0">
                          <a:solidFill>
                            <a:schemeClr val="tx1"/>
                          </a:solidFill>
                          <a:latin typeface="Times New Roman" panose="02020603050405020304" pitchFamily="18" charset="0"/>
                          <a:cs typeface="Times New Roman" panose="02020603050405020304" pitchFamily="18" charset="0"/>
                        </a:rPr>
                        <a:t> </a:t>
                      </a:r>
                      <a:r>
                        <a:rPr sz="2500" dirty="0">
                          <a:solidFill>
                            <a:schemeClr val="tx1"/>
                          </a:solidFill>
                          <a:latin typeface="Times New Roman" panose="02020603050405020304" pitchFamily="18" charset="0"/>
                          <a:cs typeface="Times New Roman" panose="02020603050405020304" pitchFamily="18" charset="0"/>
                        </a:rPr>
                        <a:t>revenu</a:t>
                      </a:r>
                      <a:r>
                        <a:rPr sz="2500" spc="5" dirty="0">
                          <a:solidFill>
                            <a:schemeClr val="tx1"/>
                          </a:solidFill>
                          <a:latin typeface="Times New Roman" panose="02020603050405020304" pitchFamily="18" charset="0"/>
                          <a:cs typeface="Times New Roman" panose="02020603050405020304" pitchFamily="18" charset="0"/>
                        </a:rPr>
                        <a:t>e</a:t>
                      </a:r>
                      <a:r>
                        <a:rPr sz="2500" spc="-5" dirty="0">
                          <a:solidFill>
                            <a:schemeClr val="tx1"/>
                          </a:solidFill>
                          <a:latin typeface="Times New Roman" panose="02020603050405020304" pitchFamily="18" charset="0"/>
                          <a:cs typeface="Times New Roman" panose="02020603050405020304" pitchFamily="18" charset="0"/>
                        </a:rPr>
                        <a:t>s</a:t>
                      </a:r>
                      <a:r>
                        <a:rPr sz="2500" dirty="0">
                          <a:solidFill>
                            <a:schemeClr val="tx1"/>
                          </a:solidFill>
                          <a:latin typeface="Times New Roman" panose="02020603050405020304" pitchFamily="18" charset="0"/>
                          <a:cs typeface="Times New Roman" panose="02020603050405020304" pitchFamily="18" charset="0"/>
                        </a:rPr>
                        <a:t>.</a:t>
                      </a: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657750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aphicFrame>
        <p:nvGraphicFramePr>
          <p:cNvPr id="2" name="object 5">
            <a:extLst>
              <a:ext uri="{FF2B5EF4-FFF2-40B4-BE49-F238E27FC236}">
                <a16:creationId xmlns:a16="http://schemas.microsoft.com/office/drawing/2014/main" id="{5E37A6A4-775E-478F-9553-0E70596AD012}"/>
              </a:ext>
            </a:extLst>
          </p:cNvPr>
          <p:cNvGraphicFramePr>
            <a:graphicFrameLocks noGrp="1"/>
          </p:cNvGraphicFramePr>
          <p:nvPr/>
        </p:nvGraphicFramePr>
        <p:xfrm>
          <a:off x="811139" y="260545"/>
          <a:ext cx="11221720" cy="5989319"/>
        </p:xfrm>
        <a:graphic>
          <a:graphicData uri="http://schemas.openxmlformats.org/drawingml/2006/table">
            <a:tbl>
              <a:tblPr firstRow="1" bandRow="1">
                <a:tableStyleId>{2D5ABB26-0587-4C30-8999-92F81FD0307C}</a:tableStyleId>
              </a:tblPr>
              <a:tblGrid>
                <a:gridCol w="5610860">
                  <a:extLst>
                    <a:ext uri="{9D8B030D-6E8A-4147-A177-3AD203B41FA5}">
                      <a16:colId xmlns:a16="http://schemas.microsoft.com/office/drawing/2014/main" val="20000"/>
                    </a:ext>
                  </a:extLst>
                </a:gridCol>
                <a:gridCol w="5610860">
                  <a:extLst>
                    <a:ext uri="{9D8B030D-6E8A-4147-A177-3AD203B41FA5}">
                      <a16:colId xmlns:a16="http://schemas.microsoft.com/office/drawing/2014/main" val="20001"/>
                    </a:ext>
                  </a:extLst>
                </a:gridCol>
              </a:tblGrid>
              <a:tr h="472440">
                <a:tc>
                  <a:txBody>
                    <a:bodyPr/>
                    <a:lstStyle/>
                    <a:p>
                      <a:pPr algn="ctr">
                        <a:lnSpc>
                          <a:spcPct val="100000"/>
                        </a:lnSpc>
                        <a:spcBef>
                          <a:spcPts val="309"/>
                        </a:spcBef>
                      </a:pPr>
                      <a:r>
                        <a:rPr lang="en-US" sz="2500" b="1" dirty="0">
                          <a:solidFill>
                            <a:schemeClr val="tx1"/>
                          </a:solidFill>
                          <a:latin typeface="Times New Roman" panose="02020603050405020304" pitchFamily="18" charset="0"/>
                          <a:cs typeface="Times New Roman" panose="02020603050405020304" pitchFamily="18" charset="0"/>
                        </a:rPr>
                        <a:t>Pre-amendment</a:t>
                      </a:r>
                      <a:endParaRPr sz="2500" b="1" dirty="0">
                        <a:solidFill>
                          <a:schemeClr val="tx1"/>
                        </a:solidFill>
                        <a:latin typeface="Times New Roman" panose="02020603050405020304" pitchFamily="18" charset="0"/>
                        <a:cs typeface="Times New Roman" panose="02020603050405020304" pitchFamily="18" charset="0"/>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635" algn="ctr">
                        <a:lnSpc>
                          <a:spcPct val="100000"/>
                        </a:lnSpc>
                        <a:spcBef>
                          <a:spcPts val="309"/>
                        </a:spcBef>
                      </a:pPr>
                      <a:r>
                        <a:rPr lang="en-US" sz="2500" b="1" dirty="0">
                          <a:solidFill>
                            <a:schemeClr val="tx1"/>
                          </a:solidFill>
                          <a:latin typeface="Times New Roman" panose="02020603050405020304" pitchFamily="18" charset="0"/>
                          <a:cs typeface="Times New Roman" panose="02020603050405020304" pitchFamily="18" charset="0"/>
                        </a:rPr>
                        <a:t>Post-amendment</a:t>
                      </a:r>
                      <a:endParaRPr sz="2500" b="1" dirty="0">
                        <a:solidFill>
                          <a:schemeClr val="tx1"/>
                        </a:solidFill>
                        <a:latin typeface="Times New Roman" panose="02020603050405020304" pitchFamily="18" charset="0"/>
                        <a:cs typeface="Times New Roman" panose="02020603050405020304" pitchFamily="18" charset="0"/>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0"/>
                  </a:ext>
                </a:extLst>
              </a:tr>
              <a:tr h="472439">
                <a:tc gridSpan="2">
                  <a:txBody>
                    <a:bodyPr/>
                    <a:lstStyle/>
                    <a:p>
                      <a:pPr marL="91440">
                        <a:lnSpc>
                          <a:spcPct val="100000"/>
                        </a:lnSpc>
                        <a:spcBef>
                          <a:spcPts val="310"/>
                        </a:spcBef>
                      </a:pPr>
                      <a:r>
                        <a:rPr sz="2500" b="1" i="1" dirty="0">
                          <a:solidFill>
                            <a:schemeClr val="tx1"/>
                          </a:solidFill>
                          <a:latin typeface="Times New Roman" panose="02020603050405020304" pitchFamily="18" charset="0"/>
                          <a:cs typeface="Times New Roman" panose="02020603050405020304" pitchFamily="18" charset="0"/>
                        </a:rPr>
                        <a:t>Und</a:t>
                      </a:r>
                      <a:r>
                        <a:rPr sz="2500" b="1" i="1" spc="-15" dirty="0">
                          <a:solidFill>
                            <a:schemeClr val="tx1"/>
                          </a:solidFill>
                          <a:latin typeface="Times New Roman" panose="02020603050405020304" pitchFamily="18" charset="0"/>
                          <a:cs typeface="Times New Roman" panose="02020603050405020304" pitchFamily="18" charset="0"/>
                        </a:rPr>
                        <a:t>i</a:t>
                      </a:r>
                      <a:r>
                        <a:rPr sz="2500" b="1" i="1" spc="-5" dirty="0">
                          <a:solidFill>
                            <a:schemeClr val="tx1"/>
                          </a:solidFill>
                          <a:latin typeface="Times New Roman" panose="02020603050405020304" pitchFamily="18" charset="0"/>
                          <a:cs typeface="Times New Roman" panose="02020603050405020304" pitchFamily="18" charset="0"/>
                        </a:rPr>
                        <a:t>sclose</a:t>
                      </a:r>
                      <a:r>
                        <a:rPr sz="2500" b="1" i="1" dirty="0">
                          <a:solidFill>
                            <a:schemeClr val="tx1"/>
                          </a:solidFill>
                          <a:latin typeface="Times New Roman" panose="02020603050405020304" pitchFamily="18" charset="0"/>
                          <a:cs typeface="Times New Roman" panose="02020603050405020304" pitchFamily="18" charset="0"/>
                        </a:rPr>
                        <a:t>d</a:t>
                      </a:r>
                      <a:r>
                        <a:rPr sz="2500" b="1" i="1" spc="-100" dirty="0">
                          <a:solidFill>
                            <a:schemeClr val="tx1"/>
                          </a:solidFill>
                          <a:latin typeface="Times New Roman" panose="02020603050405020304" pitchFamily="18" charset="0"/>
                          <a:cs typeface="Times New Roman" panose="02020603050405020304" pitchFamily="18" charset="0"/>
                        </a:rPr>
                        <a:t> </a:t>
                      </a:r>
                      <a:r>
                        <a:rPr sz="2500" b="1" i="1" spc="-5" dirty="0">
                          <a:solidFill>
                            <a:schemeClr val="tx1"/>
                          </a:solidFill>
                          <a:latin typeface="Times New Roman" panose="02020603050405020304" pitchFamily="18" charset="0"/>
                          <a:cs typeface="Times New Roman" panose="02020603050405020304" pitchFamily="18" charset="0"/>
                        </a:rPr>
                        <a:t>i</a:t>
                      </a:r>
                      <a:r>
                        <a:rPr sz="2500" b="1" i="1" spc="-10" dirty="0">
                          <a:solidFill>
                            <a:schemeClr val="tx1"/>
                          </a:solidFill>
                          <a:latin typeface="Times New Roman" panose="02020603050405020304" pitchFamily="18" charset="0"/>
                          <a:cs typeface="Times New Roman" panose="02020603050405020304" pitchFamily="18" charset="0"/>
                        </a:rPr>
                        <a:t>n</a:t>
                      </a:r>
                      <a:r>
                        <a:rPr sz="2500" b="1" i="1" spc="-5" dirty="0">
                          <a:solidFill>
                            <a:schemeClr val="tx1"/>
                          </a:solidFill>
                          <a:latin typeface="Times New Roman" panose="02020603050405020304" pitchFamily="18" charset="0"/>
                          <a:cs typeface="Times New Roman" panose="02020603050405020304" pitchFamily="18" charset="0"/>
                        </a:rPr>
                        <a:t>com</a:t>
                      </a:r>
                      <a:r>
                        <a:rPr sz="2500" b="1" i="1" dirty="0">
                          <a:solidFill>
                            <a:schemeClr val="tx1"/>
                          </a:solidFill>
                          <a:latin typeface="Times New Roman" panose="02020603050405020304" pitchFamily="18" charset="0"/>
                          <a:cs typeface="Times New Roman" panose="02020603050405020304" pitchFamily="18" charset="0"/>
                        </a:rPr>
                        <a:t>e</a:t>
                      </a:r>
                      <a:r>
                        <a:rPr sz="2500" b="1" i="1" spc="-114"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a:t>
                      </a:r>
                      <a:r>
                        <a:rPr sz="2500" b="1" i="1" spc="-120" dirty="0">
                          <a:solidFill>
                            <a:schemeClr val="tx1"/>
                          </a:solidFill>
                          <a:latin typeface="Times New Roman" panose="02020603050405020304" pitchFamily="18" charset="0"/>
                          <a:cs typeface="Times New Roman" panose="02020603050405020304" pitchFamily="18" charset="0"/>
                        </a:rPr>
                        <a:t> </a:t>
                      </a:r>
                      <a:r>
                        <a:rPr sz="2500" b="1" i="1" spc="-5" dirty="0">
                          <a:solidFill>
                            <a:schemeClr val="tx1"/>
                          </a:solidFill>
                          <a:latin typeface="Times New Roman" panose="02020603050405020304" pitchFamily="18" charset="0"/>
                          <a:cs typeface="Times New Roman" panose="02020603050405020304" pitchFamily="18" charset="0"/>
                        </a:rPr>
                        <a:t>Genera</a:t>
                      </a:r>
                      <a:r>
                        <a:rPr sz="2500" b="1" i="1" dirty="0">
                          <a:solidFill>
                            <a:schemeClr val="tx1"/>
                          </a:solidFill>
                          <a:latin typeface="Times New Roman" panose="02020603050405020304" pitchFamily="18" charset="0"/>
                          <a:cs typeface="Times New Roman" panose="02020603050405020304" pitchFamily="18" charset="0"/>
                        </a:rPr>
                        <a:t>l</a:t>
                      </a:r>
                      <a:r>
                        <a:rPr sz="2500" b="1" i="1" spc="-110" dirty="0">
                          <a:solidFill>
                            <a:schemeClr val="tx1"/>
                          </a:solidFill>
                          <a:latin typeface="Times New Roman" panose="02020603050405020304" pitchFamily="18" charset="0"/>
                          <a:cs typeface="Times New Roman" panose="02020603050405020304" pitchFamily="18" charset="0"/>
                        </a:rPr>
                        <a:t> </a:t>
                      </a:r>
                      <a:r>
                        <a:rPr sz="2500" b="1" i="1" spc="-5" dirty="0">
                          <a:solidFill>
                            <a:schemeClr val="tx1"/>
                          </a:solidFill>
                          <a:latin typeface="Times New Roman" panose="02020603050405020304" pitchFamily="18" charset="0"/>
                          <a:cs typeface="Times New Roman" panose="02020603050405020304" pitchFamily="18" charset="0"/>
                        </a:rPr>
                        <a:t>Instruc</a:t>
                      </a:r>
                      <a:r>
                        <a:rPr sz="2500" b="1" i="1" spc="5" dirty="0">
                          <a:solidFill>
                            <a:schemeClr val="tx1"/>
                          </a:solidFill>
                          <a:latin typeface="Times New Roman" panose="02020603050405020304" pitchFamily="18" charset="0"/>
                          <a:cs typeface="Times New Roman" panose="02020603050405020304" pitchFamily="18" charset="0"/>
                        </a:rPr>
                        <a:t>t</a:t>
                      </a:r>
                      <a:r>
                        <a:rPr sz="2500" b="1" i="1" spc="-5" dirty="0">
                          <a:solidFill>
                            <a:schemeClr val="tx1"/>
                          </a:solidFill>
                          <a:latin typeface="Times New Roman" panose="02020603050405020304" pitchFamily="18" charset="0"/>
                          <a:cs typeface="Times New Roman" panose="02020603050405020304" pitchFamily="18" charset="0"/>
                        </a:rPr>
                        <a:t>ion</a:t>
                      </a:r>
                      <a:r>
                        <a:rPr sz="2500" b="1" i="1" dirty="0">
                          <a:solidFill>
                            <a:schemeClr val="tx1"/>
                          </a:solidFill>
                          <a:latin typeface="Times New Roman" panose="02020603050405020304" pitchFamily="18" charset="0"/>
                          <a:cs typeface="Times New Roman" panose="02020603050405020304" pitchFamily="18" charset="0"/>
                        </a:rPr>
                        <a:t>s</a:t>
                      </a:r>
                      <a:r>
                        <a:rPr sz="2500" b="1" i="1" spc="-105"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a:t>
                      </a:r>
                      <a:r>
                        <a:rPr sz="2500" b="1" i="1" spc="-120"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Para</a:t>
                      </a:r>
                      <a:r>
                        <a:rPr sz="2500" b="1" i="1" spc="-120"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7(L)</a:t>
                      </a:r>
                      <a:endParaRPr sz="25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extLst>
                  <a:ext uri="{0D108BD9-81ED-4DB2-BD59-A6C34878D82A}">
                    <a16:rowId xmlns:a16="http://schemas.microsoft.com/office/drawing/2014/main" val="10001"/>
                  </a:ext>
                </a:extLst>
              </a:tr>
              <a:tr h="5044440">
                <a:tc>
                  <a:txBody>
                    <a:bodyPr/>
                    <a:lstStyle/>
                    <a:p>
                      <a:pPr marL="635" algn="ctr">
                        <a:lnSpc>
                          <a:spcPct val="100000"/>
                        </a:lnSpc>
                        <a:spcBef>
                          <a:spcPts val="310"/>
                        </a:spcBef>
                      </a:pPr>
                      <a:r>
                        <a:rPr sz="2500" spc="-240" dirty="0">
                          <a:solidFill>
                            <a:schemeClr val="tx1"/>
                          </a:solidFill>
                          <a:latin typeface="Times New Roman" panose="02020603050405020304" pitchFamily="18" charset="0"/>
                          <a:cs typeface="Times New Roman" panose="02020603050405020304" pitchFamily="18" charset="0"/>
                        </a:rPr>
                        <a:t>NIL</a:t>
                      </a:r>
                      <a:endParaRPr sz="25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92075" marR="81915" algn="just">
                        <a:lnSpc>
                          <a:spcPct val="100000"/>
                        </a:lnSpc>
                        <a:spcBef>
                          <a:spcPts val="310"/>
                        </a:spcBef>
                      </a:pPr>
                      <a:r>
                        <a:rPr sz="2500" b="1" i="1" spc="-275" dirty="0">
                          <a:solidFill>
                            <a:schemeClr val="tx1"/>
                          </a:solidFill>
                          <a:latin typeface="Times New Roman" panose="02020603050405020304" pitchFamily="18" charset="0"/>
                          <a:cs typeface="Times New Roman" panose="02020603050405020304" pitchFamily="18" charset="0"/>
                        </a:rPr>
                        <a:t>The</a:t>
                      </a:r>
                      <a:r>
                        <a:rPr sz="2500" b="1" i="1" spc="-270" dirty="0">
                          <a:solidFill>
                            <a:schemeClr val="tx1"/>
                          </a:solidFill>
                          <a:latin typeface="Times New Roman" panose="02020603050405020304" pitchFamily="18" charset="0"/>
                          <a:cs typeface="Times New Roman" panose="02020603050405020304" pitchFamily="18" charset="0"/>
                        </a:rPr>
                        <a:t> </a:t>
                      </a:r>
                      <a:r>
                        <a:rPr sz="2500" b="1" i="1" spc="-295" dirty="0">
                          <a:solidFill>
                            <a:schemeClr val="tx1"/>
                          </a:solidFill>
                          <a:latin typeface="Times New Roman" panose="02020603050405020304" pitchFamily="18" charset="0"/>
                          <a:cs typeface="Times New Roman" panose="02020603050405020304" pitchFamily="18" charset="0"/>
                        </a:rPr>
                        <a:t>Company</a:t>
                      </a:r>
                      <a:r>
                        <a:rPr sz="2500" b="1" i="1" spc="105" dirty="0">
                          <a:solidFill>
                            <a:schemeClr val="tx1"/>
                          </a:solidFill>
                          <a:latin typeface="Times New Roman" panose="02020603050405020304" pitchFamily="18" charset="0"/>
                          <a:cs typeface="Times New Roman" panose="02020603050405020304" pitchFamily="18" charset="0"/>
                        </a:rPr>
                        <a:t> </a:t>
                      </a:r>
                      <a:r>
                        <a:rPr sz="2500" b="1" i="1" spc="-210" dirty="0">
                          <a:solidFill>
                            <a:schemeClr val="tx1"/>
                          </a:solidFill>
                          <a:latin typeface="Times New Roman" panose="02020603050405020304" pitchFamily="18" charset="0"/>
                          <a:cs typeface="Times New Roman" panose="02020603050405020304" pitchFamily="18" charset="0"/>
                        </a:rPr>
                        <a:t>shall</a:t>
                      </a:r>
                      <a:r>
                        <a:rPr sz="2500" b="1" i="1" spc="-204" dirty="0">
                          <a:solidFill>
                            <a:schemeClr val="tx1"/>
                          </a:solidFill>
                          <a:latin typeface="Times New Roman" panose="02020603050405020304" pitchFamily="18" charset="0"/>
                          <a:cs typeface="Times New Roman" panose="02020603050405020304" pitchFamily="18" charset="0"/>
                        </a:rPr>
                        <a:t> </a:t>
                      </a:r>
                      <a:r>
                        <a:rPr sz="2500" b="1" i="1" spc="-229" dirty="0">
                          <a:solidFill>
                            <a:schemeClr val="tx1"/>
                          </a:solidFill>
                          <a:latin typeface="Times New Roman" panose="02020603050405020304" pitchFamily="18" charset="0"/>
                          <a:cs typeface="Times New Roman" panose="02020603050405020304" pitchFamily="18" charset="0"/>
                        </a:rPr>
                        <a:t>give</a:t>
                      </a:r>
                      <a:r>
                        <a:rPr sz="2500" b="1" i="1" spc="-225" dirty="0">
                          <a:solidFill>
                            <a:schemeClr val="tx1"/>
                          </a:solidFill>
                          <a:latin typeface="Times New Roman" panose="02020603050405020304" pitchFamily="18" charset="0"/>
                          <a:cs typeface="Times New Roman" panose="02020603050405020304" pitchFamily="18" charset="0"/>
                        </a:rPr>
                        <a:t> </a:t>
                      </a:r>
                      <a:r>
                        <a:rPr sz="2500" b="1" i="1" spc="-204" dirty="0">
                          <a:solidFill>
                            <a:schemeClr val="tx1"/>
                          </a:solidFill>
                          <a:latin typeface="Times New Roman" panose="02020603050405020304" pitchFamily="18" charset="0"/>
                          <a:cs typeface="Times New Roman" panose="02020603050405020304" pitchFamily="18" charset="0"/>
                        </a:rPr>
                        <a:t>details</a:t>
                      </a:r>
                      <a:r>
                        <a:rPr sz="2500" b="1" i="1" spc="-200" dirty="0">
                          <a:solidFill>
                            <a:schemeClr val="tx1"/>
                          </a:solidFill>
                          <a:latin typeface="Times New Roman" panose="02020603050405020304" pitchFamily="18" charset="0"/>
                          <a:cs typeface="Times New Roman" panose="02020603050405020304" pitchFamily="18" charset="0"/>
                        </a:rPr>
                        <a:t> </a:t>
                      </a:r>
                      <a:r>
                        <a:rPr sz="2500" b="1" i="1" spc="-220" dirty="0">
                          <a:solidFill>
                            <a:schemeClr val="tx1"/>
                          </a:solidFill>
                          <a:latin typeface="Times New Roman" panose="02020603050405020304" pitchFamily="18" charset="0"/>
                          <a:cs typeface="Times New Roman" panose="02020603050405020304" pitchFamily="18" charset="0"/>
                        </a:rPr>
                        <a:t>of</a:t>
                      </a:r>
                      <a:r>
                        <a:rPr sz="2500" b="1" i="1" spc="-215" dirty="0">
                          <a:solidFill>
                            <a:schemeClr val="tx1"/>
                          </a:solidFill>
                          <a:latin typeface="Times New Roman" panose="02020603050405020304" pitchFamily="18" charset="0"/>
                          <a:cs typeface="Times New Roman" panose="02020603050405020304" pitchFamily="18" charset="0"/>
                        </a:rPr>
                        <a:t> </a:t>
                      </a:r>
                      <a:r>
                        <a:rPr sz="2500" b="1" i="1" spc="-270" dirty="0">
                          <a:solidFill>
                            <a:schemeClr val="tx1"/>
                          </a:solidFill>
                          <a:latin typeface="Times New Roman" panose="02020603050405020304" pitchFamily="18" charset="0"/>
                          <a:cs typeface="Times New Roman" panose="02020603050405020304" pitchFamily="18" charset="0"/>
                        </a:rPr>
                        <a:t>any </a:t>
                      </a:r>
                      <a:r>
                        <a:rPr sz="2500" b="1" i="1" spc="-265" dirty="0">
                          <a:solidFill>
                            <a:schemeClr val="tx1"/>
                          </a:solidFill>
                          <a:latin typeface="Times New Roman" panose="02020603050405020304" pitchFamily="18" charset="0"/>
                          <a:cs typeface="Times New Roman" panose="02020603050405020304" pitchFamily="18" charset="0"/>
                        </a:rPr>
                        <a:t> </a:t>
                      </a:r>
                      <a:r>
                        <a:rPr sz="2500" b="1" i="1" spc="-225" dirty="0">
                          <a:solidFill>
                            <a:schemeClr val="tx1"/>
                          </a:solidFill>
                          <a:latin typeface="Times New Roman" panose="02020603050405020304" pitchFamily="18" charset="0"/>
                          <a:cs typeface="Times New Roman" panose="02020603050405020304" pitchFamily="18" charset="0"/>
                        </a:rPr>
                        <a:t>transaction</a:t>
                      </a:r>
                      <a:r>
                        <a:rPr sz="2500" b="1" i="1" spc="-220" dirty="0">
                          <a:solidFill>
                            <a:schemeClr val="tx1"/>
                          </a:solidFill>
                          <a:latin typeface="Times New Roman" panose="02020603050405020304" pitchFamily="18" charset="0"/>
                          <a:cs typeface="Times New Roman" panose="02020603050405020304" pitchFamily="18" charset="0"/>
                        </a:rPr>
                        <a:t> </a:t>
                      </a:r>
                      <a:r>
                        <a:rPr sz="2500" b="1" i="1" spc="-240" dirty="0">
                          <a:solidFill>
                            <a:schemeClr val="tx1"/>
                          </a:solidFill>
                          <a:latin typeface="Times New Roman" panose="02020603050405020304" pitchFamily="18" charset="0"/>
                          <a:cs typeface="Times New Roman" panose="02020603050405020304" pitchFamily="18" charset="0"/>
                        </a:rPr>
                        <a:t>not</a:t>
                      </a:r>
                      <a:r>
                        <a:rPr sz="2500" b="1" i="1" spc="-235" dirty="0">
                          <a:solidFill>
                            <a:schemeClr val="tx1"/>
                          </a:solidFill>
                          <a:latin typeface="Times New Roman" panose="02020603050405020304" pitchFamily="18" charset="0"/>
                          <a:cs typeface="Times New Roman" panose="02020603050405020304" pitchFamily="18" charset="0"/>
                        </a:rPr>
                        <a:t> </a:t>
                      </a:r>
                      <a:r>
                        <a:rPr sz="2500" b="1" i="1" spc="-245" dirty="0">
                          <a:solidFill>
                            <a:schemeClr val="tx1"/>
                          </a:solidFill>
                          <a:latin typeface="Times New Roman" panose="02020603050405020304" pitchFamily="18" charset="0"/>
                          <a:cs typeface="Times New Roman" panose="02020603050405020304" pitchFamily="18" charset="0"/>
                        </a:rPr>
                        <a:t>recorded</a:t>
                      </a:r>
                      <a:r>
                        <a:rPr sz="2500" b="1" i="1" spc="-240" dirty="0">
                          <a:solidFill>
                            <a:schemeClr val="tx1"/>
                          </a:solidFill>
                          <a:latin typeface="Times New Roman" panose="02020603050405020304" pitchFamily="18" charset="0"/>
                          <a:cs typeface="Times New Roman" panose="02020603050405020304" pitchFamily="18" charset="0"/>
                        </a:rPr>
                        <a:t> </a:t>
                      </a:r>
                      <a:r>
                        <a:rPr sz="2500" b="1" i="1" spc="-210" dirty="0">
                          <a:solidFill>
                            <a:schemeClr val="tx1"/>
                          </a:solidFill>
                          <a:latin typeface="Times New Roman" panose="02020603050405020304" pitchFamily="18" charset="0"/>
                          <a:cs typeface="Times New Roman" panose="02020603050405020304" pitchFamily="18" charset="0"/>
                        </a:rPr>
                        <a:t>in</a:t>
                      </a:r>
                      <a:r>
                        <a:rPr sz="2500" b="1" i="1" spc="-204" dirty="0">
                          <a:solidFill>
                            <a:schemeClr val="tx1"/>
                          </a:solidFill>
                          <a:latin typeface="Times New Roman" panose="02020603050405020304" pitchFamily="18" charset="0"/>
                          <a:cs typeface="Times New Roman" panose="02020603050405020304" pitchFamily="18" charset="0"/>
                        </a:rPr>
                        <a:t> </a:t>
                      </a:r>
                      <a:r>
                        <a:rPr sz="2500" b="1" i="1" spc="-229" dirty="0">
                          <a:solidFill>
                            <a:schemeClr val="tx1"/>
                          </a:solidFill>
                          <a:latin typeface="Times New Roman" panose="02020603050405020304" pitchFamily="18" charset="0"/>
                          <a:cs typeface="Times New Roman" panose="02020603050405020304" pitchFamily="18" charset="0"/>
                        </a:rPr>
                        <a:t>the</a:t>
                      </a:r>
                      <a:r>
                        <a:rPr sz="2500" b="1" i="1" spc="-225" dirty="0">
                          <a:solidFill>
                            <a:schemeClr val="tx1"/>
                          </a:solidFill>
                          <a:latin typeface="Times New Roman" panose="02020603050405020304" pitchFamily="18" charset="0"/>
                          <a:cs typeface="Times New Roman" panose="02020603050405020304" pitchFamily="18" charset="0"/>
                        </a:rPr>
                        <a:t> </a:t>
                      </a:r>
                      <a:r>
                        <a:rPr sz="2500" b="1" i="1" spc="-270" dirty="0">
                          <a:solidFill>
                            <a:schemeClr val="tx1"/>
                          </a:solidFill>
                          <a:latin typeface="Times New Roman" panose="02020603050405020304" pitchFamily="18" charset="0"/>
                          <a:cs typeface="Times New Roman" panose="02020603050405020304" pitchFamily="18" charset="0"/>
                        </a:rPr>
                        <a:t>books</a:t>
                      </a:r>
                      <a:r>
                        <a:rPr sz="2500" b="1" i="1" spc="-265" dirty="0">
                          <a:solidFill>
                            <a:schemeClr val="tx1"/>
                          </a:solidFill>
                          <a:latin typeface="Times New Roman" panose="02020603050405020304" pitchFamily="18" charset="0"/>
                          <a:cs typeface="Times New Roman" panose="02020603050405020304" pitchFamily="18" charset="0"/>
                        </a:rPr>
                        <a:t> </a:t>
                      </a:r>
                      <a:r>
                        <a:rPr sz="2500" b="1" i="1" spc="-220" dirty="0">
                          <a:solidFill>
                            <a:schemeClr val="tx1"/>
                          </a:solidFill>
                          <a:latin typeface="Times New Roman" panose="02020603050405020304" pitchFamily="18" charset="0"/>
                          <a:cs typeface="Times New Roman" panose="02020603050405020304" pitchFamily="18" charset="0"/>
                        </a:rPr>
                        <a:t>of </a:t>
                      </a:r>
                      <a:r>
                        <a:rPr sz="2500" b="1" i="1" spc="-215" dirty="0">
                          <a:solidFill>
                            <a:schemeClr val="tx1"/>
                          </a:solidFill>
                          <a:latin typeface="Times New Roman" panose="02020603050405020304" pitchFamily="18" charset="0"/>
                          <a:cs typeface="Times New Roman" panose="02020603050405020304" pitchFamily="18" charset="0"/>
                        </a:rPr>
                        <a:t> </a:t>
                      </a:r>
                      <a:r>
                        <a:rPr sz="2500" b="1" i="1" spc="-254" dirty="0">
                          <a:solidFill>
                            <a:schemeClr val="tx1"/>
                          </a:solidFill>
                          <a:latin typeface="Times New Roman" panose="02020603050405020304" pitchFamily="18" charset="0"/>
                          <a:cs typeface="Times New Roman" panose="02020603050405020304" pitchFamily="18" charset="0"/>
                        </a:rPr>
                        <a:t>accounts</a:t>
                      </a:r>
                      <a:r>
                        <a:rPr sz="2500" b="1" i="1" spc="-250" dirty="0">
                          <a:solidFill>
                            <a:schemeClr val="tx1"/>
                          </a:solidFill>
                          <a:latin typeface="Times New Roman" panose="02020603050405020304" pitchFamily="18" charset="0"/>
                          <a:cs typeface="Times New Roman" panose="02020603050405020304" pitchFamily="18" charset="0"/>
                        </a:rPr>
                        <a:t> </a:t>
                      </a:r>
                      <a:r>
                        <a:rPr sz="2500" b="1" i="1" spc="-210" dirty="0">
                          <a:solidFill>
                            <a:schemeClr val="tx1"/>
                          </a:solidFill>
                          <a:latin typeface="Times New Roman" panose="02020603050405020304" pitchFamily="18" charset="0"/>
                          <a:cs typeface="Times New Roman" panose="02020603050405020304" pitchFamily="18" charset="0"/>
                        </a:rPr>
                        <a:t>that</a:t>
                      </a:r>
                      <a:r>
                        <a:rPr sz="2500" b="1" i="1" spc="-204" dirty="0">
                          <a:solidFill>
                            <a:schemeClr val="tx1"/>
                          </a:solidFill>
                          <a:latin typeface="Times New Roman" panose="02020603050405020304" pitchFamily="18" charset="0"/>
                          <a:cs typeface="Times New Roman" panose="02020603050405020304" pitchFamily="18" charset="0"/>
                        </a:rPr>
                        <a:t> </a:t>
                      </a:r>
                      <a:r>
                        <a:rPr sz="2500" b="1" i="1" spc="-265" dirty="0">
                          <a:solidFill>
                            <a:schemeClr val="tx1"/>
                          </a:solidFill>
                          <a:latin typeface="Times New Roman" panose="02020603050405020304" pitchFamily="18" charset="0"/>
                          <a:cs typeface="Times New Roman" panose="02020603050405020304" pitchFamily="18" charset="0"/>
                        </a:rPr>
                        <a:t>has</a:t>
                      </a:r>
                      <a:r>
                        <a:rPr sz="2500" b="1" i="1" spc="-260" dirty="0">
                          <a:solidFill>
                            <a:schemeClr val="tx1"/>
                          </a:solidFill>
                          <a:latin typeface="Times New Roman" panose="02020603050405020304" pitchFamily="18" charset="0"/>
                          <a:cs typeface="Times New Roman" panose="02020603050405020304" pitchFamily="18" charset="0"/>
                        </a:rPr>
                        <a:t> </a:t>
                      </a:r>
                      <a:r>
                        <a:rPr sz="2500" b="1" i="1" spc="-265" dirty="0">
                          <a:solidFill>
                            <a:schemeClr val="tx1"/>
                          </a:solidFill>
                          <a:latin typeface="Times New Roman" panose="02020603050405020304" pitchFamily="18" charset="0"/>
                          <a:cs typeface="Times New Roman" panose="02020603050405020304" pitchFamily="18" charset="0"/>
                        </a:rPr>
                        <a:t>been</a:t>
                      </a:r>
                      <a:r>
                        <a:rPr sz="2500" b="1" i="1" spc="-260" dirty="0">
                          <a:solidFill>
                            <a:schemeClr val="tx1"/>
                          </a:solidFill>
                          <a:latin typeface="Times New Roman" panose="02020603050405020304" pitchFamily="18" charset="0"/>
                          <a:cs typeface="Times New Roman" panose="02020603050405020304" pitchFamily="18" charset="0"/>
                        </a:rPr>
                        <a:t> </a:t>
                      </a:r>
                      <a:r>
                        <a:rPr sz="2500" b="1" i="1" spc="-245" dirty="0">
                          <a:solidFill>
                            <a:schemeClr val="tx1"/>
                          </a:solidFill>
                          <a:latin typeface="Times New Roman" panose="02020603050405020304" pitchFamily="18" charset="0"/>
                          <a:cs typeface="Times New Roman" panose="02020603050405020304" pitchFamily="18" charset="0"/>
                        </a:rPr>
                        <a:t>surrendered</a:t>
                      </a:r>
                      <a:r>
                        <a:rPr sz="2500" b="1" i="1" spc="-240" dirty="0">
                          <a:solidFill>
                            <a:schemeClr val="tx1"/>
                          </a:solidFill>
                          <a:latin typeface="Times New Roman" panose="02020603050405020304" pitchFamily="18" charset="0"/>
                          <a:cs typeface="Times New Roman" panose="02020603050405020304" pitchFamily="18" charset="0"/>
                        </a:rPr>
                        <a:t> </a:t>
                      </a:r>
                      <a:r>
                        <a:rPr sz="2500" b="1" i="1" spc="-235" dirty="0">
                          <a:solidFill>
                            <a:schemeClr val="tx1"/>
                          </a:solidFill>
                          <a:latin typeface="Times New Roman" panose="02020603050405020304" pitchFamily="18" charset="0"/>
                          <a:cs typeface="Times New Roman" panose="02020603050405020304" pitchFamily="18" charset="0"/>
                        </a:rPr>
                        <a:t>or </a:t>
                      </a:r>
                      <a:r>
                        <a:rPr sz="2500" b="1" i="1" spc="-229" dirty="0">
                          <a:solidFill>
                            <a:schemeClr val="tx1"/>
                          </a:solidFill>
                          <a:latin typeface="Times New Roman" panose="02020603050405020304" pitchFamily="18" charset="0"/>
                          <a:cs typeface="Times New Roman" panose="02020603050405020304" pitchFamily="18" charset="0"/>
                        </a:rPr>
                        <a:t> </a:t>
                      </a:r>
                      <a:r>
                        <a:rPr sz="2500" b="1" i="1" spc="-240" dirty="0">
                          <a:solidFill>
                            <a:schemeClr val="tx1"/>
                          </a:solidFill>
                          <a:latin typeface="Times New Roman" panose="02020603050405020304" pitchFamily="18" charset="0"/>
                          <a:cs typeface="Times New Roman" panose="02020603050405020304" pitchFamily="18" charset="0"/>
                        </a:rPr>
                        <a:t>disclosed </a:t>
                      </a:r>
                      <a:r>
                        <a:rPr sz="2500" b="1" i="1" spc="-250" dirty="0">
                          <a:solidFill>
                            <a:schemeClr val="tx1"/>
                          </a:solidFill>
                          <a:latin typeface="Times New Roman" panose="02020603050405020304" pitchFamily="18" charset="0"/>
                          <a:cs typeface="Times New Roman" panose="02020603050405020304" pitchFamily="18" charset="0"/>
                        </a:rPr>
                        <a:t>as </a:t>
                      </a:r>
                      <a:r>
                        <a:rPr sz="2500" b="1" i="1" spc="-270" dirty="0">
                          <a:solidFill>
                            <a:schemeClr val="tx1"/>
                          </a:solidFill>
                          <a:latin typeface="Times New Roman" panose="02020603050405020304" pitchFamily="18" charset="0"/>
                          <a:cs typeface="Times New Roman" panose="02020603050405020304" pitchFamily="18" charset="0"/>
                        </a:rPr>
                        <a:t>income </a:t>
                      </a:r>
                      <a:r>
                        <a:rPr sz="2500" b="1" i="1" spc="-235" dirty="0">
                          <a:solidFill>
                            <a:schemeClr val="tx1"/>
                          </a:solidFill>
                          <a:latin typeface="Times New Roman" panose="02020603050405020304" pitchFamily="18" charset="0"/>
                          <a:cs typeface="Times New Roman" panose="02020603050405020304" pitchFamily="18" charset="0"/>
                        </a:rPr>
                        <a:t>during </a:t>
                      </a:r>
                      <a:r>
                        <a:rPr sz="2500" b="1" i="1" spc="-229" dirty="0">
                          <a:solidFill>
                            <a:schemeClr val="tx1"/>
                          </a:solidFill>
                          <a:latin typeface="Times New Roman" panose="02020603050405020304" pitchFamily="18" charset="0"/>
                          <a:cs typeface="Times New Roman" panose="02020603050405020304" pitchFamily="18" charset="0"/>
                        </a:rPr>
                        <a:t>the </a:t>
                      </a:r>
                      <a:r>
                        <a:rPr sz="2500" b="1" i="1" spc="-235" dirty="0">
                          <a:solidFill>
                            <a:schemeClr val="tx1"/>
                          </a:solidFill>
                          <a:latin typeface="Times New Roman" panose="02020603050405020304" pitchFamily="18" charset="0"/>
                          <a:cs typeface="Times New Roman" panose="02020603050405020304" pitchFamily="18" charset="0"/>
                        </a:rPr>
                        <a:t>year </a:t>
                      </a:r>
                      <a:r>
                        <a:rPr sz="2500" b="1" i="1" spc="-210" dirty="0">
                          <a:solidFill>
                            <a:schemeClr val="tx1"/>
                          </a:solidFill>
                          <a:latin typeface="Times New Roman" panose="02020603050405020304" pitchFamily="18" charset="0"/>
                          <a:cs typeface="Times New Roman" panose="02020603050405020304" pitchFamily="18" charset="0"/>
                        </a:rPr>
                        <a:t>in </a:t>
                      </a:r>
                      <a:r>
                        <a:rPr sz="2500" b="1" i="1" spc="-225" dirty="0">
                          <a:solidFill>
                            <a:schemeClr val="tx1"/>
                          </a:solidFill>
                          <a:latin typeface="Times New Roman" panose="02020603050405020304" pitchFamily="18" charset="0"/>
                          <a:cs typeface="Times New Roman" panose="02020603050405020304" pitchFamily="18" charset="0"/>
                        </a:rPr>
                        <a:t>the </a:t>
                      </a:r>
                      <a:r>
                        <a:rPr sz="2500" b="1" i="1" spc="-220"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tax</a:t>
                      </a:r>
                      <a:r>
                        <a:rPr sz="2500" b="1" i="1" spc="-85" dirty="0">
                          <a:solidFill>
                            <a:schemeClr val="tx1"/>
                          </a:solidFill>
                          <a:latin typeface="Times New Roman" panose="02020603050405020304" pitchFamily="18" charset="0"/>
                          <a:cs typeface="Times New Roman" panose="02020603050405020304" pitchFamily="18" charset="0"/>
                        </a:rPr>
                        <a:t> </a:t>
                      </a:r>
                      <a:r>
                        <a:rPr sz="2500" b="1" i="1" spc="-5" dirty="0">
                          <a:solidFill>
                            <a:schemeClr val="tx1"/>
                          </a:solidFill>
                          <a:latin typeface="Times New Roman" panose="02020603050405020304" pitchFamily="18" charset="0"/>
                          <a:cs typeface="Times New Roman" panose="02020603050405020304" pitchFamily="18" charset="0"/>
                        </a:rPr>
                        <a:t>a</a:t>
                      </a:r>
                      <a:r>
                        <a:rPr sz="2500" b="1" i="1" dirty="0">
                          <a:solidFill>
                            <a:schemeClr val="tx1"/>
                          </a:solidFill>
                          <a:latin typeface="Times New Roman" panose="02020603050405020304" pitchFamily="18" charset="0"/>
                          <a:cs typeface="Times New Roman" panose="02020603050405020304" pitchFamily="18" charset="0"/>
                        </a:rPr>
                        <a:t>s</a:t>
                      </a:r>
                      <a:r>
                        <a:rPr sz="2500" b="1" i="1" spc="-5" dirty="0">
                          <a:solidFill>
                            <a:schemeClr val="tx1"/>
                          </a:solidFill>
                          <a:latin typeface="Times New Roman" panose="02020603050405020304" pitchFamily="18" charset="0"/>
                          <a:cs typeface="Times New Roman" panose="02020603050405020304" pitchFamily="18" charset="0"/>
                        </a:rPr>
                        <a:t>s</a:t>
                      </a:r>
                      <a:r>
                        <a:rPr sz="2500" b="1" i="1" dirty="0">
                          <a:solidFill>
                            <a:schemeClr val="tx1"/>
                          </a:solidFill>
                          <a:latin typeface="Times New Roman" panose="02020603050405020304" pitchFamily="18" charset="0"/>
                          <a:cs typeface="Times New Roman" panose="02020603050405020304" pitchFamily="18" charset="0"/>
                        </a:rPr>
                        <a:t>e</a:t>
                      </a:r>
                      <a:r>
                        <a:rPr sz="2500" b="1" i="1" spc="-5" dirty="0">
                          <a:solidFill>
                            <a:schemeClr val="tx1"/>
                          </a:solidFill>
                          <a:latin typeface="Times New Roman" panose="02020603050405020304" pitchFamily="18" charset="0"/>
                          <a:cs typeface="Times New Roman" panose="02020603050405020304" pitchFamily="18" charset="0"/>
                        </a:rPr>
                        <a:t>s</a:t>
                      </a:r>
                      <a:r>
                        <a:rPr sz="2500" b="1" i="1" dirty="0">
                          <a:solidFill>
                            <a:schemeClr val="tx1"/>
                          </a:solidFill>
                          <a:latin typeface="Times New Roman" panose="02020603050405020304" pitchFamily="18" charset="0"/>
                          <a:cs typeface="Times New Roman" panose="02020603050405020304" pitchFamily="18" charset="0"/>
                        </a:rPr>
                        <a:t>sm</a:t>
                      </a:r>
                      <a:r>
                        <a:rPr sz="2500" b="1" i="1" spc="5" dirty="0">
                          <a:solidFill>
                            <a:schemeClr val="tx1"/>
                          </a:solidFill>
                          <a:latin typeface="Times New Roman" panose="02020603050405020304" pitchFamily="18" charset="0"/>
                          <a:cs typeface="Times New Roman" panose="02020603050405020304" pitchFamily="18" charset="0"/>
                        </a:rPr>
                        <a:t>e</a:t>
                      </a:r>
                      <a:r>
                        <a:rPr sz="2500" b="1" i="1" dirty="0">
                          <a:solidFill>
                            <a:schemeClr val="tx1"/>
                          </a:solidFill>
                          <a:latin typeface="Times New Roman" panose="02020603050405020304" pitchFamily="18" charset="0"/>
                          <a:cs typeface="Times New Roman" panose="02020603050405020304" pitchFamily="18" charset="0"/>
                        </a:rPr>
                        <a:t>nts</a:t>
                      </a:r>
                      <a:r>
                        <a:rPr sz="2500" b="1" i="1" spc="-85" dirty="0">
                          <a:solidFill>
                            <a:schemeClr val="tx1"/>
                          </a:solidFill>
                          <a:latin typeface="Times New Roman" panose="02020603050405020304" pitchFamily="18" charset="0"/>
                          <a:cs typeface="Times New Roman" panose="02020603050405020304" pitchFamily="18" charset="0"/>
                        </a:rPr>
                        <a:t> </a:t>
                      </a:r>
                      <a:r>
                        <a:rPr sz="2500" b="1" i="1" spc="5" dirty="0">
                          <a:solidFill>
                            <a:schemeClr val="tx1"/>
                          </a:solidFill>
                          <a:latin typeface="Times New Roman" panose="02020603050405020304" pitchFamily="18" charset="0"/>
                          <a:cs typeface="Times New Roman" panose="02020603050405020304" pitchFamily="18" charset="0"/>
                        </a:rPr>
                        <a:t>u</a:t>
                      </a:r>
                      <a:r>
                        <a:rPr sz="2500" b="1" i="1" dirty="0">
                          <a:solidFill>
                            <a:schemeClr val="tx1"/>
                          </a:solidFill>
                          <a:latin typeface="Times New Roman" panose="02020603050405020304" pitchFamily="18" charset="0"/>
                          <a:cs typeface="Times New Roman" panose="02020603050405020304" pitchFamily="18" charset="0"/>
                        </a:rPr>
                        <a:t>nder</a:t>
                      </a:r>
                      <a:r>
                        <a:rPr sz="2500" b="1" i="1" spc="-65" dirty="0">
                          <a:solidFill>
                            <a:schemeClr val="tx1"/>
                          </a:solidFill>
                          <a:latin typeface="Times New Roman" panose="02020603050405020304" pitchFamily="18" charset="0"/>
                          <a:cs typeface="Times New Roman" panose="02020603050405020304" pitchFamily="18" charset="0"/>
                        </a:rPr>
                        <a:t> </a:t>
                      </a:r>
                      <a:r>
                        <a:rPr sz="2500" b="1" i="1" spc="15" dirty="0">
                          <a:solidFill>
                            <a:schemeClr val="tx1"/>
                          </a:solidFill>
                          <a:latin typeface="Times New Roman" panose="02020603050405020304" pitchFamily="18" charset="0"/>
                          <a:cs typeface="Times New Roman" panose="02020603050405020304" pitchFamily="18" charset="0"/>
                        </a:rPr>
                        <a:t>t</a:t>
                      </a:r>
                      <a:r>
                        <a:rPr sz="2500" b="1" i="1" dirty="0">
                          <a:solidFill>
                            <a:schemeClr val="tx1"/>
                          </a:solidFill>
                          <a:latin typeface="Times New Roman" panose="02020603050405020304" pitchFamily="18" charset="0"/>
                          <a:cs typeface="Times New Roman" panose="02020603050405020304" pitchFamily="18" charset="0"/>
                        </a:rPr>
                        <a:t>he</a:t>
                      </a:r>
                      <a:r>
                        <a:rPr sz="2500" b="1" i="1" spc="-70" dirty="0">
                          <a:solidFill>
                            <a:schemeClr val="tx1"/>
                          </a:solidFill>
                          <a:latin typeface="Times New Roman" panose="02020603050405020304" pitchFamily="18" charset="0"/>
                          <a:cs typeface="Times New Roman" panose="02020603050405020304" pitchFamily="18" charset="0"/>
                        </a:rPr>
                        <a:t> </a:t>
                      </a:r>
                      <a:r>
                        <a:rPr sz="2500" b="1" i="1" spc="-5" dirty="0">
                          <a:solidFill>
                            <a:schemeClr val="tx1"/>
                          </a:solidFill>
                          <a:latin typeface="Times New Roman" panose="02020603050405020304" pitchFamily="18" charset="0"/>
                          <a:cs typeface="Times New Roman" panose="02020603050405020304" pitchFamily="18" charset="0"/>
                        </a:rPr>
                        <a:t>I</a:t>
                      </a:r>
                      <a:r>
                        <a:rPr sz="2500" b="1" i="1" spc="-10" dirty="0">
                          <a:solidFill>
                            <a:schemeClr val="tx1"/>
                          </a:solidFill>
                          <a:latin typeface="Times New Roman" panose="02020603050405020304" pitchFamily="18" charset="0"/>
                          <a:cs typeface="Times New Roman" panose="02020603050405020304" pitchFamily="18" charset="0"/>
                        </a:rPr>
                        <a:t>n</a:t>
                      </a:r>
                      <a:r>
                        <a:rPr sz="2500" b="1" i="1" spc="-5" dirty="0">
                          <a:solidFill>
                            <a:schemeClr val="tx1"/>
                          </a:solidFill>
                          <a:latin typeface="Times New Roman" panose="02020603050405020304" pitchFamily="18" charset="0"/>
                          <a:cs typeface="Times New Roman" panose="02020603050405020304" pitchFamily="18" charset="0"/>
                        </a:rPr>
                        <a:t>com</a:t>
                      </a:r>
                      <a:r>
                        <a:rPr sz="2500" b="1" i="1" dirty="0">
                          <a:solidFill>
                            <a:schemeClr val="tx1"/>
                          </a:solidFill>
                          <a:latin typeface="Times New Roman" panose="02020603050405020304" pitchFamily="18" charset="0"/>
                          <a:cs typeface="Times New Roman" panose="02020603050405020304" pitchFamily="18" charset="0"/>
                        </a:rPr>
                        <a:t>e</a:t>
                      </a:r>
                      <a:r>
                        <a:rPr sz="2500" b="1" i="1" spc="-65" dirty="0">
                          <a:solidFill>
                            <a:schemeClr val="tx1"/>
                          </a:solidFill>
                          <a:latin typeface="Times New Roman" panose="02020603050405020304" pitchFamily="18" charset="0"/>
                          <a:cs typeface="Times New Roman" panose="02020603050405020304" pitchFamily="18" charset="0"/>
                        </a:rPr>
                        <a:t> </a:t>
                      </a:r>
                      <a:r>
                        <a:rPr sz="2500" b="1" i="1" spc="-170" dirty="0">
                          <a:solidFill>
                            <a:schemeClr val="tx1"/>
                          </a:solidFill>
                          <a:latin typeface="Times New Roman" panose="02020603050405020304" pitchFamily="18" charset="0"/>
                          <a:cs typeface="Times New Roman" panose="02020603050405020304" pitchFamily="18" charset="0"/>
                        </a:rPr>
                        <a:t>T</a:t>
                      </a:r>
                      <a:r>
                        <a:rPr sz="2500" b="1" i="1" spc="-5" dirty="0">
                          <a:solidFill>
                            <a:schemeClr val="tx1"/>
                          </a:solidFill>
                          <a:latin typeface="Times New Roman" panose="02020603050405020304" pitchFamily="18" charset="0"/>
                          <a:cs typeface="Times New Roman" panose="02020603050405020304" pitchFamily="18" charset="0"/>
                        </a:rPr>
                        <a:t>a</a:t>
                      </a:r>
                      <a:r>
                        <a:rPr sz="2500" b="1" i="1" dirty="0">
                          <a:solidFill>
                            <a:schemeClr val="tx1"/>
                          </a:solidFill>
                          <a:latin typeface="Times New Roman" panose="02020603050405020304" pitchFamily="18" charset="0"/>
                          <a:cs typeface="Times New Roman" panose="02020603050405020304" pitchFamily="18" charset="0"/>
                        </a:rPr>
                        <a:t>x</a:t>
                      </a:r>
                      <a:r>
                        <a:rPr sz="2500" b="1" i="1" spc="-80"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Ac</a:t>
                      </a:r>
                      <a:r>
                        <a:rPr sz="2500" b="1" i="1" spc="10" dirty="0">
                          <a:solidFill>
                            <a:schemeClr val="tx1"/>
                          </a:solidFill>
                          <a:latin typeface="Times New Roman" panose="02020603050405020304" pitchFamily="18" charset="0"/>
                          <a:cs typeface="Times New Roman" panose="02020603050405020304" pitchFamily="18" charset="0"/>
                        </a:rPr>
                        <a:t>t</a:t>
                      </a:r>
                      <a:r>
                        <a:rPr sz="2500" b="1" i="1" dirty="0">
                          <a:solidFill>
                            <a:schemeClr val="tx1"/>
                          </a:solidFill>
                          <a:latin typeface="Times New Roman" panose="02020603050405020304" pitchFamily="18" charset="0"/>
                          <a:cs typeface="Times New Roman" panose="02020603050405020304" pitchFamily="18" charset="0"/>
                        </a:rPr>
                        <a:t>,  </a:t>
                      </a:r>
                      <a:r>
                        <a:rPr sz="2500" b="1" i="1" spc="-254" dirty="0">
                          <a:solidFill>
                            <a:schemeClr val="tx1"/>
                          </a:solidFill>
                          <a:latin typeface="Times New Roman" panose="02020603050405020304" pitchFamily="18" charset="0"/>
                          <a:cs typeface="Times New Roman" panose="02020603050405020304" pitchFamily="18" charset="0"/>
                        </a:rPr>
                        <a:t>1961</a:t>
                      </a:r>
                      <a:r>
                        <a:rPr sz="2500" b="1" i="1" spc="-250" dirty="0">
                          <a:solidFill>
                            <a:schemeClr val="tx1"/>
                          </a:solidFill>
                          <a:latin typeface="Times New Roman" panose="02020603050405020304" pitchFamily="18" charset="0"/>
                          <a:cs typeface="Times New Roman" panose="02020603050405020304" pitchFamily="18" charset="0"/>
                        </a:rPr>
                        <a:t> </a:t>
                      </a:r>
                      <a:r>
                        <a:rPr sz="2500" b="1" i="1" spc="-245" dirty="0">
                          <a:solidFill>
                            <a:schemeClr val="tx1"/>
                          </a:solidFill>
                          <a:latin typeface="Times New Roman" panose="02020603050405020304" pitchFamily="18" charset="0"/>
                          <a:cs typeface="Times New Roman" panose="02020603050405020304" pitchFamily="18" charset="0"/>
                        </a:rPr>
                        <a:t>(such</a:t>
                      </a:r>
                      <a:r>
                        <a:rPr sz="2500" b="1" i="1" spc="-240" dirty="0">
                          <a:solidFill>
                            <a:schemeClr val="tx1"/>
                          </a:solidFill>
                          <a:latin typeface="Times New Roman" panose="02020603050405020304" pitchFamily="18" charset="0"/>
                          <a:cs typeface="Times New Roman" panose="02020603050405020304" pitchFamily="18" charset="0"/>
                        </a:rPr>
                        <a:t> </a:t>
                      </a:r>
                      <a:r>
                        <a:rPr sz="2500" b="1" i="1" spc="-210" dirty="0">
                          <a:solidFill>
                            <a:schemeClr val="tx1"/>
                          </a:solidFill>
                          <a:latin typeface="Times New Roman" panose="02020603050405020304" pitchFamily="18" charset="0"/>
                          <a:cs typeface="Times New Roman" panose="02020603050405020304" pitchFamily="18" charset="0"/>
                        </a:rPr>
                        <a:t>as,</a:t>
                      </a:r>
                      <a:r>
                        <a:rPr sz="2500" b="1" i="1" spc="-204" dirty="0">
                          <a:solidFill>
                            <a:schemeClr val="tx1"/>
                          </a:solidFill>
                          <a:latin typeface="Times New Roman" panose="02020603050405020304" pitchFamily="18" charset="0"/>
                          <a:cs typeface="Times New Roman" panose="02020603050405020304" pitchFamily="18" charset="0"/>
                        </a:rPr>
                        <a:t> </a:t>
                      </a:r>
                      <a:r>
                        <a:rPr sz="2500" b="1" i="1" spc="-250" dirty="0">
                          <a:solidFill>
                            <a:schemeClr val="tx1"/>
                          </a:solidFill>
                          <a:latin typeface="Times New Roman" panose="02020603050405020304" pitchFamily="18" charset="0"/>
                          <a:cs typeface="Times New Roman" panose="02020603050405020304" pitchFamily="18" charset="0"/>
                        </a:rPr>
                        <a:t>search</a:t>
                      </a:r>
                      <a:r>
                        <a:rPr sz="2500" b="1" i="1" spc="-245" dirty="0">
                          <a:solidFill>
                            <a:schemeClr val="tx1"/>
                          </a:solidFill>
                          <a:latin typeface="Times New Roman" panose="02020603050405020304" pitchFamily="18" charset="0"/>
                          <a:cs typeface="Times New Roman" panose="02020603050405020304" pitchFamily="18" charset="0"/>
                        </a:rPr>
                        <a:t> </a:t>
                      </a:r>
                      <a:r>
                        <a:rPr sz="2500" b="1" i="1" spc="-225" dirty="0">
                          <a:solidFill>
                            <a:schemeClr val="tx1"/>
                          </a:solidFill>
                          <a:latin typeface="Times New Roman" panose="02020603050405020304" pitchFamily="18" charset="0"/>
                          <a:cs typeface="Times New Roman" panose="02020603050405020304" pitchFamily="18" charset="0"/>
                        </a:rPr>
                        <a:t>or</a:t>
                      </a:r>
                      <a:r>
                        <a:rPr sz="2500" b="1" i="1" spc="-220" dirty="0">
                          <a:solidFill>
                            <a:schemeClr val="tx1"/>
                          </a:solidFill>
                          <a:latin typeface="Times New Roman" panose="02020603050405020304" pitchFamily="18" charset="0"/>
                          <a:cs typeface="Times New Roman" panose="02020603050405020304" pitchFamily="18" charset="0"/>
                        </a:rPr>
                        <a:t> </a:t>
                      </a:r>
                      <a:r>
                        <a:rPr sz="2500" b="1" i="1" spc="-245" dirty="0">
                          <a:solidFill>
                            <a:schemeClr val="tx1"/>
                          </a:solidFill>
                          <a:latin typeface="Times New Roman" panose="02020603050405020304" pitchFamily="18" charset="0"/>
                          <a:cs typeface="Times New Roman" panose="02020603050405020304" pitchFamily="18" charset="0"/>
                        </a:rPr>
                        <a:t>survey</a:t>
                      </a:r>
                      <a:r>
                        <a:rPr sz="2500" b="1" i="1" spc="200" dirty="0">
                          <a:solidFill>
                            <a:schemeClr val="tx1"/>
                          </a:solidFill>
                          <a:latin typeface="Times New Roman" panose="02020603050405020304" pitchFamily="18" charset="0"/>
                          <a:cs typeface="Times New Roman" panose="02020603050405020304" pitchFamily="18" charset="0"/>
                        </a:rPr>
                        <a:t> </a:t>
                      </a:r>
                      <a:r>
                        <a:rPr sz="2500" b="1" i="1" spc="-225" dirty="0">
                          <a:solidFill>
                            <a:schemeClr val="tx1"/>
                          </a:solidFill>
                          <a:latin typeface="Times New Roman" panose="02020603050405020304" pitchFamily="18" charset="0"/>
                          <a:cs typeface="Times New Roman" panose="02020603050405020304" pitchFamily="18" charset="0"/>
                        </a:rPr>
                        <a:t>or</a:t>
                      </a:r>
                      <a:r>
                        <a:rPr sz="2500" b="1" i="1" spc="245" dirty="0">
                          <a:solidFill>
                            <a:schemeClr val="tx1"/>
                          </a:solidFill>
                          <a:latin typeface="Times New Roman" panose="02020603050405020304" pitchFamily="18" charset="0"/>
                          <a:cs typeface="Times New Roman" panose="02020603050405020304" pitchFamily="18" charset="0"/>
                        </a:rPr>
                        <a:t> </a:t>
                      </a:r>
                      <a:r>
                        <a:rPr sz="2500" b="1" i="1" spc="-270" dirty="0">
                          <a:solidFill>
                            <a:schemeClr val="tx1"/>
                          </a:solidFill>
                          <a:latin typeface="Times New Roman" panose="02020603050405020304" pitchFamily="18" charset="0"/>
                          <a:cs typeface="Times New Roman" panose="02020603050405020304" pitchFamily="18" charset="0"/>
                        </a:rPr>
                        <a:t>any </a:t>
                      </a:r>
                      <a:r>
                        <a:rPr sz="2500" b="1" i="1" spc="-265"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other</a:t>
                      </a:r>
                      <a:r>
                        <a:rPr sz="2500" b="1" i="1" spc="-50"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r</a:t>
                      </a:r>
                      <a:r>
                        <a:rPr sz="2500" b="1" i="1" spc="5" dirty="0">
                          <a:solidFill>
                            <a:schemeClr val="tx1"/>
                          </a:solidFill>
                          <a:latin typeface="Times New Roman" panose="02020603050405020304" pitchFamily="18" charset="0"/>
                          <a:cs typeface="Times New Roman" panose="02020603050405020304" pitchFamily="18" charset="0"/>
                        </a:rPr>
                        <a:t>e</a:t>
                      </a:r>
                      <a:r>
                        <a:rPr sz="2500" b="1" i="1" spc="-5" dirty="0">
                          <a:solidFill>
                            <a:schemeClr val="tx1"/>
                          </a:solidFill>
                          <a:latin typeface="Times New Roman" panose="02020603050405020304" pitchFamily="18" charset="0"/>
                          <a:cs typeface="Times New Roman" panose="02020603050405020304" pitchFamily="18" charset="0"/>
                        </a:rPr>
                        <a:t>levan</a:t>
                      </a:r>
                      <a:r>
                        <a:rPr sz="2500" b="1" i="1" dirty="0">
                          <a:solidFill>
                            <a:schemeClr val="tx1"/>
                          </a:solidFill>
                          <a:latin typeface="Times New Roman" panose="02020603050405020304" pitchFamily="18" charset="0"/>
                          <a:cs typeface="Times New Roman" panose="02020603050405020304" pitchFamily="18" charset="0"/>
                        </a:rPr>
                        <a:t>t</a:t>
                      </a:r>
                      <a:r>
                        <a:rPr sz="2500" b="1" i="1" spc="-60" dirty="0">
                          <a:solidFill>
                            <a:schemeClr val="tx1"/>
                          </a:solidFill>
                          <a:latin typeface="Times New Roman" panose="02020603050405020304" pitchFamily="18" charset="0"/>
                          <a:cs typeface="Times New Roman" panose="02020603050405020304" pitchFamily="18" charset="0"/>
                        </a:rPr>
                        <a:t> </a:t>
                      </a:r>
                      <a:r>
                        <a:rPr sz="2500" b="1" i="1" spc="5" dirty="0">
                          <a:solidFill>
                            <a:schemeClr val="tx1"/>
                          </a:solidFill>
                          <a:latin typeface="Times New Roman" panose="02020603050405020304" pitchFamily="18" charset="0"/>
                          <a:cs typeface="Times New Roman" panose="02020603050405020304" pitchFamily="18" charset="0"/>
                        </a:rPr>
                        <a:t>p</a:t>
                      </a:r>
                      <a:r>
                        <a:rPr sz="2500" b="1" i="1" dirty="0">
                          <a:solidFill>
                            <a:schemeClr val="tx1"/>
                          </a:solidFill>
                          <a:latin typeface="Times New Roman" panose="02020603050405020304" pitchFamily="18" charset="0"/>
                          <a:cs typeface="Times New Roman" panose="02020603050405020304" pitchFamily="18" charset="0"/>
                        </a:rPr>
                        <a:t>rovis</a:t>
                      </a:r>
                      <a:r>
                        <a:rPr sz="2500" b="1" i="1" spc="5" dirty="0">
                          <a:solidFill>
                            <a:schemeClr val="tx1"/>
                          </a:solidFill>
                          <a:latin typeface="Times New Roman" panose="02020603050405020304" pitchFamily="18" charset="0"/>
                          <a:cs typeface="Times New Roman" panose="02020603050405020304" pitchFamily="18" charset="0"/>
                        </a:rPr>
                        <a:t>i</a:t>
                      </a:r>
                      <a:r>
                        <a:rPr sz="2500" b="1" i="1" dirty="0">
                          <a:solidFill>
                            <a:schemeClr val="tx1"/>
                          </a:solidFill>
                          <a:latin typeface="Times New Roman" panose="02020603050405020304" pitchFamily="18" charset="0"/>
                          <a:cs typeface="Times New Roman" panose="02020603050405020304" pitchFamily="18" charset="0"/>
                        </a:rPr>
                        <a:t>ons</a:t>
                      </a:r>
                      <a:r>
                        <a:rPr sz="2500" b="1" i="1" spc="-45" dirty="0">
                          <a:solidFill>
                            <a:schemeClr val="tx1"/>
                          </a:solidFill>
                          <a:latin typeface="Times New Roman" panose="02020603050405020304" pitchFamily="18" charset="0"/>
                          <a:cs typeface="Times New Roman" panose="02020603050405020304" pitchFamily="18" charset="0"/>
                        </a:rPr>
                        <a:t> </a:t>
                      </a:r>
                      <a:r>
                        <a:rPr sz="2500" b="1" i="1" spc="-5" dirty="0">
                          <a:solidFill>
                            <a:schemeClr val="tx1"/>
                          </a:solidFill>
                          <a:latin typeface="Times New Roman" panose="02020603050405020304" pitchFamily="18" charset="0"/>
                          <a:cs typeface="Times New Roman" panose="02020603050405020304" pitchFamily="18" charset="0"/>
                        </a:rPr>
                        <a:t>o</a:t>
                      </a:r>
                      <a:r>
                        <a:rPr sz="2500" b="1" i="1" dirty="0">
                          <a:solidFill>
                            <a:schemeClr val="tx1"/>
                          </a:solidFill>
                          <a:latin typeface="Times New Roman" panose="02020603050405020304" pitchFamily="18" charset="0"/>
                          <a:cs typeface="Times New Roman" panose="02020603050405020304" pitchFamily="18" charset="0"/>
                        </a:rPr>
                        <a:t>f</a:t>
                      </a:r>
                      <a:r>
                        <a:rPr sz="2500" b="1" i="1" spc="-45"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the</a:t>
                      </a:r>
                      <a:r>
                        <a:rPr sz="2500" b="1" i="1" spc="-45" dirty="0">
                          <a:solidFill>
                            <a:schemeClr val="tx1"/>
                          </a:solidFill>
                          <a:latin typeface="Times New Roman" panose="02020603050405020304" pitchFamily="18" charset="0"/>
                          <a:cs typeface="Times New Roman" panose="02020603050405020304" pitchFamily="18" charset="0"/>
                        </a:rPr>
                        <a:t> </a:t>
                      </a:r>
                      <a:r>
                        <a:rPr sz="2500" b="1" i="1" spc="-5" dirty="0">
                          <a:solidFill>
                            <a:schemeClr val="tx1"/>
                          </a:solidFill>
                          <a:latin typeface="Times New Roman" panose="02020603050405020304" pitchFamily="18" charset="0"/>
                          <a:cs typeface="Times New Roman" panose="02020603050405020304" pitchFamily="18" charset="0"/>
                        </a:rPr>
                        <a:t>I</a:t>
                      </a:r>
                      <a:r>
                        <a:rPr sz="2500" b="1" i="1" spc="-10" dirty="0">
                          <a:solidFill>
                            <a:schemeClr val="tx1"/>
                          </a:solidFill>
                          <a:latin typeface="Times New Roman" panose="02020603050405020304" pitchFamily="18" charset="0"/>
                          <a:cs typeface="Times New Roman" panose="02020603050405020304" pitchFamily="18" charset="0"/>
                        </a:rPr>
                        <a:t>n</a:t>
                      </a:r>
                      <a:r>
                        <a:rPr sz="2500" b="1" i="1" spc="10" dirty="0">
                          <a:solidFill>
                            <a:schemeClr val="tx1"/>
                          </a:solidFill>
                          <a:latin typeface="Times New Roman" panose="02020603050405020304" pitchFamily="18" charset="0"/>
                          <a:cs typeface="Times New Roman" panose="02020603050405020304" pitchFamily="18" charset="0"/>
                        </a:rPr>
                        <a:t>c</a:t>
                      </a:r>
                      <a:r>
                        <a:rPr sz="2500" b="1" i="1" dirty="0">
                          <a:solidFill>
                            <a:schemeClr val="tx1"/>
                          </a:solidFill>
                          <a:latin typeface="Times New Roman" panose="02020603050405020304" pitchFamily="18" charset="0"/>
                          <a:cs typeface="Times New Roman" panose="02020603050405020304" pitchFamily="18" charset="0"/>
                        </a:rPr>
                        <a:t>ome</a:t>
                      </a:r>
                      <a:r>
                        <a:rPr sz="2500" b="1" i="1" spc="-55" dirty="0">
                          <a:solidFill>
                            <a:schemeClr val="tx1"/>
                          </a:solidFill>
                          <a:latin typeface="Times New Roman" panose="02020603050405020304" pitchFamily="18" charset="0"/>
                          <a:cs typeface="Times New Roman" panose="02020603050405020304" pitchFamily="18" charset="0"/>
                        </a:rPr>
                        <a:t> </a:t>
                      </a:r>
                      <a:r>
                        <a:rPr sz="2500" b="1" i="1" spc="-185" dirty="0">
                          <a:solidFill>
                            <a:schemeClr val="tx1"/>
                          </a:solidFill>
                          <a:latin typeface="Times New Roman" panose="02020603050405020304" pitchFamily="18" charset="0"/>
                          <a:cs typeface="Times New Roman" panose="02020603050405020304" pitchFamily="18" charset="0"/>
                        </a:rPr>
                        <a:t>T</a:t>
                      </a:r>
                      <a:r>
                        <a:rPr sz="2500" b="1" i="1" spc="-5" dirty="0">
                          <a:solidFill>
                            <a:schemeClr val="tx1"/>
                          </a:solidFill>
                          <a:latin typeface="Times New Roman" panose="02020603050405020304" pitchFamily="18" charset="0"/>
                          <a:cs typeface="Times New Roman" panose="02020603050405020304" pitchFamily="18" charset="0"/>
                        </a:rPr>
                        <a:t>ax  </a:t>
                      </a:r>
                      <a:r>
                        <a:rPr sz="2500" b="1" i="1" spc="-215" dirty="0">
                          <a:solidFill>
                            <a:schemeClr val="tx1"/>
                          </a:solidFill>
                          <a:latin typeface="Times New Roman" panose="02020603050405020304" pitchFamily="18" charset="0"/>
                          <a:cs typeface="Times New Roman" panose="02020603050405020304" pitchFamily="18" charset="0"/>
                        </a:rPr>
                        <a:t>Act,</a:t>
                      </a:r>
                      <a:r>
                        <a:rPr sz="2500" b="1" i="1" spc="-210" dirty="0">
                          <a:solidFill>
                            <a:schemeClr val="tx1"/>
                          </a:solidFill>
                          <a:latin typeface="Times New Roman" panose="02020603050405020304" pitchFamily="18" charset="0"/>
                          <a:cs typeface="Times New Roman" panose="02020603050405020304" pitchFamily="18" charset="0"/>
                        </a:rPr>
                        <a:t> </a:t>
                      </a:r>
                      <a:r>
                        <a:rPr sz="2500" b="1" i="1" spc="-215" dirty="0">
                          <a:solidFill>
                            <a:schemeClr val="tx1"/>
                          </a:solidFill>
                          <a:latin typeface="Times New Roman" panose="02020603050405020304" pitchFamily="18" charset="0"/>
                          <a:cs typeface="Times New Roman" panose="02020603050405020304" pitchFamily="18" charset="0"/>
                        </a:rPr>
                        <a:t>1961),</a:t>
                      </a:r>
                      <a:r>
                        <a:rPr sz="2500" b="1" i="1" spc="-210" dirty="0">
                          <a:solidFill>
                            <a:schemeClr val="tx1"/>
                          </a:solidFill>
                          <a:latin typeface="Times New Roman" panose="02020603050405020304" pitchFamily="18" charset="0"/>
                          <a:cs typeface="Times New Roman" panose="02020603050405020304" pitchFamily="18" charset="0"/>
                        </a:rPr>
                        <a:t> </a:t>
                      </a:r>
                      <a:r>
                        <a:rPr sz="2500" b="1" i="1" spc="-240" dirty="0">
                          <a:solidFill>
                            <a:schemeClr val="tx1"/>
                          </a:solidFill>
                          <a:latin typeface="Times New Roman" panose="02020603050405020304" pitchFamily="18" charset="0"/>
                          <a:cs typeface="Times New Roman" panose="02020603050405020304" pitchFamily="18" charset="0"/>
                        </a:rPr>
                        <a:t>unless</a:t>
                      </a:r>
                      <a:r>
                        <a:rPr sz="2500" b="1" i="1" spc="-235" dirty="0">
                          <a:solidFill>
                            <a:schemeClr val="tx1"/>
                          </a:solidFill>
                          <a:latin typeface="Times New Roman" panose="02020603050405020304" pitchFamily="18" charset="0"/>
                          <a:cs typeface="Times New Roman" panose="02020603050405020304" pitchFamily="18" charset="0"/>
                        </a:rPr>
                        <a:t> </a:t>
                      </a:r>
                      <a:r>
                        <a:rPr sz="2500" b="1" i="1" spc="-225" dirty="0">
                          <a:solidFill>
                            <a:schemeClr val="tx1"/>
                          </a:solidFill>
                          <a:latin typeface="Times New Roman" panose="02020603050405020304" pitchFamily="18" charset="0"/>
                          <a:cs typeface="Times New Roman" panose="02020603050405020304" pitchFamily="18" charset="0"/>
                        </a:rPr>
                        <a:t>there</a:t>
                      </a:r>
                      <a:r>
                        <a:rPr sz="2500" b="1" i="1" spc="-220" dirty="0">
                          <a:solidFill>
                            <a:schemeClr val="tx1"/>
                          </a:solidFill>
                          <a:latin typeface="Times New Roman" panose="02020603050405020304" pitchFamily="18" charset="0"/>
                          <a:cs typeface="Times New Roman" panose="02020603050405020304" pitchFamily="18" charset="0"/>
                        </a:rPr>
                        <a:t> </a:t>
                      </a:r>
                      <a:r>
                        <a:rPr sz="2500" b="1" i="1" spc="-195" dirty="0">
                          <a:solidFill>
                            <a:schemeClr val="tx1"/>
                          </a:solidFill>
                          <a:latin typeface="Times New Roman" panose="02020603050405020304" pitchFamily="18" charset="0"/>
                          <a:cs typeface="Times New Roman" panose="02020603050405020304" pitchFamily="18" charset="0"/>
                        </a:rPr>
                        <a:t>is</a:t>
                      </a:r>
                      <a:r>
                        <a:rPr sz="2500" b="1" i="1" spc="-190" dirty="0">
                          <a:solidFill>
                            <a:schemeClr val="tx1"/>
                          </a:solidFill>
                          <a:latin typeface="Times New Roman" panose="02020603050405020304" pitchFamily="18" charset="0"/>
                          <a:cs typeface="Times New Roman" panose="02020603050405020304" pitchFamily="18" charset="0"/>
                        </a:rPr>
                        <a:t> </a:t>
                      </a:r>
                      <a:r>
                        <a:rPr sz="2500" b="1" i="1" spc="-254" dirty="0">
                          <a:solidFill>
                            <a:schemeClr val="tx1"/>
                          </a:solidFill>
                          <a:latin typeface="Times New Roman" panose="02020603050405020304" pitchFamily="18" charset="0"/>
                          <a:cs typeface="Times New Roman" panose="02020603050405020304" pitchFamily="18" charset="0"/>
                        </a:rPr>
                        <a:t>immunity</a:t>
                      </a:r>
                      <a:r>
                        <a:rPr sz="2500" b="1" i="1" spc="-250" dirty="0">
                          <a:solidFill>
                            <a:schemeClr val="tx1"/>
                          </a:solidFill>
                          <a:latin typeface="Times New Roman" panose="02020603050405020304" pitchFamily="18" charset="0"/>
                          <a:cs typeface="Times New Roman" panose="02020603050405020304" pitchFamily="18" charset="0"/>
                        </a:rPr>
                        <a:t> </a:t>
                      </a:r>
                      <a:r>
                        <a:rPr sz="2500" b="1" i="1" spc="-200" dirty="0">
                          <a:solidFill>
                            <a:schemeClr val="tx1"/>
                          </a:solidFill>
                          <a:latin typeface="Times New Roman" panose="02020603050405020304" pitchFamily="18" charset="0"/>
                          <a:cs typeface="Times New Roman" panose="02020603050405020304" pitchFamily="18" charset="0"/>
                        </a:rPr>
                        <a:t>for </a:t>
                      </a:r>
                      <a:r>
                        <a:rPr sz="2500" b="1" i="1" spc="-195" dirty="0">
                          <a:solidFill>
                            <a:schemeClr val="tx1"/>
                          </a:solidFill>
                          <a:latin typeface="Times New Roman" panose="02020603050405020304" pitchFamily="18" charset="0"/>
                          <a:cs typeface="Times New Roman" panose="02020603050405020304" pitchFamily="18" charset="0"/>
                        </a:rPr>
                        <a:t> </a:t>
                      </a:r>
                      <a:r>
                        <a:rPr sz="2500" b="1" i="1" spc="-235" dirty="0">
                          <a:solidFill>
                            <a:schemeClr val="tx1"/>
                          </a:solidFill>
                          <a:latin typeface="Times New Roman" panose="02020603050405020304" pitchFamily="18" charset="0"/>
                          <a:cs typeface="Times New Roman" panose="02020603050405020304" pitchFamily="18" charset="0"/>
                        </a:rPr>
                        <a:t>disclosure</a:t>
                      </a:r>
                      <a:r>
                        <a:rPr sz="2500" b="1" i="1" spc="-229" dirty="0">
                          <a:solidFill>
                            <a:schemeClr val="tx1"/>
                          </a:solidFill>
                          <a:latin typeface="Times New Roman" panose="02020603050405020304" pitchFamily="18" charset="0"/>
                          <a:cs typeface="Times New Roman" panose="02020603050405020304" pitchFamily="18" charset="0"/>
                        </a:rPr>
                        <a:t> </a:t>
                      </a:r>
                      <a:r>
                        <a:rPr sz="2500" b="1" i="1" spc="-254" dirty="0">
                          <a:solidFill>
                            <a:schemeClr val="tx1"/>
                          </a:solidFill>
                          <a:latin typeface="Times New Roman" panose="02020603050405020304" pitchFamily="18" charset="0"/>
                          <a:cs typeface="Times New Roman" panose="02020603050405020304" pitchFamily="18" charset="0"/>
                        </a:rPr>
                        <a:t>under</a:t>
                      </a:r>
                      <a:r>
                        <a:rPr sz="2500" b="1" i="1" spc="185" dirty="0">
                          <a:solidFill>
                            <a:schemeClr val="tx1"/>
                          </a:solidFill>
                          <a:latin typeface="Times New Roman" panose="02020603050405020304" pitchFamily="18" charset="0"/>
                          <a:cs typeface="Times New Roman" panose="02020603050405020304" pitchFamily="18" charset="0"/>
                        </a:rPr>
                        <a:t> </a:t>
                      </a:r>
                      <a:r>
                        <a:rPr sz="2500" b="1" i="1" spc="-265" dirty="0">
                          <a:solidFill>
                            <a:schemeClr val="tx1"/>
                          </a:solidFill>
                          <a:latin typeface="Times New Roman" panose="02020603050405020304" pitchFamily="18" charset="0"/>
                          <a:cs typeface="Times New Roman" panose="02020603050405020304" pitchFamily="18" charset="0"/>
                        </a:rPr>
                        <a:t>any</a:t>
                      </a:r>
                      <a:r>
                        <a:rPr sz="2500" b="1" i="1" spc="165" dirty="0">
                          <a:solidFill>
                            <a:schemeClr val="tx1"/>
                          </a:solidFill>
                          <a:latin typeface="Times New Roman" panose="02020603050405020304" pitchFamily="18" charset="0"/>
                          <a:cs typeface="Times New Roman" panose="02020603050405020304" pitchFamily="18" charset="0"/>
                        </a:rPr>
                        <a:t> </a:t>
                      </a:r>
                      <a:r>
                        <a:rPr sz="2500" b="1" i="1" spc="-290" dirty="0">
                          <a:solidFill>
                            <a:schemeClr val="tx1"/>
                          </a:solidFill>
                          <a:latin typeface="Times New Roman" panose="02020603050405020304" pitchFamily="18" charset="0"/>
                          <a:cs typeface="Times New Roman" panose="02020603050405020304" pitchFamily="18" charset="0"/>
                        </a:rPr>
                        <a:t>scheme</a:t>
                      </a:r>
                      <a:r>
                        <a:rPr sz="2500" b="1" i="1" spc="114" dirty="0">
                          <a:solidFill>
                            <a:schemeClr val="tx1"/>
                          </a:solidFill>
                          <a:latin typeface="Times New Roman" panose="02020603050405020304" pitchFamily="18" charset="0"/>
                          <a:cs typeface="Times New Roman" panose="02020603050405020304" pitchFamily="18" charset="0"/>
                        </a:rPr>
                        <a:t> </a:t>
                      </a:r>
                      <a:r>
                        <a:rPr sz="2500" b="1" i="1" spc="-270" dirty="0">
                          <a:solidFill>
                            <a:schemeClr val="tx1"/>
                          </a:solidFill>
                          <a:latin typeface="Times New Roman" panose="02020603050405020304" pitchFamily="18" charset="0"/>
                          <a:cs typeface="Times New Roman" panose="02020603050405020304" pitchFamily="18" charset="0"/>
                        </a:rPr>
                        <a:t>and</a:t>
                      </a:r>
                      <a:r>
                        <a:rPr sz="2500" b="1" i="1" spc="155" dirty="0">
                          <a:solidFill>
                            <a:schemeClr val="tx1"/>
                          </a:solidFill>
                          <a:latin typeface="Times New Roman" panose="02020603050405020304" pitchFamily="18" charset="0"/>
                          <a:cs typeface="Times New Roman" panose="02020603050405020304" pitchFamily="18" charset="0"/>
                        </a:rPr>
                        <a:t> </a:t>
                      </a:r>
                      <a:r>
                        <a:rPr sz="2500" b="1" i="1" spc="-229" dirty="0">
                          <a:solidFill>
                            <a:schemeClr val="tx1"/>
                          </a:solidFill>
                          <a:latin typeface="Times New Roman" panose="02020603050405020304" pitchFamily="18" charset="0"/>
                          <a:cs typeface="Times New Roman" panose="02020603050405020304" pitchFamily="18" charset="0"/>
                        </a:rPr>
                        <a:t>also </a:t>
                      </a:r>
                      <a:r>
                        <a:rPr sz="2500" b="1" i="1" spc="-225" dirty="0">
                          <a:solidFill>
                            <a:schemeClr val="tx1"/>
                          </a:solidFill>
                          <a:latin typeface="Times New Roman" panose="02020603050405020304" pitchFamily="18" charset="0"/>
                          <a:cs typeface="Times New Roman" panose="02020603050405020304" pitchFamily="18" charset="0"/>
                        </a:rPr>
                        <a:t> </a:t>
                      </a:r>
                      <a:r>
                        <a:rPr sz="2500" b="1" i="1" spc="-210" dirty="0">
                          <a:solidFill>
                            <a:schemeClr val="tx1"/>
                          </a:solidFill>
                          <a:latin typeface="Times New Roman" panose="02020603050405020304" pitchFamily="18" charset="0"/>
                          <a:cs typeface="Times New Roman" panose="02020603050405020304" pitchFamily="18" charset="0"/>
                        </a:rPr>
                        <a:t>shall</a:t>
                      </a:r>
                      <a:r>
                        <a:rPr sz="2500" b="1" i="1" spc="-204" dirty="0">
                          <a:solidFill>
                            <a:schemeClr val="tx1"/>
                          </a:solidFill>
                          <a:latin typeface="Times New Roman" panose="02020603050405020304" pitchFamily="18" charset="0"/>
                          <a:cs typeface="Times New Roman" panose="02020603050405020304" pitchFamily="18" charset="0"/>
                        </a:rPr>
                        <a:t> </a:t>
                      </a:r>
                      <a:r>
                        <a:rPr sz="2500" b="1" i="1" spc="-210" dirty="0">
                          <a:solidFill>
                            <a:schemeClr val="tx1"/>
                          </a:solidFill>
                          <a:latin typeface="Times New Roman" panose="02020603050405020304" pitchFamily="18" charset="0"/>
                          <a:cs typeface="Times New Roman" panose="02020603050405020304" pitchFamily="18" charset="0"/>
                        </a:rPr>
                        <a:t>state</a:t>
                      </a:r>
                      <a:r>
                        <a:rPr sz="2500" b="1" i="1" spc="-204" dirty="0">
                          <a:solidFill>
                            <a:schemeClr val="tx1"/>
                          </a:solidFill>
                          <a:latin typeface="Times New Roman" panose="02020603050405020304" pitchFamily="18" charset="0"/>
                          <a:cs typeface="Times New Roman" panose="02020603050405020304" pitchFamily="18" charset="0"/>
                        </a:rPr>
                        <a:t> </a:t>
                      </a:r>
                      <a:r>
                        <a:rPr sz="2500" b="1" i="1" spc="-254" dirty="0">
                          <a:solidFill>
                            <a:schemeClr val="tx1"/>
                          </a:solidFill>
                          <a:latin typeface="Times New Roman" panose="02020603050405020304" pitchFamily="18" charset="0"/>
                          <a:cs typeface="Times New Roman" panose="02020603050405020304" pitchFamily="18" charset="0"/>
                        </a:rPr>
                        <a:t>whether</a:t>
                      </a:r>
                      <a:r>
                        <a:rPr sz="2500" b="1" i="1" spc="-250" dirty="0">
                          <a:solidFill>
                            <a:schemeClr val="tx1"/>
                          </a:solidFill>
                          <a:latin typeface="Times New Roman" panose="02020603050405020304" pitchFamily="18" charset="0"/>
                          <a:cs typeface="Times New Roman" panose="02020603050405020304" pitchFamily="18" charset="0"/>
                        </a:rPr>
                        <a:t> </a:t>
                      </a:r>
                      <a:r>
                        <a:rPr sz="2500" b="1" i="1" spc="-229" dirty="0">
                          <a:solidFill>
                            <a:schemeClr val="tx1"/>
                          </a:solidFill>
                          <a:latin typeface="Times New Roman" panose="02020603050405020304" pitchFamily="18" charset="0"/>
                          <a:cs typeface="Times New Roman" panose="02020603050405020304" pitchFamily="18" charset="0"/>
                        </a:rPr>
                        <a:t>the</a:t>
                      </a:r>
                      <a:r>
                        <a:rPr sz="2500" b="1" i="1" spc="-225" dirty="0">
                          <a:solidFill>
                            <a:schemeClr val="tx1"/>
                          </a:solidFill>
                          <a:latin typeface="Times New Roman" panose="02020603050405020304" pitchFamily="18" charset="0"/>
                          <a:cs typeface="Times New Roman" panose="02020603050405020304" pitchFamily="18" charset="0"/>
                        </a:rPr>
                        <a:t> </a:t>
                      </a:r>
                      <a:r>
                        <a:rPr sz="2500" b="1" i="1" spc="-229" dirty="0">
                          <a:solidFill>
                            <a:schemeClr val="tx1"/>
                          </a:solidFill>
                          <a:latin typeface="Times New Roman" panose="02020603050405020304" pitchFamily="18" charset="0"/>
                          <a:cs typeface="Times New Roman" panose="02020603050405020304" pitchFamily="18" charset="0"/>
                        </a:rPr>
                        <a:t>previously </a:t>
                      </a:r>
                      <a:r>
                        <a:rPr sz="2500" b="1" i="1" spc="-225"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un</a:t>
                      </a:r>
                      <a:r>
                        <a:rPr sz="2500" b="1" i="1" spc="-15" dirty="0">
                          <a:solidFill>
                            <a:schemeClr val="tx1"/>
                          </a:solidFill>
                          <a:latin typeface="Times New Roman" panose="02020603050405020304" pitchFamily="18" charset="0"/>
                          <a:cs typeface="Times New Roman" panose="02020603050405020304" pitchFamily="18" charset="0"/>
                        </a:rPr>
                        <a:t>r</a:t>
                      </a:r>
                      <a:r>
                        <a:rPr sz="2500" b="1" i="1" spc="-5" dirty="0">
                          <a:solidFill>
                            <a:schemeClr val="tx1"/>
                          </a:solidFill>
                          <a:latin typeface="Times New Roman" panose="02020603050405020304" pitchFamily="18" charset="0"/>
                          <a:cs typeface="Times New Roman" panose="02020603050405020304" pitchFamily="18" charset="0"/>
                        </a:rPr>
                        <a:t>ecorde</a:t>
                      </a:r>
                      <a:r>
                        <a:rPr sz="2500" b="1" i="1" dirty="0">
                          <a:solidFill>
                            <a:schemeClr val="tx1"/>
                          </a:solidFill>
                          <a:latin typeface="Times New Roman" panose="02020603050405020304" pitchFamily="18" charset="0"/>
                          <a:cs typeface="Times New Roman" panose="02020603050405020304" pitchFamily="18" charset="0"/>
                        </a:rPr>
                        <a:t>d</a:t>
                      </a:r>
                      <a:r>
                        <a:rPr sz="2500" b="1" i="1" spc="-105" dirty="0">
                          <a:solidFill>
                            <a:schemeClr val="tx1"/>
                          </a:solidFill>
                          <a:latin typeface="Times New Roman" panose="02020603050405020304" pitchFamily="18" charset="0"/>
                          <a:cs typeface="Times New Roman" panose="02020603050405020304" pitchFamily="18" charset="0"/>
                        </a:rPr>
                        <a:t> </a:t>
                      </a:r>
                      <a:r>
                        <a:rPr sz="2500" b="1" i="1" spc="-5" dirty="0">
                          <a:solidFill>
                            <a:schemeClr val="tx1"/>
                          </a:solidFill>
                          <a:latin typeface="Times New Roman" panose="02020603050405020304" pitchFamily="18" charset="0"/>
                          <a:cs typeface="Times New Roman" panose="02020603050405020304" pitchFamily="18" charset="0"/>
                        </a:rPr>
                        <a:t>i</a:t>
                      </a:r>
                      <a:r>
                        <a:rPr sz="2500" b="1" i="1" spc="-15" dirty="0">
                          <a:solidFill>
                            <a:schemeClr val="tx1"/>
                          </a:solidFill>
                          <a:latin typeface="Times New Roman" panose="02020603050405020304" pitchFamily="18" charset="0"/>
                          <a:cs typeface="Times New Roman" panose="02020603050405020304" pitchFamily="18" charset="0"/>
                        </a:rPr>
                        <a:t>n</a:t>
                      </a:r>
                      <a:r>
                        <a:rPr sz="2500" b="1" i="1" spc="-5" dirty="0">
                          <a:solidFill>
                            <a:schemeClr val="tx1"/>
                          </a:solidFill>
                          <a:latin typeface="Times New Roman" panose="02020603050405020304" pitchFamily="18" charset="0"/>
                          <a:cs typeface="Times New Roman" panose="02020603050405020304" pitchFamily="18" charset="0"/>
                        </a:rPr>
                        <a:t>com</a:t>
                      </a:r>
                      <a:r>
                        <a:rPr sz="2500" b="1" i="1" dirty="0">
                          <a:solidFill>
                            <a:schemeClr val="tx1"/>
                          </a:solidFill>
                          <a:latin typeface="Times New Roman" panose="02020603050405020304" pitchFamily="18" charset="0"/>
                          <a:cs typeface="Times New Roman" panose="02020603050405020304" pitchFamily="18" charset="0"/>
                        </a:rPr>
                        <a:t>e</a:t>
                      </a:r>
                      <a:r>
                        <a:rPr sz="2500" b="1" i="1" spc="-120" dirty="0">
                          <a:solidFill>
                            <a:schemeClr val="tx1"/>
                          </a:solidFill>
                          <a:latin typeface="Times New Roman" panose="02020603050405020304" pitchFamily="18" charset="0"/>
                          <a:cs typeface="Times New Roman" panose="02020603050405020304" pitchFamily="18" charset="0"/>
                        </a:rPr>
                        <a:t> </a:t>
                      </a:r>
                      <a:r>
                        <a:rPr sz="2500" b="1" i="1" spc="-5" dirty="0">
                          <a:solidFill>
                            <a:schemeClr val="tx1"/>
                          </a:solidFill>
                          <a:latin typeface="Times New Roman" panose="02020603050405020304" pitchFamily="18" charset="0"/>
                          <a:cs typeface="Times New Roman" panose="02020603050405020304" pitchFamily="18" charset="0"/>
                        </a:rPr>
                        <a:t>an</a:t>
                      </a:r>
                      <a:r>
                        <a:rPr sz="2500" b="1" i="1" dirty="0">
                          <a:solidFill>
                            <a:schemeClr val="tx1"/>
                          </a:solidFill>
                          <a:latin typeface="Times New Roman" panose="02020603050405020304" pitchFamily="18" charset="0"/>
                          <a:cs typeface="Times New Roman" panose="02020603050405020304" pitchFamily="18" charset="0"/>
                        </a:rPr>
                        <a:t>d</a:t>
                      </a:r>
                      <a:r>
                        <a:rPr sz="2500" b="1" i="1" spc="-105"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related</a:t>
                      </a:r>
                      <a:r>
                        <a:rPr sz="2500" b="1" i="1" spc="-120" dirty="0">
                          <a:solidFill>
                            <a:schemeClr val="tx1"/>
                          </a:solidFill>
                          <a:latin typeface="Times New Roman" panose="02020603050405020304" pitchFamily="18" charset="0"/>
                          <a:cs typeface="Times New Roman" panose="02020603050405020304" pitchFamily="18" charset="0"/>
                        </a:rPr>
                        <a:t> </a:t>
                      </a:r>
                      <a:r>
                        <a:rPr sz="2500" b="1" i="1" spc="-5" dirty="0">
                          <a:solidFill>
                            <a:schemeClr val="tx1"/>
                          </a:solidFill>
                          <a:latin typeface="Times New Roman" panose="02020603050405020304" pitchFamily="18" charset="0"/>
                          <a:cs typeface="Times New Roman" panose="02020603050405020304" pitchFamily="18" charset="0"/>
                        </a:rPr>
                        <a:t>asset</a:t>
                      </a:r>
                      <a:r>
                        <a:rPr sz="2500" b="1" i="1" dirty="0">
                          <a:solidFill>
                            <a:schemeClr val="tx1"/>
                          </a:solidFill>
                          <a:latin typeface="Times New Roman" panose="02020603050405020304" pitchFamily="18" charset="0"/>
                          <a:cs typeface="Times New Roman" panose="02020603050405020304" pitchFamily="18" charset="0"/>
                        </a:rPr>
                        <a:t>s</a:t>
                      </a:r>
                      <a:r>
                        <a:rPr sz="2500" b="1" i="1" spc="-114"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have  </a:t>
                      </a:r>
                      <a:r>
                        <a:rPr sz="2500" b="1" i="1" spc="-265" dirty="0">
                          <a:solidFill>
                            <a:schemeClr val="tx1"/>
                          </a:solidFill>
                          <a:latin typeface="Times New Roman" panose="02020603050405020304" pitchFamily="18" charset="0"/>
                          <a:cs typeface="Times New Roman" panose="02020603050405020304" pitchFamily="18" charset="0"/>
                        </a:rPr>
                        <a:t>been</a:t>
                      </a:r>
                      <a:r>
                        <a:rPr sz="2500" b="1" i="1" spc="-260" dirty="0">
                          <a:solidFill>
                            <a:schemeClr val="tx1"/>
                          </a:solidFill>
                          <a:latin typeface="Times New Roman" panose="02020603050405020304" pitchFamily="18" charset="0"/>
                          <a:cs typeface="Times New Roman" panose="02020603050405020304" pitchFamily="18" charset="0"/>
                        </a:rPr>
                        <a:t> </a:t>
                      </a:r>
                      <a:r>
                        <a:rPr sz="2500" b="1" i="1" spc="-229" dirty="0">
                          <a:solidFill>
                            <a:schemeClr val="tx1"/>
                          </a:solidFill>
                          <a:latin typeface="Times New Roman" panose="02020603050405020304" pitchFamily="18" charset="0"/>
                          <a:cs typeface="Times New Roman" panose="02020603050405020304" pitchFamily="18" charset="0"/>
                        </a:rPr>
                        <a:t>properly</a:t>
                      </a:r>
                      <a:r>
                        <a:rPr sz="2500" b="1" i="1" spc="-225" dirty="0">
                          <a:solidFill>
                            <a:schemeClr val="tx1"/>
                          </a:solidFill>
                          <a:latin typeface="Times New Roman" panose="02020603050405020304" pitchFamily="18" charset="0"/>
                          <a:cs typeface="Times New Roman" panose="02020603050405020304" pitchFamily="18" charset="0"/>
                        </a:rPr>
                        <a:t> </a:t>
                      </a:r>
                      <a:r>
                        <a:rPr sz="2500" b="1" i="1" spc="-245" dirty="0">
                          <a:solidFill>
                            <a:schemeClr val="tx1"/>
                          </a:solidFill>
                          <a:latin typeface="Times New Roman" panose="02020603050405020304" pitchFamily="18" charset="0"/>
                          <a:cs typeface="Times New Roman" panose="02020603050405020304" pitchFamily="18" charset="0"/>
                        </a:rPr>
                        <a:t>recorded</a:t>
                      </a:r>
                      <a:r>
                        <a:rPr sz="2500" b="1" i="1" spc="-240" dirty="0">
                          <a:solidFill>
                            <a:schemeClr val="tx1"/>
                          </a:solidFill>
                          <a:latin typeface="Times New Roman" panose="02020603050405020304" pitchFamily="18" charset="0"/>
                          <a:cs typeface="Times New Roman" panose="02020603050405020304" pitchFamily="18" charset="0"/>
                        </a:rPr>
                        <a:t> </a:t>
                      </a:r>
                      <a:r>
                        <a:rPr sz="2500" b="1" i="1" spc="-210" dirty="0">
                          <a:solidFill>
                            <a:schemeClr val="tx1"/>
                          </a:solidFill>
                          <a:latin typeface="Times New Roman" panose="02020603050405020304" pitchFamily="18" charset="0"/>
                          <a:cs typeface="Times New Roman" panose="02020603050405020304" pitchFamily="18" charset="0"/>
                        </a:rPr>
                        <a:t>in</a:t>
                      </a:r>
                      <a:r>
                        <a:rPr sz="2500" b="1" i="1" spc="-204" dirty="0">
                          <a:solidFill>
                            <a:schemeClr val="tx1"/>
                          </a:solidFill>
                          <a:latin typeface="Times New Roman" panose="02020603050405020304" pitchFamily="18" charset="0"/>
                          <a:cs typeface="Times New Roman" panose="02020603050405020304" pitchFamily="18" charset="0"/>
                        </a:rPr>
                        <a:t> </a:t>
                      </a:r>
                      <a:r>
                        <a:rPr sz="2500" b="1" i="1" spc="-229" dirty="0">
                          <a:solidFill>
                            <a:schemeClr val="tx1"/>
                          </a:solidFill>
                          <a:latin typeface="Times New Roman" panose="02020603050405020304" pitchFamily="18" charset="0"/>
                          <a:cs typeface="Times New Roman" panose="02020603050405020304" pitchFamily="18" charset="0"/>
                        </a:rPr>
                        <a:t>the</a:t>
                      </a:r>
                      <a:r>
                        <a:rPr sz="2500" b="1" i="1" spc="-225" dirty="0">
                          <a:solidFill>
                            <a:schemeClr val="tx1"/>
                          </a:solidFill>
                          <a:latin typeface="Times New Roman" panose="02020603050405020304" pitchFamily="18" charset="0"/>
                          <a:cs typeface="Times New Roman" panose="02020603050405020304" pitchFamily="18" charset="0"/>
                        </a:rPr>
                        <a:t> </a:t>
                      </a:r>
                      <a:r>
                        <a:rPr sz="2500" b="1" i="1" spc="-270" dirty="0">
                          <a:solidFill>
                            <a:schemeClr val="tx1"/>
                          </a:solidFill>
                          <a:latin typeface="Times New Roman" panose="02020603050405020304" pitchFamily="18" charset="0"/>
                          <a:cs typeface="Times New Roman" panose="02020603050405020304" pitchFamily="18" charset="0"/>
                        </a:rPr>
                        <a:t>books</a:t>
                      </a:r>
                      <a:r>
                        <a:rPr sz="2500" b="1" i="1" spc="-265" dirty="0">
                          <a:solidFill>
                            <a:schemeClr val="tx1"/>
                          </a:solidFill>
                          <a:latin typeface="Times New Roman" panose="02020603050405020304" pitchFamily="18" charset="0"/>
                          <a:cs typeface="Times New Roman" panose="02020603050405020304" pitchFamily="18" charset="0"/>
                        </a:rPr>
                        <a:t> </a:t>
                      </a:r>
                      <a:r>
                        <a:rPr sz="2500" b="1" i="1" spc="-220" dirty="0">
                          <a:solidFill>
                            <a:schemeClr val="tx1"/>
                          </a:solidFill>
                          <a:latin typeface="Times New Roman" panose="02020603050405020304" pitchFamily="18" charset="0"/>
                          <a:cs typeface="Times New Roman" panose="02020603050405020304" pitchFamily="18" charset="0"/>
                        </a:rPr>
                        <a:t>of </a:t>
                      </a:r>
                      <a:r>
                        <a:rPr sz="2500" b="1" i="1" spc="-215" dirty="0">
                          <a:solidFill>
                            <a:schemeClr val="tx1"/>
                          </a:solidFill>
                          <a:latin typeface="Times New Roman" panose="02020603050405020304" pitchFamily="18" charset="0"/>
                          <a:cs typeface="Times New Roman" panose="02020603050405020304" pitchFamily="18" charset="0"/>
                        </a:rPr>
                        <a:t> </a:t>
                      </a:r>
                      <a:r>
                        <a:rPr sz="2500" b="1" i="1" spc="-5" dirty="0">
                          <a:solidFill>
                            <a:schemeClr val="tx1"/>
                          </a:solidFill>
                          <a:latin typeface="Times New Roman" panose="02020603050405020304" pitchFamily="18" charset="0"/>
                          <a:cs typeface="Times New Roman" panose="02020603050405020304" pitchFamily="18" charset="0"/>
                        </a:rPr>
                        <a:t>accoun</a:t>
                      </a:r>
                      <a:r>
                        <a:rPr sz="2500" b="1" i="1" dirty="0">
                          <a:solidFill>
                            <a:schemeClr val="tx1"/>
                          </a:solidFill>
                          <a:latin typeface="Times New Roman" panose="02020603050405020304" pitchFamily="18" charset="0"/>
                          <a:cs typeface="Times New Roman" panose="02020603050405020304" pitchFamily="18" charset="0"/>
                        </a:rPr>
                        <a:t>t</a:t>
                      </a:r>
                      <a:r>
                        <a:rPr sz="2500" b="1" i="1" spc="-114"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du</a:t>
                      </a:r>
                      <a:r>
                        <a:rPr sz="2500" b="1" i="1" spc="-10" dirty="0">
                          <a:solidFill>
                            <a:schemeClr val="tx1"/>
                          </a:solidFill>
                          <a:latin typeface="Times New Roman" panose="02020603050405020304" pitchFamily="18" charset="0"/>
                          <a:cs typeface="Times New Roman" panose="02020603050405020304" pitchFamily="18" charset="0"/>
                        </a:rPr>
                        <a:t>r</a:t>
                      </a:r>
                      <a:r>
                        <a:rPr sz="2500" b="1" i="1" spc="-5" dirty="0">
                          <a:solidFill>
                            <a:schemeClr val="tx1"/>
                          </a:solidFill>
                          <a:latin typeface="Times New Roman" panose="02020603050405020304" pitchFamily="18" charset="0"/>
                          <a:cs typeface="Times New Roman" panose="02020603050405020304" pitchFamily="18" charset="0"/>
                        </a:rPr>
                        <a:t>i</a:t>
                      </a:r>
                      <a:r>
                        <a:rPr sz="2500" b="1" i="1" spc="-10" dirty="0">
                          <a:solidFill>
                            <a:schemeClr val="tx1"/>
                          </a:solidFill>
                          <a:latin typeface="Times New Roman" panose="02020603050405020304" pitchFamily="18" charset="0"/>
                          <a:cs typeface="Times New Roman" panose="02020603050405020304" pitchFamily="18" charset="0"/>
                        </a:rPr>
                        <a:t>n</a:t>
                      </a:r>
                      <a:r>
                        <a:rPr sz="2500" b="1" i="1" dirty="0">
                          <a:solidFill>
                            <a:schemeClr val="tx1"/>
                          </a:solidFill>
                          <a:latin typeface="Times New Roman" panose="02020603050405020304" pitchFamily="18" charset="0"/>
                          <a:cs typeface="Times New Roman" panose="02020603050405020304" pitchFamily="18" charset="0"/>
                        </a:rPr>
                        <a:t>g</a:t>
                      </a:r>
                      <a:r>
                        <a:rPr sz="2500" b="1" i="1" spc="-100"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the</a:t>
                      </a:r>
                      <a:r>
                        <a:rPr sz="2500" b="1" i="1" spc="-120" dirty="0">
                          <a:solidFill>
                            <a:schemeClr val="tx1"/>
                          </a:solidFill>
                          <a:latin typeface="Times New Roman" panose="02020603050405020304" pitchFamily="18" charset="0"/>
                          <a:cs typeface="Times New Roman" panose="02020603050405020304" pitchFamily="18" charset="0"/>
                        </a:rPr>
                        <a:t> </a:t>
                      </a:r>
                      <a:r>
                        <a:rPr sz="2500" b="1" i="1" dirty="0">
                          <a:solidFill>
                            <a:schemeClr val="tx1"/>
                          </a:solidFill>
                          <a:latin typeface="Times New Roman" panose="02020603050405020304" pitchFamily="18" charset="0"/>
                          <a:cs typeface="Times New Roman" panose="02020603050405020304" pitchFamily="18" charset="0"/>
                        </a:rPr>
                        <a:t>year</a:t>
                      </a:r>
                      <a:endParaRPr sz="25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859639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aphicFrame>
        <p:nvGraphicFramePr>
          <p:cNvPr id="2" name="object 5">
            <a:extLst>
              <a:ext uri="{FF2B5EF4-FFF2-40B4-BE49-F238E27FC236}">
                <a16:creationId xmlns:a16="http://schemas.microsoft.com/office/drawing/2014/main" id="{F939A303-83FD-4CB5-A411-CDFB6E042F0B}"/>
              </a:ext>
            </a:extLst>
          </p:cNvPr>
          <p:cNvGraphicFramePr>
            <a:graphicFrameLocks noGrp="1"/>
          </p:cNvGraphicFramePr>
          <p:nvPr/>
        </p:nvGraphicFramePr>
        <p:xfrm>
          <a:off x="797072" y="239153"/>
          <a:ext cx="11222355" cy="6092189"/>
        </p:xfrm>
        <a:graphic>
          <a:graphicData uri="http://schemas.openxmlformats.org/drawingml/2006/table">
            <a:tbl>
              <a:tblPr firstRow="1" bandRow="1">
                <a:tableStyleId>{2D5ABB26-0587-4C30-8999-92F81FD0307C}</a:tableStyleId>
              </a:tblPr>
              <a:tblGrid>
                <a:gridCol w="2438400">
                  <a:extLst>
                    <a:ext uri="{9D8B030D-6E8A-4147-A177-3AD203B41FA5}">
                      <a16:colId xmlns:a16="http://schemas.microsoft.com/office/drawing/2014/main" val="20000"/>
                    </a:ext>
                  </a:extLst>
                </a:gridCol>
                <a:gridCol w="8783955">
                  <a:extLst>
                    <a:ext uri="{9D8B030D-6E8A-4147-A177-3AD203B41FA5}">
                      <a16:colId xmlns:a16="http://schemas.microsoft.com/office/drawing/2014/main" val="20001"/>
                    </a:ext>
                  </a:extLst>
                </a:gridCol>
              </a:tblGrid>
              <a:tr h="403273">
                <a:tc>
                  <a:txBody>
                    <a:bodyPr/>
                    <a:lstStyle/>
                    <a:p>
                      <a:pPr algn="ctr">
                        <a:lnSpc>
                          <a:spcPct val="100000"/>
                        </a:lnSpc>
                        <a:spcBef>
                          <a:spcPts val="309"/>
                        </a:spcBef>
                      </a:pPr>
                      <a:r>
                        <a:rPr lang="en-US" sz="2500" b="1" dirty="0">
                          <a:solidFill>
                            <a:schemeClr val="tx1"/>
                          </a:solidFill>
                          <a:latin typeface="Times New Roman" panose="02020603050405020304" pitchFamily="18" charset="0"/>
                          <a:cs typeface="Times New Roman" panose="02020603050405020304" pitchFamily="18" charset="0"/>
                        </a:rPr>
                        <a:t>Pre-amendment</a:t>
                      </a:r>
                      <a:endParaRPr sz="2500" b="1" dirty="0">
                        <a:solidFill>
                          <a:schemeClr val="tx1"/>
                        </a:solidFill>
                        <a:latin typeface="Times New Roman" panose="02020603050405020304" pitchFamily="18" charset="0"/>
                        <a:cs typeface="Times New Roman" panose="02020603050405020304" pitchFamily="18" charset="0"/>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1270" algn="ctr">
                        <a:lnSpc>
                          <a:spcPct val="100000"/>
                        </a:lnSpc>
                        <a:spcBef>
                          <a:spcPts val="309"/>
                        </a:spcBef>
                      </a:pPr>
                      <a:r>
                        <a:rPr lang="en-US" sz="2500" b="1" dirty="0">
                          <a:solidFill>
                            <a:schemeClr val="tx1"/>
                          </a:solidFill>
                          <a:latin typeface="Times New Roman" panose="02020603050405020304" pitchFamily="18" charset="0"/>
                          <a:cs typeface="Times New Roman" panose="02020603050405020304" pitchFamily="18" charset="0"/>
                        </a:rPr>
                        <a:t>Post-amendment</a:t>
                      </a:r>
                      <a:endParaRPr sz="2500" b="1" dirty="0">
                        <a:solidFill>
                          <a:schemeClr val="tx1"/>
                        </a:solidFill>
                        <a:latin typeface="Times New Roman" panose="02020603050405020304" pitchFamily="18" charset="0"/>
                        <a:cs typeface="Times New Roman" panose="02020603050405020304" pitchFamily="18" charset="0"/>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0"/>
                  </a:ext>
                </a:extLst>
              </a:tr>
              <a:tr h="403274">
                <a:tc gridSpan="2">
                  <a:txBody>
                    <a:bodyPr/>
                    <a:lstStyle/>
                    <a:p>
                      <a:pPr marL="91440">
                        <a:lnSpc>
                          <a:spcPct val="100000"/>
                        </a:lnSpc>
                        <a:spcBef>
                          <a:spcPts val="310"/>
                        </a:spcBef>
                      </a:pPr>
                      <a:r>
                        <a:rPr lang="en-US" sz="2500" dirty="0">
                          <a:solidFill>
                            <a:schemeClr val="tx1"/>
                          </a:solidFill>
                          <a:latin typeface="Times New Roman" panose="02020603050405020304" pitchFamily="18" charset="0"/>
                          <a:cs typeface="Times New Roman" panose="02020603050405020304" pitchFamily="18" charset="0"/>
                        </a:rPr>
                        <a:t>Corporate Social Responsibility (CSR) – General Instructions – Para 7(m)</a:t>
                      </a: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extLst>
                  <a:ext uri="{0D108BD9-81ED-4DB2-BD59-A6C34878D82A}">
                    <a16:rowId xmlns:a16="http://schemas.microsoft.com/office/drawing/2014/main" val="10001"/>
                  </a:ext>
                </a:extLst>
              </a:tr>
              <a:tr h="5242558">
                <a:tc>
                  <a:txBody>
                    <a:bodyPr/>
                    <a:lstStyle/>
                    <a:p>
                      <a:pPr marL="635" algn="ctr">
                        <a:lnSpc>
                          <a:spcPct val="100000"/>
                        </a:lnSpc>
                        <a:spcBef>
                          <a:spcPts val="310"/>
                        </a:spcBef>
                      </a:pPr>
                      <a:r>
                        <a:rPr sz="2500" spc="-240" dirty="0">
                          <a:solidFill>
                            <a:schemeClr val="tx1"/>
                          </a:solidFill>
                          <a:latin typeface="Times New Roman" panose="02020603050405020304" pitchFamily="18" charset="0"/>
                          <a:cs typeface="Times New Roman" panose="02020603050405020304" pitchFamily="18" charset="0"/>
                        </a:rPr>
                        <a:t>NIL</a:t>
                      </a:r>
                      <a:endParaRPr sz="25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91440" marR="83820">
                        <a:lnSpc>
                          <a:spcPct val="100000"/>
                        </a:lnSpc>
                        <a:spcBef>
                          <a:spcPts val="310"/>
                        </a:spcBef>
                      </a:pPr>
                      <a:r>
                        <a:rPr lang="en-US" sz="2300" dirty="0">
                          <a:solidFill>
                            <a:schemeClr val="tx1"/>
                          </a:solidFill>
                          <a:latin typeface="Times New Roman" panose="02020603050405020304" pitchFamily="18" charset="0"/>
                          <a:cs typeface="Times New Roman" panose="02020603050405020304" pitchFamily="18" charset="0"/>
                        </a:rPr>
                        <a:t>Where the company covered under section 135 of the companies act,  the following shall be disclosed with regard to CSR activities:—</a:t>
                      </a:r>
                    </a:p>
                    <a:p>
                      <a:pPr marL="434340" marR="83820" indent="-342900">
                        <a:lnSpc>
                          <a:spcPct val="100000"/>
                        </a:lnSpc>
                        <a:spcBef>
                          <a:spcPts val="310"/>
                        </a:spcBef>
                        <a:buFont typeface="Arial" panose="020B0604020202020204" pitchFamily="34" charset="0"/>
                        <a:buChar char="•"/>
                      </a:pPr>
                      <a:r>
                        <a:rPr lang="en-US" sz="2300" dirty="0">
                          <a:solidFill>
                            <a:schemeClr val="tx1"/>
                          </a:solidFill>
                          <a:latin typeface="Times New Roman" panose="02020603050405020304" pitchFamily="18" charset="0"/>
                          <a:cs typeface="Times New Roman" panose="02020603050405020304" pitchFamily="18" charset="0"/>
                        </a:rPr>
                        <a:t>amount required to be spent by the company during the year,</a:t>
                      </a:r>
                    </a:p>
                    <a:p>
                      <a:pPr marL="434340" marR="83820" indent="-342900">
                        <a:lnSpc>
                          <a:spcPct val="100000"/>
                        </a:lnSpc>
                        <a:spcBef>
                          <a:spcPts val="310"/>
                        </a:spcBef>
                        <a:buFont typeface="Arial" panose="020B0604020202020204" pitchFamily="34" charset="0"/>
                        <a:buChar char="•"/>
                      </a:pPr>
                      <a:r>
                        <a:rPr lang="en-US" sz="2300" dirty="0">
                          <a:solidFill>
                            <a:schemeClr val="tx1"/>
                          </a:solidFill>
                          <a:latin typeface="Times New Roman" panose="02020603050405020304" pitchFamily="18" charset="0"/>
                          <a:cs typeface="Times New Roman" panose="02020603050405020304" pitchFamily="18" charset="0"/>
                        </a:rPr>
                        <a:t>amount of expenditure incurred,</a:t>
                      </a:r>
                    </a:p>
                    <a:p>
                      <a:pPr marL="434340" marR="83820" indent="-342900">
                        <a:lnSpc>
                          <a:spcPct val="100000"/>
                        </a:lnSpc>
                        <a:spcBef>
                          <a:spcPts val="310"/>
                        </a:spcBef>
                        <a:buFont typeface="Arial" panose="020B0604020202020204" pitchFamily="34" charset="0"/>
                        <a:buChar char="•"/>
                      </a:pPr>
                      <a:r>
                        <a:rPr lang="en-US" sz="2300" dirty="0">
                          <a:solidFill>
                            <a:schemeClr val="tx1"/>
                          </a:solidFill>
                          <a:latin typeface="Times New Roman" panose="02020603050405020304" pitchFamily="18" charset="0"/>
                          <a:cs typeface="Times New Roman" panose="02020603050405020304" pitchFamily="18" charset="0"/>
                        </a:rPr>
                        <a:t>shortfall at the end of the year,</a:t>
                      </a:r>
                    </a:p>
                    <a:p>
                      <a:pPr marL="434340" marR="83820" indent="-342900">
                        <a:lnSpc>
                          <a:spcPct val="100000"/>
                        </a:lnSpc>
                        <a:spcBef>
                          <a:spcPts val="310"/>
                        </a:spcBef>
                        <a:buFont typeface="Arial" panose="020B0604020202020204" pitchFamily="34" charset="0"/>
                        <a:buChar char="•"/>
                      </a:pPr>
                      <a:r>
                        <a:rPr lang="en-US" sz="2300" dirty="0">
                          <a:solidFill>
                            <a:schemeClr val="tx1"/>
                          </a:solidFill>
                          <a:latin typeface="Times New Roman" panose="02020603050405020304" pitchFamily="18" charset="0"/>
                          <a:cs typeface="Times New Roman" panose="02020603050405020304" pitchFamily="18" charset="0"/>
                        </a:rPr>
                        <a:t>total of previous years shortfall,</a:t>
                      </a:r>
                    </a:p>
                    <a:p>
                      <a:pPr marL="434340" marR="83820" indent="-342900">
                        <a:lnSpc>
                          <a:spcPct val="100000"/>
                        </a:lnSpc>
                        <a:spcBef>
                          <a:spcPts val="310"/>
                        </a:spcBef>
                        <a:buFont typeface="Arial" panose="020B0604020202020204" pitchFamily="34" charset="0"/>
                        <a:buChar char="•"/>
                      </a:pPr>
                      <a:r>
                        <a:rPr lang="en-US" sz="2300" dirty="0">
                          <a:solidFill>
                            <a:schemeClr val="tx1"/>
                          </a:solidFill>
                          <a:latin typeface="Times New Roman" panose="02020603050405020304" pitchFamily="18" charset="0"/>
                          <a:cs typeface="Times New Roman" panose="02020603050405020304" pitchFamily="18" charset="0"/>
                        </a:rPr>
                        <a:t>reason for shortfall,</a:t>
                      </a:r>
                    </a:p>
                    <a:p>
                      <a:pPr marL="434340" marR="83820" indent="-342900">
                        <a:lnSpc>
                          <a:spcPct val="100000"/>
                        </a:lnSpc>
                        <a:spcBef>
                          <a:spcPts val="310"/>
                        </a:spcBef>
                        <a:buFont typeface="Arial" panose="020B0604020202020204" pitchFamily="34" charset="0"/>
                        <a:buChar char="•"/>
                      </a:pPr>
                      <a:r>
                        <a:rPr lang="en-US" sz="2300" dirty="0">
                          <a:solidFill>
                            <a:schemeClr val="tx1"/>
                          </a:solidFill>
                          <a:latin typeface="Times New Roman" panose="02020603050405020304" pitchFamily="18" charset="0"/>
                          <a:cs typeface="Times New Roman" panose="02020603050405020304" pitchFamily="18" charset="0"/>
                        </a:rPr>
                        <a:t>nature of CSR activities,</a:t>
                      </a:r>
                    </a:p>
                    <a:p>
                      <a:pPr marL="434340" marR="83820" indent="-342900">
                        <a:lnSpc>
                          <a:spcPct val="100000"/>
                        </a:lnSpc>
                        <a:spcBef>
                          <a:spcPts val="310"/>
                        </a:spcBef>
                        <a:buFont typeface="Arial" panose="020B0604020202020204" pitchFamily="34" charset="0"/>
                        <a:buChar char="•"/>
                      </a:pPr>
                      <a:r>
                        <a:rPr lang="en-US" sz="2300" dirty="0">
                          <a:solidFill>
                            <a:schemeClr val="tx1"/>
                          </a:solidFill>
                          <a:latin typeface="Times New Roman" panose="02020603050405020304" pitchFamily="18" charset="0"/>
                          <a:cs typeface="Times New Roman" panose="02020603050405020304" pitchFamily="18" charset="0"/>
                        </a:rPr>
                        <a:t>details of related party transactions, e.g., contribution to a trust  controlled by the company in relation to CSR expenditure as per  relevant Accounting Standard,</a:t>
                      </a:r>
                    </a:p>
                    <a:p>
                      <a:pPr marL="434340" marR="83820" indent="-342900">
                        <a:lnSpc>
                          <a:spcPct val="100000"/>
                        </a:lnSpc>
                        <a:spcBef>
                          <a:spcPts val="310"/>
                        </a:spcBef>
                        <a:buFont typeface="Arial" panose="020B0604020202020204" pitchFamily="34" charset="0"/>
                        <a:buChar char="•"/>
                      </a:pPr>
                      <a:r>
                        <a:rPr lang="en-US" sz="2300" dirty="0">
                          <a:solidFill>
                            <a:schemeClr val="tx1"/>
                          </a:solidFill>
                          <a:latin typeface="Times New Roman" panose="02020603050405020304" pitchFamily="18" charset="0"/>
                          <a:cs typeface="Times New Roman" panose="02020603050405020304" pitchFamily="18" charset="0"/>
                        </a:rPr>
                        <a:t>where a provision is made with respect to a liability incurred by  entering into a contractual obligation, the movements in the  provision during the year should be shown separately.</a:t>
                      </a: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9722353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aphicFrame>
        <p:nvGraphicFramePr>
          <p:cNvPr id="2" name="object 5">
            <a:extLst>
              <a:ext uri="{FF2B5EF4-FFF2-40B4-BE49-F238E27FC236}">
                <a16:creationId xmlns:a16="http://schemas.microsoft.com/office/drawing/2014/main" id="{825A84F7-9686-4D75-B333-20C54363740A}"/>
              </a:ext>
            </a:extLst>
          </p:cNvPr>
          <p:cNvGraphicFramePr>
            <a:graphicFrameLocks noGrp="1"/>
          </p:cNvGraphicFramePr>
          <p:nvPr/>
        </p:nvGraphicFramePr>
        <p:xfrm>
          <a:off x="754869" y="865455"/>
          <a:ext cx="11222355" cy="4146549"/>
        </p:xfrm>
        <a:graphic>
          <a:graphicData uri="http://schemas.openxmlformats.org/drawingml/2006/table">
            <a:tbl>
              <a:tblPr firstRow="1" bandRow="1">
                <a:tableStyleId>{2D5ABB26-0587-4C30-8999-92F81FD0307C}</a:tableStyleId>
              </a:tblPr>
              <a:tblGrid>
                <a:gridCol w="2438400">
                  <a:extLst>
                    <a:ext uri="{9D8B030D-6E8A-4147-A177-3AD203B41FA5}">
                      <a16:colId xmlns:a16="http://schemas.microsoft.com/office/drawing/2014/main" val="20000"/>
                    </a:ext>
                  </a:extLst>
                </a:gridCol>
                <a:gridCol w="8783955">
                  <a:extLst>
                    <a:ext uri="{9D8B030D-6E8A-4147-A177-3AD203B41FA5}">
                      <a16:colId xmlns:a16="http://schemas.microsoft.com/office/drawing/2014/main" val="20001"/>
                    </a:ext>
                  </a:extLst>
                </a:gridCol>
              </a:tblGrid>
              <a:tr h="472440">
                <a:tc>
                  <a:txBody>
                    <a:bodyPr/>
                    <a:lstStyle/>
                    <a:p>
                      <a:pPr algn="ctr">
                        <a:lnSpc>
                          <a:spcPct val="100000"/>
                        </a:lnSpc>
                        <a:spcBef>
                          <a:spcPts val="309"/>
                        </a:spcBef>
                      </a:pPr>
                      <a:r>
                        <a:rPr lang="en-US" sz="2500" b="1" dirty="0">
                          <a:solidFill>
                            <a:schemeClr val="tx1"/>
                          </a:solidFill>
                          <a:latin typeface="Times New Roman" panose="02020603050405020304" pitchFamily="18" charset="0"/>
                          <a:cs typeface="Times New Roman" panose="02020603050405020304" pitchFamily="18" charset="0"/>
                        </a:rPr>
                        <a:t>Pre-amendment</a:t>
                      </a:r>
                      <a:endParaRPr sz="2500" b="1" dirty="0">
                        <a:solidFill>
                          <a:schemeClr val="tx1"/>
                        </a:solidFill>
                        <a:latin typeface="Times New Roman" panose="02020603050405020304" pitchFamily="18" charset="0"/>
                        <a:cs typeface="Times New Roman" panose="02020603050405020304" pitchFamily="18" charset="0"/>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1270" algn="ctr">
                        <a:lnSpc>
                          <a:spcPct val="100000"/>
                        </a:lnSpc>
                        <a:spcBef>
                          <a:spcPts val="309"/>
                        </a:spcBef>
                      </a:pPr>
                      <a:r>
                        <a:rPr lang="en-US" sz="2500" b="1" dirty="0">
                          <a:solidFill>
                            <a:schemeClr val="tx1"/>
                          </a:solidFill>
                          <a:latin typeface="Times New Roman" panose="02020603050405020304" pitchFamily="18" charset="0"/>
                          <a:cs typeface="Times New Roman" panose="02020603050405020304" pitchFamily="18" charset="0"/>
                        </a:rPr>
                        <a:t>Post-amendment</a:t>
                      </a:r>
                      <a:endParaRPr sz="2500" b="1" dirty="0">
                        <a:solidFill>
                          <a:schemeClr val="tx1"/>
                        </a:solidFill>
                        <a:latin typeface="Times New Roman" panose="02020603050405020304" pitchFamily="18" charset="0"/>
                        <a:cs typeface="Times New Roman" panose="02020603050405020304" pitchFamily="18" charset="0"/>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0"/>
                  </a:ext>
                </a:extLst>
              </a:tr>
              <a:tr h="472439">
                <a:tc gridSpan="2">
                  <a:txBody>
                    <a:bodyPr/>
                    <a:lstStyle/>
                    <a:p>
                      <a:pPr marL="91440">
                        <a:lnSpc>
                          <a:spcPct val="100000"/>
                        </a:lnSpc>
                        <a:spcBef>
                          <a:spcPts val="310"/>
                        </a:spcBef>
                      </a:pPr>
                      <a:r>
                        <a:rPr sz="2500" b="1" i="1" spc="-215" dirty="0">
                          <a:solidFill>
                            <a:schemeClr val="tx1"/>
                          </a:solidFill>
                          <a:latin typeface="Times New Roman" panose="02020603050405020304" pitchFamily="18" charset="0"/>
                          <a:cs typeface="Times New Roman" panose="02020603050405020304" pitchFamily="18" charset="0"/>
                        </a:rPr>
                        <a:t>Details</a:t>
                      </a:r>
                      <a:r>
                        <a:rPr sz="2500" b="1" i="1" spc="-105" dirty="0">
                          <a:solidFill>
                            <a:schemeClr val="tx1"/>
                          </a:solidFill>
                          <a:latin typeface="Times New Roman" panose="02020603050405020304" pitchFamily="18" charset="0"/>
                          <a:cs typeface="Times New Roman" panose="02020603050405020304" pitchFamily="18" charset="0"/>
                        </a:rPr>
                        <a:t> </a:t>
                      </a:r>
                      <a:r>
                        <a:rPr sz="2500" b="1" i="1" spc="-220" dirty="0">
                          <a:solidFill>
                            <a:schemeClr val="tx1"/>
                          </a:solidFill>
                          <a:latin typeface="Times New Roman" panose="02020603050405020304" pitchFamily="18" charset="0"/>
                          <a:cs typeface="Times New Roman" panose="02020603050405020304" pitchFamily="18" charset="0"/>
                        </a:rPr>
                        <a:t>of</a:t>
                      </a:r>
                      <a:r>
                        <a:rPr sz="2500" b="1" i="1" spc="-95" dirty="0">
                          <a:solidFill>
                            <a:schemeClr val="tx1"/>
                          </a:solidFill>
                          <a:latin typeface="Times New Roman" panose="02020603050405020304" pitchFamily="18" charset="0"/>
                          <a:cs typeface="Times New Roman" panose="02020603050405020304" pitchFamily="18" charset="0"/>
                        </a:rPr>
                        <a:t> </a:t>
                      </a:r>
                      <a:r>
                        <a:rPr sz="2500" b="1" i="1" spc="-245" dirty="0">
                          <a:solidFill>
                            <a:schemeClr val="tx1"/>
                          </a:solidFill>
                          <a:latin typeface="Times New Roman" panose="02020603050405020304" pitchFamily="18" charset="0"/>
                          <a:cs typeface="Times New Roman" panose="02020603050405020304" pitchFamily="18" charset="0"/>
                        </a:rPr>
                        <a:t>Crypto</a:t>
                      </a:r>
                      <a:r>
                        <a:rPr sz="2500" b="1" i="1" spc="-110" dirty="0">
                          <a:solidFill>
                            <a:schemeClr val="tx1"/>
                          </a:solidFill>
                          <a:latin typeface="Times New Roman" panose="02020603050405020304" pitchFamily="18" charset="0"/>
                          <a:cs typeface="Times New Roman" panose="02020603050405020304" pitchFamily="18" charset="0"/>
                        </a:rPr>
                        <a:t> </a:t>
                      </a:r>
                      <a:r>
                        <a:rPr sz="2500" b="1" i="1" spc="-254" dirty="0">
                          <a:solidFill>
                            <a:schemeClr val="tx1"/>
                          </a:solidFill>
                          <a:latin typeface="Times New Roman" panose="02020603050405020304" pitchFamily="18" charset="0"/>
                          <a:cs typeface="Times New Roman" panose="02020603050405020304" pitchFamily="18" charset="0"/>
                        </a:rPr>
                        <a:t>Currency</a:t>
                      </a:r>
                      <a:r>
                        <a:rPr sz="2500" b="1" i="1" spc="-105" dirty="0">
                          <a:solidFill>
                            <a:schemeClr val="tx1"/>
                          </a:solidFill>
                          <a:latin typeface="Times New Roman" panose="02020603050405020304" pitchFamily="18" charset="0"/>
                          <a:cs typeface="Times New Roman" panose="02020603050405020304" pitchFamily="18" charset="0"/>
                        </a:rPr>
                        <a:t> </a:t>
                      </a:r>
                      <a:r>
                        <a:rPr sz="2500" b="1" i="1" spc="-229" dirty="0">
                          <a:solidFill>
                            <a:schemeClr val="tx1"/>
                          </a:solidFill>
                          <a:latin typeface="Times New Roman" panose="02020603050405020304" pitchFamily="18" charset="0"/>
                          <a:cs typeface="Times New Roman" panose="02020603050405020304" pitchFamily="18" charset="0"/>
                        </a:rPr>
                        <a:t>or</a:t>
                      </a:r>
                      <a:r>
                        <a:rPr sz="2500" b="1" i="1" spc="-114" dirty="0">
                          <a:solidFill>
                            <a:schemeClr val="tx1"/>
                          </a:solidFill>
                          <a:latin typeface="Times New Roman" panose="02020603050405020304" pitchFamily="18" charset="0"/>
                          <a:cs typeface="Times New Roman" panose="02020603050405020304" pitchFamily="18" charset="0"/>
                        </a:rPr>
                        <a:t> </a:t>
                      </a:r>
                      <a:r>
                        <a:rPr sz="2500" b="1" i="1" spc="-215" dirty="0">
                          <a:solidFill>
                            <a:schemeClr val="tx1"/>
                          </a:solidFill>
                          <a:latin typeface="Times New Roman" panose="02020603050405020304" pitchFamily="18" charset="0"/>
                          <a:cs typeface="Times New Roman" panose="02020603050405020304" pitchFamily="18" charset="0"/>
                        </a:rPr>
                        <a:t>Virtual</a:t>
                      </a:r>
                      <a:r>
                        <a:rPr sz="2500" b="1" i="1" spc="-75" dirty="0">
                          <a:solidFill>
                            <a:schemeClr val="tx1"/>
                          </a:solidFill>
                          <a:latin typeface="Times New Roman" panose="02020603050405020304" pitchFamily="18" charset="0"/>
                          <a:cs typeface="Times New Roman" panose="02020603050405020304" pitchFamily="18" charset="0"/>
                        </a:rPr>
                        <a:t> </a:t>
                      </a:r>
                      <a:r>
                        <a:rPr sz="2500" b="1" i="1" spc="-254" dirty="0">
                          <a:solidFill>
                            <a:schemeClr val="tx1"/>
                          </a:solidFill>
                          <a:latin typeface="Times New Roman" panose="02020603050405020304" pitchFamily="18" charset="0"/>
                          <a:cs typeface="Times New Roman" panose="02020603050405020304" pitchFamily="18" charset="0"/>
                        </a:rPr>
                        <a:t>Currency</a:t>
                      </a:r>
                      <a:r>
                        <a:rPr sz="2500" b="1" i="1" spc="-105" dirty="0">
                          <a:solidFill>
                            <a:schemeClr val="tx1"/>
                          </a:solidFill>
                          <a:latin typeface="Times New Roman" panose="02020603050405020304" pitchFamily="18" charset="0"/>
                          <a:cs typeface="Times New Roman" panose="02020603050405020304" pitchFamily="18" charset="0"/>
                        </a:rPr>
                        <a:t> </a:t>
                      </a:r>
                      <a:r>
                        <a:rPr sz="2500" b="1" i="1" spc="-254" dirty="0">
                          <a:solidFill>
                            <a:schemeClr val="tx1"/>
                          </a:solidFill>
                          <a:latin typeface="Times New Roman" panose="02020603050405020304" pitchFamily="18" charset="0"/>
                          <a:cs typeface="Times New Roman" panose="02020603050405020304" pitchFamily="18" charset="0"/>
                        </a:rPr>
                        <a:t>–</a:t>
                      </a:r>
                      <a:r>
                        <a:rPr sz="2500" b="1" i="1" spc="-120" dirty="0">
                          <a:solidFill>
                            <a:schemeClr val="tx1"/>
                          </a:solidFill>
                          <a:latin typeface="Times New Roman" panose="02020603050405020304" pitchFamily="18" charset="0"/>
                          <a:cs typeface="Times New Roman" panose="02020603050405020304" pitchFamily="18" charset="0"/>
                        </a:rPr>
                        <a:t> </a:t>
                      </a:r>
                      <a:r>
                        <a:rPr sz="2500" b="1" i="1" spc="-250" dirty="0">
                          <a:solidFill>
                            <a:schemeClr val="tx1"/>
                          </a:solidFill>
                          <a:latin typeface="Times New Roman" panose="02020603050405020304" pitchFamily="18" charset="0"/>
                          <a:cs typeface="Times New Roman" panose="02020603050405020304" pitchFamily="18" charset="0"/>
                        </a:rPr>
                        <a:t>General</a:t>
                      </a:r>
                      <a:r>
                        <a:rPr sz="2500" b="1" i="1" spc="-85" dirty="0">
                          <a:solidFill>
                            <a:schemeClr val="tx1"/>
                          </a:solidFill>
                          <a:latin typeface="Times New Roman" panose="02020603050405020304" pitchFamily="18" charset="0"/>
                          <a:cs typeface="Times New Roman" panose="02020603050405020304" pitchFamily="18" charset="0"/>
                        </a:rPr>
                        <a:t> </a:t>
                      </a:r>
                      <a:r>
                        <a:rPr sz="2500" b="1" i="1" spc="-225" dirty="0">
                          <a:solidFill>
                            <a:schemeClr val="tx1"/>
                          </a:solidFill>
                          <a:latin typeface="Times New Roman" panose="02020603050405020304" pitchFamily="18" charset="0"/>
                          <a:cs typeface="Times New Roman" panose="02020603050405020304" pitchFamily="18" charset="0"/>
                        </a:rPr>
                        <a:t>Instructions</a:t>
                      </a:r>
                      <a:r>
                        <a:rPr sz="2500" b="1" i="1" spc="-70" dirty="0">
                          <a:solidFill>
                            <a:schemeClr val="tx1"/>
                          </a:solidFill>
                          <a:latin typeface="Times New Roman" panose="02020603050405020304" pitchFamily="18" charset="0"/>
                          <a:cs typeface="Times New Roman" panose="02020603050405020304" pitchFamily="18" charset="0"/>
                        </a:rPr>
                        <a:t> </a:t>
                      </a:r>
                      <a:r>
                        <a:rPr sz="2500" b="1" i="1" spc="-254" dirty="0">
                          <a:solidFill>
                            <a:schemeClr val="tx1"/>
                          </a:solidFill>
                          <a:latin typeface="Times New Roman" panose="02020603050405020304" pitchFamily="18" charset="0"/>
                          <a:cs typeface="Times New Roman" panose="02020603050405020304" pitchFamily="18" charset="0"/>
                        </a:rPr>
                        <a:t>–</a:t>
                      </a:r>
                      <a:r>
                        <a:rPr sz="2500" b="1" i="1" spc="-120" dirty="0">
                          <a:solidFill>
                            <a:schemeClr val="tx1"/>
                          </a:solidFill>
                          <a:latin typeface="Times New Roman" panose="02020603050405020304" pitchFamily="18" charset="0"/>
                          <a:cs typeface="Times New Roman" panose="02020603050405020304" pitchFamily="18" charset="0"/>
                        </a:rPr>
                        <a:t> </a:t>
                      </a:r>
                      <a:r>
                        <a:rPr sz="2500" b="1" i="1" spc="-245" dirty="0">
                          <a:solidFill>
                            <a:schemeClr val="tx1"/>
                          </a:solidFill>
                          <a:latin typeface="Times New Roman" panose="02020603050405020304" pitchFamily="18" charset="0"/>
                          <a:cs typeface="Times New Roman" panose="02020603050405020304" pitchFamily="18" charset="0"/>
                        </a:rPr>
                        <a:t>Para</a:t>
                      </a:r>
                      <a:r>
                        <a:rPr sz="2500" b="1" i="1" spc="-114" dirty="0">
                          <a:solidFill>
                            <a:schemeClr val="tx1"/>
                          </a:solidFill>
                          <a:latin typeface="Times New Roman" panose="02020603050405020304" pitchFamily="18" charset="0"/>
                          <a:cs typeface="Times New Roman" panose="02020603050405020304" pitchFamily="18" charset="0"/>
                        </a:rPr>
                        <a:t> </a:t>
                      </a:r>
                      <a:r>
                        <a:rPr sz="2500" b="1" i="1" spc="-210" dirty="0">
                          <a:solidFill>
                            <a:schemeClr val="tx1"/>
                          </a:solidFill>
                          <a:latin typeface="Times New Roman" panose="02020603050405020304" pitchFamily="18" charset="0"/>
                          <a:cs typeface="Times New Roman" panose="02020603050405020304" pitchFamily="18" charset="0"/>
                        </a:rPr>
                        <a:t>7(n)</a:t>
                      </a:r>
                      <a:endParaRPr sz="25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hMerge="1">
                  <a:txBody>
                    <a:bodyPr/>
                    <a:lstStyle/>
                    <a:p>
                      <a:endParaRPr/>
                    </a:p>
                  </a:txBody>
                  <a:tcPr marL="0" marR="0" marT="0" marB="0"/>
                </a:tc>
                <a:extLst>
                  <a:ext uri="{0D108BD9-81ED-4DB2-BD59-A6C34878D82A}">
                    <a16:rowId xmlns:a16="http://schemas.microsoft.com/office/drawing/2014/main" val="10001"/>
                  </a:ext>
                </a:extLst>
              </a:tr>
              <a:tr h="3139440">
                <a:tc>
                  <a:txBody>
                    <a:bodyPr/>
                    <a:lstStyle/>
                    <a:p>
                      <a:pPr marL="635" algn="ctr">
                        <a:lnSpc>
                          <a:spcPct val="100000"/>
                        </a:lnSpc>
                        <a:spcBef>
                          <a:spcPts val="310"/>
                        </a:spcBef>
                      </a:pPr>
                      <a:r>
                        <a:rPr sz="2500" spc="-240" dirty="0">
                          <a:solidFill>
                            <a:schemeClr val="tx1"/>
                          </a:solidFill>
                          <a:latin typeface="Times New Roman" panose="02020603050405020304" pitchFamily="18" charset="0"/>
                          <a:cs typeface="Times New Roman" panose="02020603050405020304" pitchFamily="18" charset="0"/>
                        </a:rPr>
                        <a:t>NIL</a:t>
                      </a:r>
                      <a:endParaRPr sz="2500" dirty="0">
                        <a:solidFill>
                          <a:schemeClr val="tx1"/>
                        </a:solidFill>
                        <a:latin typeface="Times New Roman" panose="02020603050405020304" pitchFamily="18" charset="0"/>
                        <a:cs typeface="Times New Roman" panose="02020603050405020304" pitchFamily="18" charset="0"/>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tc>
                  <a:txBody>
                    <a:bodyPr/>
                    <a:lstStyle/>
                    <a:p>
                      <a:pPr marL="91440" marR="83185" algn="just">
                        <a:lnSpc>
                          <a:spcPct val="100000"/>
                        </a:lnSpc>
                        <a:spcBef>
                          <a:spcPts val="310"/>
                        </a:spcBef>
                      </a:pPr>
                      <a:r>
                        <a:rPr lang="en-US" sz="2500" b="0" i="0" dirty="0">
                          <a:solidFill>
                            <a:schemeClr val="tx1"/>
                          </a:solidFill>
                          <a:latin typeface="Times New Roman" panose="02020603050405020304" pitchFamily="18" charset="0"/>
                          <a:cs typeface="Times New Roman" panose="02020603050405020304" pitchFamily="18" charset="0"/>
                        </a:rPr>
                        <a:t>Where the Company has traded or invested in Crypto currency or  Virtual Currency during the financial year, the following shall be  disclosed:—</a:t>
                      </a:r>
                    </a:p>
                    <a:p>
                      <a:pPr marL="434340" marR="83185" indent="-342900" algn="just">
                        <a:lnSpc>
                          <a:spcPct val="100000"/>
                        </a:lnSpc>
                        <a:spcBef>
                          <a:spcPts val="310"/>
                        </a:spcBef>
                        <a:buFont typeface="Arial" panose="020B0604020202020204" pitchFamily="34" charset="0"/>
                        <a:buChar char="•"/>
                      </a:pPr>
                      <a:r>
                        <a:rPr lang="en-US" sz="2500" b="0" i="0" dirty="0">
                          <a:solidFill>
                            <a:schemeClr val="tx1"/>
                          </a:solidFill>
                          <a:latin typeface="Times New Roman" panose="02020603050405020304" pitchFamily="18" charset="0"/>
                          <a:cs typeface="Times New Roman" panose="02020603050405020304" pitchFamily="18" charset="0"/>
                        </a:rPr>
                        <a:t>profit or loss on transactions involving Crypto currency or Virtual  Currency</a:t>
                      </a:r>
                    </a:p>
                    <a:p>
                      <a:pPr marL="434340" marR="83185" indent="-342900" algn="just">
                        <a:lnSpc>
                          <a:spcPct val="100000"/>
                        </a:lnSpc>
                        <a:spcBef>
                          <a:spcPts val="310"/>
                        </a:spcBef>
                        <a:buFont typeface="Arial" panose="020B0604020202020204" pitchFamily="34" charset="0"/>
                        <a:buChar char="•"/>
                      </a:pPr>
                      <a:r>
                        <a:rPr lang="en-US" sz="2500" b="0" i="0" dirty="0">
                          <a:solidFill>
                            <a:schemeClr val="tx1"/>
                          </a:solidFill>
                          <a:latin typeface="Times New Roman" panose="02020603050405020304" pitchFamily="18" charset="0"/>
                          <a:cs typeface="Times New Roman" panose="02020603050405020304" pitchFamily="18" charset="0"/>
                        </a:rPr>
                        <a:t>amount of currency held as at the reporting date,</a:t>
                      </a:r>
                    </a:p>
                    <a:p>
                      <a:pPr marL="434340" marR="83185" indent="-342900" algn="just">
                        <a:lnSpc>
                          <a:spcPct val="100000"/>
                        </a:lnSpc>
                        <a:spcBef>
                          <a:spcPts val="310"/>
                        </a:spcBef>
                        <a:buFont typeface="Arial" panose="020B0604020202020204" pitchFamily="34" charset="0"/>
                        <a:buChar char="•"/>
                      </a:pPr>
                      <a:r>
                        <a:rPr lang="en-US" sz="2500" b="0" i="0" dirty="0">
                          <a:solidFill>
                            <a:schemeClr val="tx1"/>
                          </a:solidFill>
                          <a:latin typeface="Times New Roman" panose="02020603050405020304" pitchFamily="18" charset="0"/>
                          <a:cs typeface="Times New Roman" panose="02020603050405020304" pitchFamily="18" charset="0"/>
                        </a:rPr>
                        <a:t>deposits or advances from any person for the purpose of trading  or investing in Crypto Currency/ virtual currency</a:t>
                      </a: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9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2404919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70F702-9BA1-4EA3-B21D-1CC7E17F6A49}"/>
              </a:ext>
            </a:extLst>
          </p:cNvPr>
          <p:cNvSpPr txBox="1"/>
          <p:nvPr/>
        </p:nvSpPr>
        <p:spPr>
          <a:xfrm>
            <a:off x="1356852" y="1612490"/>
            <a:ext cx="9950245" cy="769441"/>
          </a:xfrm>
          <a:prstGeom prst="rect">
            <a:avLst/>
          </a:prstGeom>
          <a:noFill/>
        </p:spPr>
        <p:txBody>
          <a:bodyPr wrap="square" rtlCol="0">
            <a:spAutoFit/>
          </a:bodyPr>
          <a:lstStyle/>
          <a:p>
            <a:pPr algn="ctr"/>
            <a:r>
              <a:rPr lang="en-IN" sz="4400" b="1" dirty="0">
                <a:latin typeface="Times New Roman" panose="02020603050405020304" pitchFamily="18" charset="0"/>
                <a:cs typeface="Times New Roman" panose="02020603050405020304" pitchFamily="18" charset="0"/>
              </a:rPr>
              <a:t>SUMMARY OF CHANGES</a:t>
            </a:r>
          </a:p>
        </p:txBody>
      </p:sp>
    </p:spTree>
    <p:extLst>
      <p:ext uri="{BB962C8B-B14F-4D97-AF65-F5344CB8AC3E}">
        <p14:creationId xmlns:p14="http://schemas.microsoft.com/office/powerpoint/2010/main" val="35003366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EA8CE65E-6AEC-4ED4-B5F1-89D6C10276B1}"/>
              </a:ext>
            </a:extLst>
          </p:cNvPr>
          <p:cNvGraphicFramePr>
            <a:graphicFrameLocks noGrp="1"/>
          </p:cNvGraphicFramePr>
          <p:nvPr>
            <p:extLst>
              <p:ext uri="{D42A27DB-BD31-4B8C-83A1-F6EECF244321}">
                <p14:modId xmlns:p14="http://schemas.microsoft.com/office/powerpoint/2010/main" val="2465302248"/>
              </p:ext>
            </p:extLst>
          </p:nvPr>
        </p:nvGraphicFramePr>
        <p:xfrm>
          <a:off x="865239" y="255638"/>
          <a:ext cx="10746658" cy="6046839"/>
        </p:xfrm>
        <a:graphic>
          <a:graphicData uri="http://schemas.openxmlformats.org/drawingml/2006/table">
            <a:tbl>
              <a:tblPr>
                <a:tableStyleId>{5C22544A-7EE6-4342-B048-85BDC9FD1C3A}</a:tableStyleId>
              </a:tblPr>
              <a:tblGrid>
                <a:gridCol w="1247382">
                  <a:extLst>
                    <a:ext uri="{9D8B030D-6E8A-4147-A177-3AD203B41FA5}">
                      <a16:colId xmlns:a16="http://schemas.microsoft.com/office/drawing/2014/main" val="115086820"/>
                    </a:ext>
                  </a:extLst>
                </a:gridCol>
                <a:gridCol w="3006503">
                  <a:extLst>
                    <a:ext uri="{9D8B030D-6E8A-4147-A177-3AD203B41FA5}">
                      <a16:colId xmlns:a16="http://schemas.microsoft.com/office/drawing/2014/main" val="732437307"/>
                    </a:ext>
                  </a:extLst>
                </a:gridCol>
                <a:gridCol w="3294364">
                  <a:extLst>
                    <a:ext uri="{9D8B030D-6E8A-4147-A177-3AD203B41FA5}">
                      <a16:colId xmlns:a16="http://schemas.microsoft.com/office/drawing/2014/main" val="3312881221"/>
                    </a:ext>
                  </a:extLst>
                </a:gridCol>
                <a:gridCol w="3198409">
                  <a:extLst>
                    <a:ext uri="{9D8B030D-6E8A-4147-A177-3AD203B41FA5}">
                      <a16:colId xmlns:a16="http://schemas.microsoft.com/office/drawing/2014/main" val="549053111"/>
                    </a:ext>
                  </a:extLst>
                </a:gridCol>
              </a:tblGrid>
              <a:tr h="334271">
                <a:tc>
                  <a:txBody>
                    <a:bodyPr/>
                    <a:lstStyle/>
                    <a:p>
                      <a:pPr algn="l" fontAlgn="ctr"/>
                      <a:r>
                        <a:rPr lang="en-IN" sz="2100" b="1" u="none" strike="noStrike" dirty="0">
                          <a:effectLst/>
                          <a:latin typeface="Times New Roman" panose="02020603050405020304" pitchFamily="18" charset="0"/>
                          <a:cs typeface="Times New Roman" panose="02020603050405020304" pitchFamily="18" charset="0"/>
                        </a:rPr>
                        <a:t>S.NO</a:t>
                      </a:r>
                      <a:endParaRPr lang="en-IN" sz="2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IN" sz="2100" b="1" u="none" strike="noStrike" dirty="0">
                          <a:effectLst/>
                          <a:latin typeface="Times New Roman" panose="02020603050405020304" pitchFamily="18" charset="0"/>
                          <a:cs typeface="Times New Roman" panose="02020603050405020304" pitchFamily="18" charset="0"/>
                        </a:rPr>
                        <a:t>Particulars </a:t>
                      </a:r>
                      <a:endParaRPr lang="en-IN" sz="2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IN" sz="2100" b="1" u="none" strike="noStrike" dirty="0">
                          <a:effectLst/>
                          <a:latin typeface="Times New Roman" panose="02020603050405020304" pitchFamily="18" charset="0"/>
                          <a:cs typeface="Times New Roman" panose="02020603050405020304" pitchFamily="18" charset="0"/>
                        </a:rPr>
                        <a:t>Nature of Change</a:t>
                      </a:r>
                      <a:endParaRPr lang="en-IN" sz="2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IN" sz="2100" b="1" u="none" strike="noStrike" dirty="0">
                          <a:effectLst/>
                          <a:latin typeface="Times New Roman" panose="02020603050405020304" pitchFamily="18" charset="0"/>
                          <a:cs typeface="Times New Roman" panose="02020603050405020304" pitchFamily="18" charset="0"/>
                        </a:rPr>
                        <a:t>Impact</a:t>
                      </a:r>
                      <a:endParaRPr lang="en-IN" sz="2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extLst>
                  <a:ext uri="{0D108BD9-81ED-4DB2-BD59-A6C34878D82A}">
                    <a16:rowId xmlns:a16="http://schemas.microsoft.com/office/drawing/2014/main" val="1626583234"/>
                  </a:ext>
                </a:extLst>
              </a:tr>
              <a:tr h="990892">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1</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Rounding off balance sheet based on Other Income instead of turnover</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informatorily</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No Impact</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extLst>
                  <a:ext uri="{0D108BD9-81ED-4DB2-BD59-A6C34878D82A}">
                    <a16:rowId xmlns:a16="http://schemas.microsoft.com/office/drawing/2014/main" val="3121656775"/>
                  </a:ext>
                </a:extLst>
              </a:tr>
              <a:tr h="692437">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2</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Equity Share Capital-Format Change</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Presentation Change</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Presentation will change in the balance sheet</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extLst>
                  <a:ext uri="{0D108BD9-81ED-4DB2-BD59-A6C34878D82A}">
                    <a16:rowId xmlns:a16="http://schemas.microsoft.com/office/drawing/2014/main" val="328308424"/>
                  </a:ext>
                </a:extLst>
              </a:tr>
              <a:tr h="692437">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3</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Presentation of the Lease Liabilities on face of FS</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Presentation Change</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Presentation will change in the balance sheet</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extLst>
                  <a:ext uri="{0D108BD9-81ED-4DB2-BD59-A6C34878D82A}">
                    <a16:rowId xmlns:a16="http://schemas.microsoft.com/office/drawing/2014/main" val="2813331148"/>
                  </a:ext>
                </a:extLst>
              </a:tr>
              <a:tr h="990892">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4</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Equity Share Capital-Disclose of Promoter Holding</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Additional Disclosures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Disclosures will be broad in the FS</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extLst>
                  <a:ext uri="{0D108BD9-81ED-4DB2-BD59-A6C34878D82A}">
                    <a16:rowId xmlns:a16="http://schemas.microsoft.com/office/drawing/2014/main" val="3371844380"/>
                  </a:ext>
                </a:extLst>
              </a:tr>
              <a:tr h="990892">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5</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Current Maturity of Long term Liabilities-grouped under borrowings</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Presentation Change</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Presentation will change in the balance sheet</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extLst>
                  <a:ext uri="{0D108BD9-81ED-4DB2-BD59-A6C34878D82A}">
                    <a16:rowId xmlns:a16="http://schemas.microsoft.com/office/drawing/2014/main" val="3606377079"/>
                  </a:ext>
                </a:extLst>
              </a:tr>
              <a:tr h="662581">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6</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Trade payable-ageing schedule</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Additional Disclosures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Disclosures will be broad in the FS</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extLst>
                  <a:ext uri="{0D108BD9-81ED-4DB2-BD59-A6C34878D82A}">
                    <a16:rowId xmlns:a16="http://schemas.microsoft.com/office/drawing/2014/main" val="1525615906"/>
                  </a:ext>
                </a:extLst>
              </a:tr>
              <a:tr h="692437">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7</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PPE-revaluation impact more than 10% disclosure</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Additional Disclosures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NA, applicable in case of revaluation only</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extLst>
                  <a:ext uri="{0D108BD9-81ED-4DB2-BD59-A6C34878D82A}">
                    <a16:rowId xmlns:a16="http://schemas.microsoft.com/office/drawing/2014/main" val="1230077386"/>
                  </a:ext>
                </a:extLst>
              </a:tr>
            </a:tbl>
          </a:graphicData>
        </a:graphic>
      </p:graphicFrame>
    </p:spTree>
    <p:extLst>
      <p:ext uri="{BB962C8B-B14F-4D97-AF65-F5344CB8AC3E}">
        <p14:creationId xmlns:p14="http://schemas.microsoft.com/office/powerpoint/2010/main" val="35400037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E683201-FC92-493D-A68C-46E120623AFB}"/>
              </a:ext>
            </a:extLst>
          </p:cNvPr>
          <p:cNvGraphicFramePr>
            <a:graphicFrameLocks noGrp="1"/>
          </p:cNvGraphicFramePr>
          <p:nvPr>
            <p:extLst>
              <p:ext uri="{D42A27DB-BD31-4B8C-83A1-F6EECF244321}">
                <p14:modId xmlns:p14="http://schemas.microsoft.com/office/powerpoint/2010/main" val="564808390"/>
              </p:ext>
            </p:extLst>
          </p:nvPr>
        </p:nvGraphicFramePr>
        <p:xfrm>
          <a:off x="1258529" y="0"/>
          <a:ext cx="10255045" cy="6214411"/>
        </p:xfrm>
        <a:graphic>
          <a:graphicData uri="http://schemas.openxmlformats.org/drawingml/2006/table">
            <a:tbl>
              <a:tblPr>
                <a:tableStyleId>{5C22544A-7EE6-4342-B048-85BDC9FD1C3A}</a:tableStyleId>
              </a:tblPr>
              <a:tblGrid>
                <a:gridCol w="1190318">
                  <a:extLst>
                    <a:ext uri="{9D8B030D-6E8A-4147-A177-3AD203B41FA5}">
                      <a16:colId xmlns:a16="http://schemas.microsoft.com/office/drawing/2014/main" val="1566805131"/>
                    </a:ext>
                  </a:extLst>
                </a:gridCol>
                <a:gridCol w="2868969">
                  <a:extLst>
                    <a:ext uri="{9D8B030D-6E8A-4147-A177-3AD203B41FA5}">
                      <a16:colId xmlns:a16="http://schemas.microsoft.com/office/drawing/2014/main" val="2469449833"/>
                    </a:ext>
                  </a:extLst>
                </a:gridCol>
                <a:gridCol w="3143661">
                  <a:extLst>
                    <a:ext uri="{9D8B030D-6E8A-4147-A177-3AD203B41FA5}">
                      <a16:colId xmlns:a16="http://schemas.microsoft.com/office/drawing/2014/main" val="4207035896"/>
                    </a:ext>
                  </a:extLst>
                </a:gridCol>
                <a:gridCol w="3052097">
                  <a:extLst>
                    <a:ext uri="{9D8B030D-6E8A-4147-A177-3AD203B41FA5}">
                      <a16:colId xmlns:a16="http://schemas.microsoft.com/office/drawing/2014/main" val="1827210033"/>
                    </a:ext>
                  </a:extLst>
                </a:gridCol>
              </a:tblGrid>
              <a:tr h="349049">
                <a:tc>
                  <a:txBody>
                    <a:bodyPr/>
                    <a:lstStyle/>
                    <a:p>
                      <a:pPr algn="l" fontAlgn="ctr"/>
                      <a:r>
                        <a:rPr lang="en-IN" sz="2100" b="1" u="none" strike="noStrike" dirty="0">
                          <a:effectLst/>
                          <a:latin typeface="Times New Roman" panose="02020603050405020304" pitchFamily="18" charset="0"/>
                          <a:cs typeface="Times New Roman" panose="02020603050405020304" pitchFamily="18" charset="0"/>
                        </a:rPr>
                        <a:t>S.NO</a:t>
                      </a:r>
                      <a:endParaRPr lang="en-IN" sz="2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IN" sz="2100" b="1" u="none" strike="noStrike" dirty="0">
                          <a:effectLst/>
                          <a:latin typeface="Times New Roman" panose="02020603050405020304" pitchFamily="18" charset="0"/>
                          <a:cs typeface="Times New Roman" panose="02020603050405020304" pitchFamily="18" charset="0"/>
                        </a:rPr>
                        <a:t>Particulars </a:t>
                      </a:r>
                      <a:endParaRPr lang="en-IN" sz="2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IN" sz="2100" b="1" u="none" strike="noStrike" dirty="0">
                          <a:effectLst/>
                          <a:latin typeface="Times New Roman" panose="02020603050405020304" pitchFamily="18" charset="0"/>
                          <a:cs typeface="Times New Roman" panose="02020603050405020304" pitchFamily="18" charset="0"/>
                        </a:rPr>
                        <a:t>Nature of Change</a:t>
                      </a:r>
                      <a:endParaRPr lang="en-IN" sz="2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IN" sz="2100" b="1" u="none" strike="noStrike" dirty="0">
                          <a:effectLst/>
                          <a:latin typeface="Times New Roman" panose="02020603050405020304" pitchFamily="18" charset="0"/>
                          <a:cs typeface="Times New Roman" panose="02020603050405020304" pitchFamily="18" charset="0"/>
                        </a:rPr>
                        <a:t>Impact</a:t>
                      </a:r>
                      <a:endParaRPr lang="en-IN" sz="2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extLst>
                  <a:ext uri="{0D108BD9-81ED-4DB2-BD59-A6C34878D82A}">
                    <a16:rowId xmlns:a16="http://schemas.microsoft.com/office/drawing/2014/main" val="4186231490"/>
                  </a:ext>
                </a:extLst>
              </a:tr>
              <a:tr h="1034698">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8</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Intangible Assets-revaluation impact more than 10% disclosure</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Additional Disclosures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NA, applicable in case of revaluation only</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extLst>
                  <a:ext uri="{0D108BD9-81ED-4DB2-BD59-A6C34878D82A}">
                    <a16:rowId xmlns:a16="http://schemas.microsoft.com/office/drawing/2014/main" val="2205444688"/>
                  </a:ext>
                </a:extLst>
              </a:tr>
              <a:tr h="1034698">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9</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Security deposits-Presentation in Other FA from loans</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Presentation Change</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Presentation will change in the balance sheet</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extLst>
                  <a:ext uri="{0D108BD9-81ED-4DB2-BD59-A6C34878D82A}">
                    <a16:rowId xmlns:a16="http://schemas.microsoft.com/office/drawing/2014/main" val="768222886"/>
                  </a:ext>
                </a:extLst>
              </a:tr>
              <a:tr h="691873">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10</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Trade Receivables-ageing schedule</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Additional Disclosures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Disclosures will be broad in the FS</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extLst>
                  <a:ext uri="{0D108BD9-81ED-4DB2-BD59-A6C34878D82A}">
                    <a16:rowId xmlns:a16="http://schemas.microsoft.com/office/drawing/2014/main" val="3072039645"/>
                  </a:ext>
                </a:extLst>
              </a:tr>
              <a:tr h="1377522">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11</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Disclosure if borrowings from banks and Financial institutions not used for specific purpose of loan  </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Additional Disclosures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NA, Applicable if funds are not used for specific purpose</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extLst>
                  <a:ext uri="{0D108BD9-81ED-4DB2-BD59-A6C34878D82A}">
                    <a16:rowId xmlns:a16="http://schemas.microsoft.com/office/drawing/2014/main" val="1101627661"/>
                  </a:ext>
                </a:extLst>
              </a:tr>
              <a:tr h="691873">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12</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Deletion of SBN notes disclosure</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informatorily</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No Impact</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extLst>
                  <a:ext uri="{0D108BD9-81ED-4DB2-BD59-A6C34878D82A}">
                    <a16:rowId xmlns:a16="http://schemas.microsoft.com/office/drawing/2014/main" val="2628527969"/>
                  </a:ext>
                </a:extLst>
              </a:tr>
              <a:tr h="1034698">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13</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Title deeds of Immovable Property not held in name of the Co</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Additional Disclosures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Disclosures will be broad in the FS</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811" marR="5811" marT="5811" marB="0" anchor="ctr"/>
                </a:tc>
                <a:extLst>
                  <a:ext uri="{0D108BD9-81ED-4DB2-BD59-A6C34878D82A}">
                    <a16:rowId xmlns:a16="http://schemas.microsoft.com/office/drawing/2014/main" val="2340634671"/>
                  </a:ext>
                </a:extLst>
              </a:tr>
            </a:tbl>
          </a:graphicData>
        </a:graphic>
      </p:graphicFrame>
    </p:spTree>
    <p:extLst>
      <p:ext uri="{BB962C8B-B14F-4D97-AF65-F5344CB8AC3E}">
        <p14:creationId xmlns:p14="http://schemas.microsoft.com/office/powerpoint/2010/main" val="31487634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A9EB169-B284-46F6-82B8-A92F1654AE58}"/>
              </a:ext>
            </a:extLst>
          </p:cNvPr>
          <p:cNvGraphicFramePr>
            <a:graphicFrameLocks noGrp="1"/>
          </p:cNvGraphicFramePr>
          <p:nvPr>
            <p:extLst>
              <p:ext uri="{D42A27DB-BD31-4B8C-83A1-F6EECF244321}">
                <p14:modId xmlns:p14="http://schemas.microsoft.com/office/powerpoint/2010/main" val="1175403600"/>
              </p:ext>
            </p:extLst>
          </p:nvPr>
        </p:nvGraphicFramePr>
        <p:xfrm>
          <a:off x="865239" y="304801"/>
          <a:ext cx="10471355" cy="5911290"/>
        </p:xfrm>
        <a:graphic>
          <a:graphicData uri="http://schemas.openxmlformats.org/drawingml/2006/table">
            <a:tbl>
              <a:tblPr>
                <a:tableStyleId>{5C22544A-7EE6-4342-B048-85BDC9FD1C3A}</a:tableStyleId>
              </a:tblPr>
              <a:tblGrid>
                <a:gridCol w="1215425">
                  <a:extLst>
                    <a:ext uri="{9D8B030D-6E8A-4147-A177-3AD203B41FA5}">
                      <a16:colId xmlns:a16="http://schemas.microsoft.com/office/drawing/2014/main" val="1693108551"/>
                    </a:ext>
                  </a:extLst>
                </a:gridCol>
                <a:gridCol w="2929486">
                  <a:extLst>
                    <a:ext uri="{9D8B030D-6E8A-4147-A177-3AD203B41FA5}">
                      <a16:colId xmlns:a16="http://schemas.microsoft.com/office/drawing/2014/main" val="790826836"/>
                    </a:ext>
                  </a:extLst>
                </a:gridCol>
                <a:gridCol w="3209968">
                  <a:extLst>
                    <a:ext uri="{9D8B030D-6E8A-4147-A177-3AD203B41FA5}">
                      <a16:colId xmlns:a16="http://schemas.microsoft.com/office/drawing/2014/main" val="1700159708"/>
                    </a:ext>
                  </a:extLst>
                </a:gridCol>
                <a:gridCol w="3116476">
                  <a:extLst>
                    <a:ext uri="{9D8B030D-6E8A-4147-A177-3AD203B41FA5}">
                      <a16:colId xmlns:a16="http://schemas.microsoft.com/office/drawing/2014/main" val="3804672462"/>
                    </a:ext>
                  </a:extLst>
                </a:gridCol>
              </a:tblGrid>
              <a:tr h="146592">
                <a:tc>
                  <a:txBody>
                    <a:bodyPr/>
                    <a:lstStyle/>
                    <a:p>
                      <a:pPr algn="l" fontAlgn="ctr"/>
                      <a:r>
                        <a:rPr lang="en-IN" sz="2100" b="1" u="none" strike="noStrike" dirty="0">
                          <a:effectLst/>
                          <a:latin typeface="Times New Roman" panose="02020603050405020304" pitchFamily="18" charset="0"/>
                          <a:cs typeface="Times New Roman" panose="02020603050405020304" pitchFamily="18" charset="0"/>
                        </a:rPr>
                        <a:t>S.NO</a:t>
                      </a:r>
                      <a:endParaRPr lang="en-IN" sz="2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tc>
                  <a:txBody>
                    <a:bodyPr/>
                    <a:lstStyle/>
                    <a:p>
                      <a:pPr algn="l" fontAlgn="ctr"/>
                      <a:r>
                        <a:rPr lang="en-IN" sz="2100" b="1" u="none" strike="noStrike" dirty="0">
                          <a:effectLst/>
                          <a:latin typeface="Times New Roman" panose="02020603050405020304" pitchFamily="18" charset="0"/>
                          <a:cs typeface="Times New Roman" panose="02020603050405020304" pitchFamily="18" charset="0"/>
                        </a:rPr>
                        <a:t>Particulars </a:t>
                      </a:r>
                      <a:endParaRPr lang="en-IN" sz="2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tc>
                  <a:txBody>
                    <a:bodyPr/>
                    <a:lstStyle/>
                    <a:p>
                      <a:pPr algn="l" fontAlgn="ctr"/>
                      <a:r>
                        <a:rPr lang="en-IN" sz="2100" b="1" u="none" strike="noStrike" dirty="0">
                          <a:effectLst/>
                          <a:latin typeface="Times New Roman" panose="02020603050405020304" pitchFamily="18" charset="0"/>
                          <a:cs typeface="Times New Roman" panose="02020603050405020304" pitchFamily="18" charset="0"/>
                        </a:rPr>
                        <a:t>Nature of Change</a:t>
                      </a:r>
                      <a:endParaRPr lang="en-IN" sz="2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tc>
                  <a:txBody>
                    <a:bodyPr/>
                    <a:lstStyle/>
                    <a:p>
                      <a:pPr algn="l" fontAlgn="ctr"/>
                      <a:r>
                        <a:rPr lang="en-IN" sz="2100" b="1" u="none" strike="noStrike" dirty="0">
                          <a:effectLst/>
                          <a:latin typeface="Times New Roman" panose="02020603050405020304" pitchFamily="18" charset="0"/>
                          <a:cs typeface="Times New Roman" panose="02020603050405020304" pitchFamily="18" charset="0"/>
                        </a:rPr>
                        <a:t>Impact</a:t>
                      </a:r>
                      <a:endParaRPr lang="en-IN" sz="2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extLst>
                  <a:ext uri="{0D108BD9-81ED-4DB2-BD59-A6C34878D82A}">
                    <a16:rowId xmlns:a16="http://schemas.microsoft.com/office/drawing/2014/main" val="2870277770"/>
                  </a:ext>
                </a:extLst>
              </a:tr>
              <a:tr h="1046539">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14</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Disclosure whether FV of Invst. Property based on RV’s valuation</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Additional Disclosures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Applicable in case of Investment Property held by the Company</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extLst>
                  <a:ext uri="{0D108BD9-81ED-4DB2-BD59-A6C34878D82A}">
                    <a16:rowId xmlns:a16="http://schemas.microsoft.com/office/drawing/2014/main" val="2327158871"/>
                  </a:ext>
                </a:extLst>
              </a:tr>
              <a:tr h="1046539">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15</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Disclosure whether PPE &amp; ROU revaluation based RV’s valuation</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Additional Disclosures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Applicable in case of Revaluation by the Company</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extLst>
                  <a:ext uri="{0D108BD9-81ED-4DB2-BD59-A6C34878D82A}">
                    <a16:rowId xmlns:a16="http://schemas.microsoft.com/office/drawing/2014/main" val="79205945"/>
                  </a:ext>
                </a:extLst>
              </a:tr>
              <a:tr h="1046539">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16</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Disclosure whether Intangible’s revaluation based RV’s valuation</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Additional Disclosures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Applicable in case of Revaluation by the Company</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extLst>
                  <a:ext uri="{0D108BD9-81ED-4DB2-BD59-A6C34878D82A}">
                    <a16:rowId xmlns:a16="http://schemas.microsoft.com/office/drawing/2014/main" val="3539750167"/>
                  </a:ext>
                </a:extLst>
              </a:tr>
              <a:tr h="1046539">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17</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Disclosures of loans granted to promoters, directors, KMPs, RPs</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Additional Disclosures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Disclosures will be broad in the FS</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extLst>
                  <a:ext uri="{0D108BD9-81ED-4DB2-BD59-A6C34878D82A}">
                    <a16:rowId xmlns:a16="http://schemas.microsoft.com/office/drawing/2014/main" val="3247332752"/>
                  </a:ext>
                </a:extLst>
              </a:tr>
              <a:tr h="699729">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18</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Capital-Work-in Progress-Ageing</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Additional Disclosures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Disclosures will be broad in the FS</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extLst>
                  <a:ext uri="{0D108BD9-81ED-4DB2-BD59-A6C34878D82A}">
                    <a16:rowId xmlns:a16="http://schemas.microsoft.com/office/drawing/2014/main" val="3091003176"/>
                  </a:ext>
                </a:extLst>
              </a:tr>
              <a:tr h="699729">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19</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Intangible assets under development-Ageing</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Additional Disclosures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Disclosures will be broad in the FS</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820" marR="6820" marT="5636" marB="0" anchor="ctr"/>
                </a:tc>
                <a:extLst>
                  <a:ext uri="{0D108BD9-81ED-4DB2-BD59-A6C34878D82A}">
                    <a16:rowId xmlns:a16="http://schemas.microsoft.com/office/drawing/2014/main" val="3022961131"/>
                  </a:ext>
                </a:extLst>
              </a:tr>
            </a:tbl>
          </a:graphicData>
        </a:graphic>
      </p:graphicFrame>
    </p:spTree>
    <p:extLst>
      <p:ext uri="{BB962C8B-B14F-4D97-AF65-F5344CB8AC3E}">
        <p14:creationId xmlns:p14="http://schemas.microsoft.com/office/powerpoint/2010/main" val="17036798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D3E0663-8F0F-4D58-8E8C-E3A1E550C124}"/>
              </a:ext>
            </a:extLst>
          </p:cNvPr>
          <p:cNvGraphicFramePr>
            <a:graphicFrameLocks noGrp="1"/>
          </p:cNvGraphicFramePr>
          <p:nvPr>
            <p:extLst>
              <p:ext uri="{D42A27DB-BD31-4B8C-83A1-F6EECF244321}">
                <p14:modId xmlns:p14="http://schemas.microsoft.com/office/powerpoint/2010/main" val="4514025"/>
              </p:ext>
            </p:extLst>
          </p:nvPr>
        </p:nvGraphicFramePr>
        <p:xfrm>
          <a:off x="1189702" y="2"/>
          <a:ext cx="10471355" cy="6345538"/>
        </p:xfrm>
        <a:graphic>
          <a:graphicData uri="http://schemas.openxmlformats.org/drawingml/2006/table">
            <a:tbl>
              <a:tblPr>
                <a:tableStyleId>{5C22544A-7EE6-4342-B048-85BDC9FD1C3A}</a:tableStyleId>
              </a:tblPr>
              <a:tblGrid>
                <a:gridCol w="1215426">
                  <a:extLst>
                    <a:ext uri="{9D8B030D-6E8A-4147-A177-3AD203B41FA5}">
                      <a16:colId xmlns:a16="http://schemas.microsoft.com/office/drawing/2014/main" val="3602866334"/>
                    </a:ext>
                  </a:extLst>
                </a:gridCol>
                <a:gridCol w="2929485">
                  <a:extLst>
                    <a:ext uri="{9D8B030D-6E8A-4147-A177-3AD203B41FA5}">
                      <a16:colId xmlns:a16="http://schemas.microsoft.com/office/drawing/2014/main" val="802511338"/>
                    </a:ext>
                  </a:extLst>
                </a:gridCol>
                <a:gridCol w="3209968">
                  <a:extLst>
                    <a:ext uri="{9D8B030D-6E8A-4147-A177-3AD203B41FA5}">
                      <a16:colId xmlns:a16="http://schemas.microsoft.com/office/drawing/2014/main" val="2452590818"/>
                    </a:ext>
                  </a:extLst>
                </a:gridCol>
                <a:gridCol w="3116476">
                  <a:extLst>
                    <a:ext uri="{9D8B030D-6E8A-4147-A177-3AD203B41FA5}">
                      <a16:colId xmlns:a16="http://schemas.microsoft.com/office/drawing/2014/main" val="3355025037"/>
                    </a:ext>
                  </a:extLst>
                </a:gridCol>
              </a:tblGrid>
              <a:tr h="319878">
                <a:tc>
                  <a:txBody>
                    <a:bodyPr/>
                    <a:lstStyle/>
                    <a:p>
                      <a:pPr algn="l" fontAlgn="ctr"/>
                      <a:r>
                        <a:rPr lang="en-IN" sz="2100" b="1" u="none" strike="noStrike" dirty="0">
                          <a:effectLst/>
                          <a:latin typeface="Times New Roman" panose="02020603050405020304" pitchFamily="18" charset="0"/>
                          <a:cs typeface="Times New Roman" panose="02020603050405020304" pitchFamily="18" charset="0"/>
                        </a:rPr>
                        <a:t>S.NO</a:t>
                      </a:r>
                      <a:endParaRPr lang="en-IN" sz="2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tc>
                  <a:txBody>
                    <a:bodyPr/>
                    <a:lstStyle/>
                    <a:p>
                      <a:pPr algn="l" fontAlgn="ctr"/>
                      <a:r>
                        <a:rPr lang="en-IN" sz="2100" b="1" u="none" strike="noStrike" dirty="0">
                          <a:effectLst/>
                          <a:latin typeface="Times New Roman" panose="02020603050405020304" pitchFamily="18" charset="0"/>
                          <a:cs typeface="Times New Roman" panose="02020603050405020304" pitchFamily="18" charset="0"/>
                        </a:rPr>
                        <a:t>Particulars </a:t>
                      </a:r>
                      <a:endParaRPr lang="en-IN" sz="2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tc>
                  <a:txBody>
                    <a:bodyPr/>
                    <a:lstStyle/>
                    <a:p>
                      <a:pPr algn="l" fontAlgn="ctr"/>
                      <a:r>
                        <a:rPr lang="en-IN" sz="2100" b="1" u="none" strike="noStrike" dirty="0">
                          <a:effectLst/>
                          <a:latin typeface="Times New Roman" panose="02020603050405020304" pitchFamily="18" charset="0"/>
                          <a:cs typeface="Times New Roman" panose="02020603050405020304" pitchFamily="18" charset="0"/>
                        </a:rPr>
                        <a:t>Nature of Change</a:t>
                      </a:r>
                      <a:endParaRPr lang="en-IN" sz="2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tc>
                  <a:txBody>
                    <a:bodyPr/>
                    <a:lstStyle/>
                    <a:p>
                      <a:pPr algn="l" fontAlgn="ctr"/>
                      <a:r>
                        <a:rPr lang="en-IN" sz="2100" b="1" u="none" strike="noStrike" dirty="0">
                          <a:effectLst/>
                          <a:latin typeface="Times New Roman" panose="02020603050405020304" pitchFamily="18" charset="0"/>
                          <a:cs typeface="Times New Roman" panose="02020603050405020304" pitchFamily="18" charset="0"/>
                        </a:rPr>
                        <a:t>Impact</a:t>
                      </a:r>
                      <a:endParaRPr lang="en-IN" sz="2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extLst>
                  <a:ext uri="{0D108BD9-81ED-4DB2-BD59-A6C34878D82A}">
                    <a16:rowId xmlns:a16="http://schemas.microsoft.com/office/drawing/2014/main" val="820369674"/>
                  </a:ext>
                </a:extLst>
              </a:tr>
              <a:tr h="1262999">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20</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Details of Benami Property held</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Additional Disclosures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Disclosure required, if any notice is received under the Benami law by the Company]</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extLst>
                  <a:ext uri="{0D108BD9-81ED-4DB2-BD59-A6C34878D82A}">
                    <a16:rowId xmlns:a16="http://schemas.microsoft.com/office/drawing/2014/main" val="2655316606"/>
                  </a:ext>
                </a:extLst>
              </a:tr>
              <a:tr h="1120098">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21</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Quarterly returns or statements of current assets – Reconciliation</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Additional Disclosures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Disclosures will be broad in the FS</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extLst>
                  <a:ext uri="{0D108BD9-81ED-4DB2-BD59-A6C34878D82A}">
                    <a16:rowId xmlns:a16="http://schemas.microsoft.com/office/drawing/2014/main" val="774541816"/>
                  </a:ext>
                </a:extLst>
              </a:tr>
              <a:tr h="1262999">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22</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Wilful Defaulter</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Additional Disclosures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Disclosure required, if company is declared by the willful defaulter by the bank and FI</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extLst>
                  <a:ext uri="{0D108BD9-81ED-4DB2-BD59-A6C34878D82A}">
                    <a16:rowId xmlns:a16="http://schemas.microsoft.com/office/drawing/2014/main" val="263913391"/>
                  </a:ext>
                </a:extLst>
              </a:tr>
              <a:tr h="634252">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23</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Relationship with Struck off Companies</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Additional Disclosures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Disclosures will be broad in the FS</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extLst>
                  <a:ext uri="{0D108BD9-81ED-4DB2-BD59-A6C34878D82A}">
                    <a16:rowId xmlns:a16="http://schemas.microsoft.com/office/drawing/2014/main" val="4273773085"/>
                  </a:ext>
                </a:extLst>
              </a:tr>
              <a:tr h="841292">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24</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Registration of charges or satisfaction with RoC</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Additional Disclosures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Disclosures will be broad in the FS</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extLst>
                  <a:ext uri="{0D108BD9-81ED-4DB2-BD59-A6C34878D82A}">
                    <a16:rowId xmlns:a16="http://schemas.microsoft.com/office/drawing/2014/main" val="4237873998"/>
                  </a:ext>
                </a:extLst>
              </a:tr>
              <a:tr h="841292">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25</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Compliance with number of layers of companies</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Additional Disclosures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Disclosures will be broad in the FS</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04" marR="5604" marT="5604" marB="0" anchor="ctr"/>
                </a:tc>
                <a:extLst>
                  <a:ext uri="{0D108BD9-81ED-4DB2-BD59-A6C34878D82A}">
                    <a16:rowId xmlns:a16="http://schemas.microsoft.com/office/drawing/2014/main" val="3721994499"/>
                  </a:ext>
                </a:extLst>
              </a:tr>
            </a:tbl>
          </a:graphicData>
        </a:graphic>
      </p:graphicFrame>
    </p:spTree>
    <p:extLst>
      <p:ext uri="{BB962C8B-B14F-4D97-AF65-F5344CB8AC3E}">
        <p14:creationId xmlns:p14="http://schemas.microsoft.com/office/powerpoint/2010/main" val="42658551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7988DF8-CC3E-49D1-8EE9-A7E3FEDACEFB}"/>
              </a:ext>
            </a:extLst>
          </p:cNvPr>
          <p:cNvGraphicFramePr>
            <a:graphicFrameLocks noGrp="1"/>
          </p:cNvGraphicFramePr>
          <p:nvPr>
            <p:extLst>
              <p:ext uri="{D42A27DB-BD31-4B8C-83A1-F6EECF244321}">
                <p14:modId xmlns:p14="http://schemas.microsoft.com/office/powerpoint/2010/main" val="1226710617"/>
              </p:ext>
            </p:extLst>
          </p:nvPr>
        </p:nvGraphicFramePr>
        <p:xfrm>
          <a:off x="875072" y="0"/>
          <a:ext cx="11012128" cy="6457840"/>
        </p:xfrm>
        <a:graphic>
          <a:graphicData uri="http://schemas.openxmlformats.org/drawingml/2006/table">
            <a:tbl>
              <a:tblPr>
                <a:tableStyleId>{5C22544A-7EE6-4342-B048-85BDC9FD1C3A}</a:tableStyleId>
              </a:tblPr>
              <a:tblGrid>
                <a:gridCol w="1007944">
                  <a:extLst>
                    <a:ext uri="{9D8B030D-6E8A-4147-A177-3AD203B41FA5}">
                      <a16:colId xmlns:a16="http://schemas.microsoft.com/office/drawing/2014/main" val="2216176740"/>
                    </a:ext>
                  </a:extLst>
                </a:gridCol>
                <a:gridCol w="3166306">
                  <a:extLst>
                    <a:ext uri="{9D8B030D-6E8A-4147-A177-3AD203B41FA5}">
                      <a16:colId xmlns:a16="http://schemas.microsoft.com/office/drawing/2014/main" val="3188139363"/>
                    </a:ext>
                  </a:extLst>
                </a:gridCol>
                <a:gridCol w="3469466">
                  <a:extLst>
                    <a:ext uri="{9D8B030D-6E8A-4147-A177-3AD203B41FA5}">
                      <a16:colId xmlns:a16="http://schemas.microsoft.com/office/drawing/2014/main" val="3042920439"/>
                    </a:ext>
                  </a:extLst>
                </a:gridCol>
                <a:gridCol w="3368412">
                  <a:extLst>
                    <a:ext uri="{9D8B030D-6E8A-4147-A177-3AD203B41FA5}">
                      <a16:colId xmlns:a16="http://schemas.microsoft.com/office/drawing/2014/main" val="4200042811"/>
                    </a:ext>
                  </a:extLst>
                </a:gridCol>
              </a:tblGrid>
              <a:tr h="320295">
                <a:tc>
                  <a:txBody>
                    <a:bodyPr/>
                    <a:lstStyle/>
                    <a:p>
                      <a:pPr algn="l" fontAlgn="ctr"/>
                      <a:r>
                        <a:rPr lang="en-IN" sz="2100" b="1" u="none" strike="noStrike" dirty="0">
                          <a:effectLst/>
                          <a:latin typeface="Times New Roman" panose="02020603050405020304" pitchFamily="18" charset="0"/>
                          <a:cs typeface="Times New Roman" panose="02020603050405020304" pitchFamily="18" charset="0"/>
                        </a:rPr>
                        <a:t>S.NO</a:t>
                      </a:r>
                      <a:endParaRPr lang="en-IN" sz="2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tc>
                  <a:txBody>
                    <a:bodyPr/>
                    <a:lstStyle/>
                    <a:p>
                      <a:pPr algn="l" fontAlgn="ctr"/>
                      <a:r>
                        <a:rPr lang="en-IN" sz="2100" b="1" u="none" strike="noStrike" dirty="0">
                          <a:effectLst/>
                          <a:latin typeface="Times New Roman" panose="02020603050405020304" pitchFamily="18" charset="0"/>
                          <a:cs typeface="Times New Roman" panose="02020603050405020304" pitchFamily="18" charset="0"/>
                        </a:rPr>
                        <a:t>Particulars </a:t>
                      </a:r>
                      <a:endParaRPr lang="en-IN" sz="2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tc>
                  <a:txBody>
                    <a:bodyPr/>
                    <a:lstStyle/>
                    <a:p>
                      <a:pPr algn="l" fontAlgn="ctr"/>
                      <a:r>
                        <a:rPr lang="en-IN" sz="2100" b="1" u="none" strike="noStrike" dirty="0">
                          <a:effectLst/>
                          <a:latin typeface="Times New Roman" panose="02020603050405020304" pitchFamily="18" charset="0"/>
                          <a:cs typeface="Times New Roman" panose="02020603050405020304" pitchFamily="18" charset="0"/>
                        </a:rPr>
                        <a:t>Nature of Change</a:t>
                      </a:r>
                      <a:endParaRPr lang="en-IN" sz="2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tc>
                  <a:txBody>
                    <a:bodyPr/>
                    <a:lstStyle/>
                    <a:p>
                      <a:pPr algn="l" fontAlgn="ctr"/>
                      <a:r>
                        <a:rPr lang="en-IN" sz="2100" b="1" u="none" strike="noStrike" dirty="0">
                          <a:effectLst/>
                          <a:latin typeface="Times New Roman" panose="02020603050405020304" pitchFamily="18" charset="0"/>
                          <a:cs typeface="Times New Roman" panose="02020603050405020304" pitchFamily="18" charset="0"/>
                        </a:rPr>
                        <a:t>Impact</a:t>
                      </a:r>
                      <a:endParaRPr lang="en-IN" sz="2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extLst>
                  <a:ext uri="{0D108BD9-81ED-4DB2-BD59-A6C34878D82A}">
                    <a16:rowId xmlns:a16="http://schemas.microsoft.com/office/drawing/2014/main" val="2568164091"/>
                  </a:ext>
                </a:extLst>
              </a:tr>
              <a:tr h="633610">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26</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Various Ratios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Additional Disclosures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Disclosures will be broad in the FS</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extLst>
                  <a:ext uri="{0D108BD9-81ED-4DB2-BD59-A6C34878D82A}">
                    <a16:rowId xmlns:a16="http://schemas.microsoft.com/office/drawing/2014/main" val="1914837525"/>
                  </a:ext>
                </a:extLst>
              </a:tr>
              <a:tr h="1260240">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27</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Compliance with approved Scheme(s) of Arrangements</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Additional Disclosures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Disclosure required, if where any scheme and arrangements been approved by the competent authority</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extLst>
                  <a:ext uri="{0D108BD9-81ED-4DB2-BD59-A6C34878D82A}">
                    <a16:rowId xmlns:a16="http://schemas.microsoft.com/office/drawing/2014/main" val="841127379"/>
                  </a:ext>
                </a:extLst>
              </a:tr>
              <a:tr h="633610">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28</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Utilization of Borrowed funds and share premium</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Additional Disclosures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Disclosures will be broad in the FS</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extLst>
                  <a:ext uri="{0D108BD9-81ED-4DB2-BD59-A6C34878D82A}">
                    <a16:rowId xmlns:a16="http://schemas.microsoft.com/office/drawing/2014/main" val="3853231012"/>
                  </a:ext>
                </a:extLst>
              </a:tr>
              <a:tr h="946926">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29</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Grant and Donations addition for section 8 companies</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Presentation Change</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NA</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extLst>
                  <a:ext uri="{0D108BD9-81ED-4DB2-BD59-A6C34878D82A}">
                    <a16:rowId xmlns:a16="http://schemas.microsoft.com/office/drawing/2014/main" val="1441392539"/>
                  </a:ext>
                </a:extLst>
              </a:tr>
              <a:tr h="946926">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30</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Undisclosed Income</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Additional Disclosures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NA, applicable if any income is disclosed under the assessments etc.</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extLst>
                  <a:ext uri="{0D108BD9-81ED-4DB2-BD59-A6C34878D82A}">
                    <a16:rowId xmlns:a16="http://schemas.microsoft.com/office/drawing/2014/main" val="1817824898"/>
                  </a:ext>
                </a:extLst>
              </a:tr>
              <a:tr h="633610">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31</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CSR Disclosure</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Additional Disclosures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Disclosures will be broad in the FS</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extLst>
                  <a:ext uri="{0D108BD9-81ED-4DB2-BD59-A6C34878D82A}">
                    <a16:rowId xmlns:a16="http://schemas.microsoft.com/office/drawing/2014/main" val="198425852"/>
                  </a:ext>
                </a:extLst>
              </a:tr>
              <a:tr h="946926">
                <a:tc>
                  <a:txBody>
                    <a:bodyPr/>
                    <a:lstStyle/>
                    <a:p>
                      <a:pPr algn="ctr" fontAlgn="ctr"/>
                      <a:r>
                        <a:rPr lang="en-IN" sz="2100" u="none" strike="noStrike" dirty="0">
                          <a:effectLst/>
                          <a:latin typeface="Times New Roman" panose="02020603050405020304" pitchFamily="18" charset="0"/>
                          <a:cs typeface="Times New Roman" panose="02020603050405020304" pitchFamily="18" charset="0"/>
                        </a:rPr>
                        <a:t>32</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Details of Crypto and Virtual Currency</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tc>
                  <a:txBody>
                    <a:bodyPr/>
                    <a:lstStyle/>
                    <a:p>
                      <a:pPr algn="l" fontAlgn="ctr"/>
                      <a:r>
                        <a:rPr lang="en-IN" sz="2100" u="none" strike="noStrike" dirty="0">
                          <a:effectLst/>
                          <a:latin typeface="Times New Roman" panose="02020603050405020304" pitchFamily="18" charset="0"/>
                          <a:cs typeface="Times New Roman" panose="02020603050405020304" pitchFamily="18" charset="0"/>
                        </a:rPr>
                        <a:t>Additional Disclosures</a:t>
                      </a:r>
                      <a:endParaRPr lang="en-IN"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tc>
                  <a:txBody>
                    <a:bodyPr/>
                    <a:lstStyle/>
                    <a:p>
                      <a:pPr algn="l" fontAlgn="ctr"/>
                      <a:r>
                        <a:rPr lang="en-US" sz="2100" u="none" strike="noStrike" dirty="0">
                          <a:effectLst/>
                          <a:latin typeface="Times New Roman" panose="02020603050405020304" pitchFamily="18" charset="0"/>
                          <a:cs typeface="Times New Roman" panose="02020603050405020304" pitchFamily="18" charset="0"/>
                        </a:rPr>
                        <a:t>NA, Applicable if company invested in Crypto/Virtual Currency. </a:t>
                      </a:r>
                      <a:endParaRPr lang="en-US" sz="2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30" marR="7130" marT="7130" marB="0" anchor="ctr"/>
                </a:tc>
                <a:extLst>
                  <a:ext uri="{0D108BD9-81ED-4DB2-BD59-A6C34878D82A}">
                    <a16:rowId xmlns:a16="http://schemas.microsoft.com/office/drawing/2014/main" val="662216943"/>
                  </a:ext>
                </a:extLst>
              </a:tr>
            </a:tbl>
          </a:graphicData>
        </a:graphic>
      </p:graphicFrame>
    </p:spTree>
    <p:extLst>
      <p:ext uri="{BB962C8B-B14F-4D97-AF65-F5344CB8AC3E}">
        <p14:creationId xmlns:p14="http://schemas.microsoft.com/office/powerpoint/2010/main" val="31990258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 name="Google Shape;213;p23"/>
          <p:cNvSpPr txBox="1"/>
          <p:nvPr/>
        </p:nvSpPr>
        <p:spPr>
          <a:xfrm>
            <a:off x="1032094" y="791206"/>
            <a:ext cx="10574448" cy="4524275"/>
          </a:xfrm>
          <a:prstGeom prst="rect">
            <a:avLst/>
          </a:prstGeom>
          <a:noFill/>
          <a:ln>
            <a:noFill/>
          </a:ln>
        </p:spPr>
        <p:txBody>
          <a:bodyPr spcFirstLastPara="1" wrap="square" lIns="91425" tIns="45700" rIns="91425" bIns="45700" anchor="ctr" anchorCtr="0">
            <a:spAutoFit/>
          </a:bodyPr>
          <a:lstStyle/>
          <a:p>
            <a:pPr lvl="0" algn="ctr"/>
            <a:r>
              <a:rPr lang="en-US" sz="9600" b="1" i="1" u="sng" dirty="0">
                <a:ln w="0">
                  <a:solidFill>
                    <a:schemeClr val="tx1"/>
                  </a:solidFill>
                </a:ln>
                <a:solidFill>
                  <a:schemeClr val="tx1"/>
                </a:solidFill>
                <a:effectLst>
                  <a:outerShdw blurRad="38100" dist="25400" dir="5400000" algn="ctr" rotWithShape="0">
                    <a:srgbClr val="6E747A">
                      <a:alpha val="43000"/>
                    </a:srgbClr>
                  </a:outerShdw>
                </a:effectLst>
                <a:latin typeface="Colonna MT" panose="04020805060202030203" pitchFamily="82" charset="0"/>
                <a:ea typeface="Century Gothic"/>
                <a:cs typeface="Century Gothic"/>
                <a:sym typeface="Century Gothic"/>
              </a:rPr>
              <a:t>QUESTIONS </a:t>
            </a:r>
          </a:p>
          <a:p>
            <a:pPr lvl="0" algn="ctr"/>
            <a:r>
              <a:rPr lang="en-US" sz="9600" b="1" i="1" u="sng" dirty="0">
                <a:ln w="0">
                  <a:solidFill>
                    <a:schemeClr val="tx1"/>
                  </a:solidFill>
                </a:ln>
                <a:solidFill>
                  <a:schemeClr val="tx1"/>
                </a:solidFill>
                <a:effectLst>
                  <a:outerShdw blurRad="38100" dist="25400" dir="5400000" algn="ctr" rotWithShape="0">
                    <a:srgbClr val="6E747A">
                      <a:alpha val="43000"/>
                    </a:srgbClr>
                  </a:outerShdw>
                </a:effectLst>
                <a:latin typeface="Colonna MT" panose="04020805060202030203" pitchFamily="82" charset="0"/>
                <a:ea typeface="Century Gothic"/>
                <a:cs typeface="Century Gothic"/>
                <a:sym typeface="Century Gothic"/>
              </a:rPr>
              <a:t>&amp;</a:t>
            </a:r>
          </a:p>
          <a:p>
            <a:pPr lvl="0" algn="ctr"/>
            <a:r>
              <a:rPr lang="en-US" sz="9600" b="1" i="1" u="sng" dirty="0">
                <a:ln w="0">
                  <a:solidFill>
                    <a:schemeClr val="tx1"/>
                  </a:solidFill>
                </a:ln>
                <a:solidFill>
                  <a:schemeClr val="tx1"/>
                </a:solidFill>
                <a:effectLst>
                  <a:outerShdw blurRad="38100" dist="25400" dir="5400000" algn="ctr" rotWithShape="0">
                    <a:srgbClr val="6E747A">
                      <a:alpha val="43000"/>
                    </a:srgbClr>
                  </a:outerShdw>
                </a:effectLst>
                <a:latin typeface="Colonna MT" panose="04020805060202030203" pitchFamily="82" charset="0"/>
                <a:ea typeface="Century Gothic"/>
                <a:cs typeface="Century Gothic"/>
                <a:sym typeface="Century Gothic"/>
              </a:rPr>
              <a:t>ANSWERS</a:t>
            </a:r>
            <a:endParaRPr sz="9600" b="1" i="1" u="sng" dirty="0">
              <a:ln w="0">
                <a:solidFill>
                  <a:schemeClr val="tx1"/>
                </a:solidFill>
              </a:ln>
              <a:solidFill>
                <a:schemeClr val="tx1"/>
              </a:solidFill>
              <a:effectLst>
                <a:outerShdw blurRad="38100" dist="25400" dir="5400000" algn="ctr" rotWithShape="0">
                  <a:srgbClr val="6E747A">
                    <a:alpha val="43000"/>
                  </a:srgbClr>
                </a:outerShdw>
              </a:effectLst>
              <a:latin typeface="Colonna MT" panose="04020805060202030203" pitchFamily="82" charset="0"/>
              <a:ea typeface="Century Gothic"/>
              <a:cs typeface="Century Gothic"/>
            </a:endParaRPr>
          </a:p>
        </p:txBody>
      </p:sp>
    </p:spTree>
    <p:extLst>
      <p:ext uri="{BB962C8B-B14F-4D97-AF65-F5344CB8AC3E}">
        <p14:creationId xmlns:p14="http://schemas.microsoft.com/office/powerpoint/2010/main" val="22027841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 name="TextBox 1"/>
          <p:cNvSpPr txBox="1"/>
          <p:nvPr/>
        </p:nvSpPr>
        <p:spPr>
          <a:xfrm>
            <a:off x="2046082" y="1665838"/>
            <a:ext cx="4526733" cy="2554545"/>
          </a:xfrm>
          <a:prstGeom prst="rect">
            <a:avLst/>
          </a:prstGeom>
          <a:noFill/>
        </p:spPr>
        <p:txBody>
          <a:bodyPr wrap="square" rtlCol="0">
            <a:spAutoFit/>
          </a:bodyPr>
          <a:lstStyle/>
          <a:p>
            <a:r>
              <a:rPr lang="en-GB" sz="8000" dirty="0">
                <a:ln w="0"/>
                <a:solidFill>
                  <a:schemeClr val="accent1"/>
                </a:solidFill>
                <a:effectLst>
                  <a:outerShdw blurRad="38100" dist="25400" dir="5400000" algn="ctr" rotWithShape="0">
                    <a:srgbClr val="6E747A">
                      <a:alpha val="43000"/>
                    </a:srgbClr>
                  </a:outerShdw>
                </a:effectLst>
                <a:latin typeface="Algerian" panose="04020705040A02060702" pitchFamily="82" charset="0"/>
              </a:rPr>
              <a:t>THANK YOU…</a:t>
            </a:r>
            <a:endParaRPr lang="en-IN" sz="8000" dirty="0">
              <a:ln w="0"/>
              <a:solidFill>
                <a:schemeClr val="accent1"/>
              </a:solidFill>
              <a:effectLst>
                <a:outerShdw blurRad="38100" dist="25400" dir="5400000" algn="ctr" rotWithShape="0">
                  <a:srgbClr val="6E747A">
                    <a:alpha val="43000"/>
                  </a:srgbClr>
                </a:outerShdw>
              </a:effectLst>
              <a:latin typeface="Algerian" panose="04020705040A02060702" pitchFamily="82" charset="0"/>
            </a:endParaRPr>
          </a:p>
        </p:txBody>
      </p:sp>
      <p:cxnSp>
        <p:nvCxnSpPr>
          <p:cNvPr id="5" name="Straight Connector 4"/>
          <p:cNvCxnSpPr/>
          <p:nvPr/>
        </p:nvCxnSpPr>
        <p:spPr>
          <a:xfrm flipH="1">
            <a:off x="4662535" y="977774"/>
            <a:ext cx="2996697" cy="4888871"/>
          </a:xfrm>
          <a:prstGeom prst="line">
            <a:avLst/>
          </a:prstGeom>
        </p:spPr>
        <p:style>
          <a:lnRef idx="3">
            <a:schemeClr val="dk1"/>
          </a:lnRef>
          <a:fillRef idx="0">
            <a:schemeClr val="dk1"/>
          </a:fillRef>
          <a:effectRef idx="2">
            <a:schemeClr val="dk1"/>
          </a:effectRef>
          <a:fontRef idx="minor">
            <a:schemeClr val="tx1"/>
          </a:fontRef>
        </p:style>
      </p:cxnSp>
      <p:pic>
        <p:nvPicPr>
          <p:cNvPr id="1026" name="Picture 2" descr="Address Icon Png - Address Icon Png Transparent, Png Download (#175457),  Free Download on Pngi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9232" y="1409112"/>
            <a:ext cx="406886" cy="5134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076586" y="1320432"/>
            <a:ext cx="1008609" cy="307777"/>
          </a:xfrm>
          <a:prstGeom prst="rect">
            <a:avLst/>
          </a:prstGeom>
          <a:noFill/>
        </p:spPr>
        <p:txBody>
          <a:bodyPr wrap="none" rtlCol="0">
            <a:spAutoFit/>
          </a:bodyPr>
          <a:lstStyle/>
          <a:p>
            <a:r>
              <a:rPr lang="en-GB" b="1" dirty="0">
                <a:solidFill>
                  <a:schemeClr val="bg2">
                    <a:lumMod val="50000"/>
                  </a:schemeClr>
                </a:solidFill>
                <a:latin typeface="Copperplate Gothic Light" panose="020E0507020206020404" pitchFamily="34" charset="0"/>
              </a:rPr>
              <a:t>Address</a:t>
            </a:r>
            <a:endParaRPr lang="en-IN" b="1" dirty="0">
              <a:solidFill>
                <a:schemeClr val="bg2">
                  <a:lumMod val="50000"/>
                </a:schemeClr>
              </a:solidFill>
              <a:latin typeface="Copperplate Gothic Light" panose="020E0507020206020404" pitchFamily="34" charset="0"/>
            </a:endParaRPr>
          </a:p>
        </p:txBody>
      </p:sp>
      <p:sp>
        <p:nvSpPr>
          <p:cNvPr id="7" name="TextBox 6"/>
          <p:cNvSpPr txBox="1"/>
          <p:nvPr/>
        </p:nvSpPr>
        <p:spPr>
          <a:xfrm>
            <a:off x="8034511" y="1526106"/>
            <a:ext cx="3519126" cy="523220"/>
          </a:xfrm>
          <a:prstGeom prst="rect">
            <a:avLst/>
          </a:prstGeom>
          <a:noFill/>
        </p:spPr>
        <p:txBody>
          <a:bodyPr wrap="square" rtlCol="0">
            <a:spAutoFit/>
          </a:bodyPr>
          <a:lstStyle/>
          <a:p>
            <a:r>
              <a:rPr lang="en-US" dirty="0">
                <a:solidFill>
                  <a:schemeClr val="bg2">
                    <a:lumMod val="50000"/>
                  </a:schemeClr>
                </a:solidFill>
                <a:latin typeface="Copperplate Gothic Light" panose="020E0507020206020404" pitchFamily="34" charset="0"/>
              </a:rPr>
              <a:t>1315 Ansal Tower, 38 Nehru Place, New Delhi - 110019</a:t>
            </a:r>
            <a:endParaRPr lang="en-IN" dirty="0">
              <a:solidFill>
                <a:schemeClr val="bg2">
                  <a:lumMod val="50000"/>
                </a:schemeClr>
              </a:solidFill>
              <a:latin typeface="Copperplate Gothic Light" panose="020E0507020206020404" pitchFamily="34" charset="0"/>
            </a:endParaRPr>
          </a:p>
        </p:txBody>
      </p:sp>
      <p:pic>
        <p:nvPicPr>
          <p:cNvPr id="1032" name="Picture 8" descr="Phone Icon – Free Download, PNG and Vect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1505" y="3114391"/>
            <a:ext cx="620737" cy="620737"/>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7168325" y="3145864"/>
            <a:ext cx="1412566" cy="307777"/>
          </a:xfrm>
          <a:prstGeom prst="rect">
            <a:avLst/>
          </a:prstGeom>
          <a:noFill/>
        </p:spPr>
        <p:txBody>
          <a:bodyPr wrap="none" rtlCol="0">
            <a:spAutoFit/>
          </a:bodyPr>
          <a:lstStyle/>
          <a:p>
            <a:r>
              <a:rPr lang="en-GB" b="1" dirty="0">
                <a:solidFill>
                  <a:schemeClr val="bg2">
                    <a:lumMod val="50000"/>
                  </a:schemeClr>
                </a:solidFill>
                <a:latin typeface="Copperplate Gothic Light" panose="020E0507020206020404" pitchFamily="34" charset="0"/>
              </a:rPr>
              <a:t>Contact No.</a:t>
            </a:r>
            <a:endParaRPr lang="en-IN" b="1" dirty="0">
              <a:solidFill>
                <a:schemeClr val="bg2">
                  <a:lumMod val="50000"/>
                </a:schemeClr>
              </a:solidFill>
              <a:latin typeface="Copperplate Gothic Light" panose="020E0507020206020404" pitchFamily="34" charset="0"/>
            </a:endParaRPr>
          </a:p>
        </p:txBody>
      </p:sp>
      <p:sp>
        <p:nvSpPr>
          <p:cNvPr id="15" name="TextBox 14"/>
          <p:cNvSpPr txBox="1"/>
          <p:nvPr/>
        </p:nvSpPr>
        <p:spPr>
          <a:xfrm>
            <a:off x="7126249" y="3351538"/>
            <a:ext cx="1925527" cy="307777"/>
          </a:xfrm>
          <a:prstGeom prst="rect">
            <a:avLst/>
          </a:prstGeom>
          <a:noFill/>
        </p:spPr>
        <p:txBody>
          <a:bodyPr wrap="none" rtlCol="0">
            <a:spAutoFit/>
          </a:bodyPr>
          <a:lstStyle/>
          <a:p>
            <a:r>
              <a:rPr lang="en-GB" dirty="0">
                <a:solidFill>
                  <a:schemeClr val="bg2">
                    <a:lumMod val="50000"/>
                  </a:schemeClr>
                </a:solidFill>
                <a:latin typeface="Copperplate Gothic Light" panose="020E0507020206020404" pitchFamily="34" charset="0"/>
              </a:rPr>
              <a:t>+91 9810044684</a:t>
            </a:r>
            <a:endParaRPr lang="en-IN" dirty="0">
              <a:solidFill>
                <a:schemeClr val="bg2">
                  <a:lumMod val="50000"/>
                </a:schemeClr>
              </a:solidFill>
              <a:latin typeface="Copperplate Gothic Light" panose="020E0507020206020404" pitchFamily="34" charset="0"/>
            </a:endParaRPr>
          </a:p>
        </p:txBody>
      </p:sp>
      <p:pic>
        <p:nvPicPr>
          <p:cNvPr id="1034" name="Picture 10" descr="Email Icon Large Envelope | Ikon gratis, Clip art, Foto abstra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79110" y="5173777"/>
            <a:ext cx="650910" cy="46485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5972096" y="5125184"/>
            <a:ext cx="930063" cy="307777"/>
          </a:xfrm>
          <a:prstGeom prst="rect">
            <a:avLst/>
          </a:prstGeom>
          <a:noFill/>
        </p:spPr>
        <p:txBody>
          <a:bodyPr wrap="none" rtlCol="0">
            <a:spAutoFit/>
          </a:bodyPr>
          <a:lstStyle/>
          <a:p>
            <a:r>
              <a:rPr lang="en-GB" b="1" dirty="0">
                <a:solidFill>
                  <a:schemeClr val="bg2">
                    <a:lumMod val="50000"/>
                  </a:schemeClr>
                </a:solidFill>
                <a:latin typeface="Copperplate Gothic Light" panose="020E0507020206020404" pitchFamily="34" charset="0"/>
              </a:rPr>
              <a:t>Email Id</a:t>
            </a:r>
            <a:endParaRPr lang="en-IN" b="1" dirty="0">
              <a:solidFill>
                <a:schemeClr val="bg2">
                  <a:lumMod val="50000"/>
                </a:schemeClr>
              </a:solidFill>
              <a:latin typeface="Copperplate Gothic Light" panose="020E0507020206020404" pitchFamily="34" charset="0"/>
            </a:endParaRPr>
          </a:p>
        </p:txBody>
      </p:sp>
      <p:sp>
        <p:nvSpPr>
          <p:cNvPr id="18" name="TextBox 17"/>
          <p:cNvSpPr txBox="1"/>
          <p:nvPr/>
        </p:nvSpPr>
        <p:spPr>
          <a:xfrm>
            <a:off x="5930020" y="5330858"/>
            <a:ext cx="2066591" cy="307777"/>
          </a:xfrm>
          <a:prstGeom prst="rect">
            <a:avLst/>
          </a:prstGeom>
          <a:noFill/>
        </p:spPr>
        <p:txBody>
          <a:bodyPr wrap="none" rtlCol="0">
            <a:spAutoFit/>
          </a:bodyPr>
          <a:lstStyle/>
          <a:p>
            <a:r>
              <a:rPr lang="en-GB" dirty="0">
                <a:solidFill>
                  <a:schemeClr val="bg2">
                    <a:lumMod val="50000"/>
                  </a:schemeClr>
                </a:solidFill>
                <a:latin typeface="Copperplate Gothic Light" panose="020E0507020206020404" pitchFamily="34" charset="0"/>
              </a:rPr>
              <a:t>info@uccglobal.in </a:t>
            </a:r>
            <a:endParaRPr lang="en-IN" dirty="0">
              <a:solidFill>
                <a:schemeClr val="bg2">
                  <a:lumMod val="50000"/>
                </a:schemeClr>
              </a:solidFill>
              <a:latin typeface="Copperplate Gothic Light" panose="020E0507020206020404" pitchFamily="34" charset="0"/>
            </a:endParaRPr>
          </a:p>
        </p:txBody>
      </p:sp>
    </p:spTree>
    <p:extLst>
      <p:ext uri="{BB962C8B-B14F-4D97-AF65-F5344CB8AC3E}">
        <p14:creationId xmlns:p14="http://schemas.microsoft.com/office/powerpoint/2010/main" val="3842074872"/>
      </p:ext>
    </p:extLst>
  </p:cSld>
  <p:clrMapOvr>
    <a:masterClrMapping/>
  </p:clrMapOvr>
</p:sld>
</file>

<file path=ppt/theme/theme1.xml><?xml version="1.0" encoding="utf-8"?>
<a:theme xmlns:a="http://schemas.openxmlformats.org/drawingml/2006/main" name="Slice">
  <a:themeElements>
    <a:clrScheme name="Slice">
      <a:dk1>
        <a:srgbClr val="000000"/>
      </a:dk1>
      <a:lt1>
        <a:srgbClr val="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2503</TotalTime>
  <Words>7184</Words>
  <Application>Microsoft Office PowerPoint</Application>
  <PresentationFormat>Widescreen</PresentationFormat>
  <Paragraphs>995</Paragraphs>
  <Slides>64</Slides>
  <Notes>56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64</vt:i4>
      </vt:variant>
    </vt:vector>
  </HeadingPairs>
  <TitlesOfParts>
    <vt:vector size="76" baseType="lpstr">
      <vt:lpstr>Calibri</vt:lpstr>
      <vt:lpstr>Century Gothic</vt:lpstr>
      <vt:lpstr>Copperplate Gothic Light</vt:lpstr>
      <vt:lpstr>Arial</vt:lpstr>
      <vt:lpstr>Wingdings</vt:lpstr>
      <vt:lpstr>Times New Roman</vt:lpstr>
      <vt:lpstr>Algerian</vt:lpstr>
      <vt:lpstr>CIDFont+F5</vt:lpstr>
      <vt:lpstr>Colonna MT</vt:lpstr>
      <vt:lpstr>Arial MT</vt:lpstr>
      <vt:lpstr>Noto Sans Symbols</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Jagrati Goyal</dc:creator>
  <cp:lastModifiedBy>UCC LLP</cp:lastModifiedBy>
  <cp:revision>208</cp:revision>
  <dcterms:modified xsi:type="dcterms:W3CDTF">2022-01-25T08:22:35Z</dcterms:modified>
</cp:coreProperties>
</file>